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84" r:id="rId4"/>
    <p:sldId id="285" r:id="rId5"/>
    <p:sldId id="279" r:id="rId6"/>
    <p:sldId id="286" r:id="rId7"/>
    <p:sldId id="288" r:id="rId8"/>
    <p:sldId id="289" r:id="rId9"/>
    <p:sldId id="280" r:id="rId10"/>
    <p:sldId id="290" r:id="rId11"/>
    <p:sldId id="283" r:id="rId12"/>
    <p:sldId id="281" r:id="rId13"/>
    <p:sldId id="287" r:id="rId14"/>
    <p:sldId id="274" r:id="rId15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5F"/>
    <a:srgbClr val="55A99B"/>
    <a:srgbClr val="4387C4"/>
    <a:srgbClr val="68A0D1"/>
    <a:srgbClr val="9BC6ED"/>
    <a:srgbClr val="C00000"/>
    <a:srgbClr val="0AA67D"/>
    <a:srgbClr val="A8CA4C"/>
    <a:srgbClr val="BBD371"/>
    <a:srgbClr val="CDDE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912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hromova.is\Desktop\&#1044;&#1086;&#1082;&#1083;&#1072;&#1076;%20&#1087;&#1086;%20&#1050;&#1069;&#1056;\&#1048;&#1053;&#1053;&#1054;&#1055;&#1056;&#1054;&#1052;\&#1044;&#1080;&#1072;&#1075;&#1088;&#1072;&#1084;&#1084;&#1099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hromova.is\Desktop\&#1044;&#1086;&#1082;&#1083;&#1072;&#1076;%20&#1087;&#1086;%20&#1050;&#1069;&#1056;\&#1048;&#1053;&#1053;&#1054;&#1055;&#1056;&#1054;&#1052;\&#1044;&#1080;&#1072;&#1075;&#1088;&#1072;&#1084;&#1084;&#1099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Лист1!$D$9</c:f>
              <c:strCache>
                <c:ptCount val="1"/>
                <c:pt idx="0">
                  <c:v>Объекты I категории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Лист1!$C$10:$C$12</c:f>
              <c:strCache>
                <c:ptCount val="3"/>
                <c:pt idx="0">
                  <c:v>Свердловская область</c:v>
                </c:pt>
                <c:pt idx="1">
                  <c:v>Челябинская область </c:v>
                </c:pt>
                <c:pt idx="2">
                  <c:v>Курганская область </c:v>
                </c:pt>
              </c:strCache>
            </c:strRef>
          </c:cat>
          <c:val>
            <c:numRef>
              <c:f>Лист1!$D$10:$D$12</c:f>
              <c:numCache>
                <c:formatCode>General</c:formatCode>
                <c:ptCount val="3"/>
                <c:pt idx="0">
                  <c:v>146</c:v>
                </c:pt>
                <c:pt idx="1">
                  <c:v>140</c:v>
                </c:pt>
                <c:pt idx="2">
                  <c:v>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323-4D3A-960B-EAB0D856DC81}"/>
            </c:ext>
          </c:extLst>
        </c:ser>
        <c:ser>
          <c:idx val="1"/>
          <c:order val="1"/>
          <c:tx>
            <c:strRef>
              <c:f>Лист1!$E$9</c:f>
              <c:strCache>
                <c:ptCount val="1"/>
                <c:pt idx="0">
                  <c:v>Объекты, имеющие КЭР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Лист1!$C$10:$C$12</c:f>
              <c:strCache>
                <c:ptCount val="3"/>
                <c:pt idx="0">
                  <c:v>Свердловская область</c:v>
                </c:pt>
                <c:pt idx="1">
                  <c:v>Челябинская область </c:v>
                </c:pt>
                <c:pt idx="2">
                  <c:v>Курганская область </c:v>
                </c:pt>
              </c:strCache>
            </c:strRef>
          </c:cat>
          <c:val>
            <c:numRef>
              <c:f>Лист1!$E$10:$E$12</c:f>
              <c:numCache>
                <c:formatCode>General</c:formatCode>
                <c:ptCount val="3"/>
                <c:pt idx="0">
                  <c:v>7</c:v>
                </c:pt>
                <c:pt idx="1">
                  <c:v>14</c:v>
                </c:pt>
                <c:pt idx="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323-4D3A-960B-EAB0D856DC8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5630272"/>
        <c:axId val="185628704"/>
      </c:barChart>
      <c:catAx>
        <c:axId val="185630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5628704"/>
        <c:crosses val="autoZero"/>
        <c:auto val="1"/>
        <c:lblAlgn val="ctr"/>
        <c:lblOffset val="100"/>
        <c:noMultiLvlLbl val="0"/>
      </c:catAx>
      <c:valAx>
        <c:axId val="185628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563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 b="1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>
                <a:solidFill>
                  <a:srgbClr val="001F5F"/>
                </a:solidFill>
              </a:rPr>
              <a:t>Количество выданных КЭР по годам</a:t>
            </a:r>
          </a:p>
        </c:rich>
      </c:tx>
      <c:layout>
        <c:manualLayout>
          <c:xMode val="edge"/>
          <c:yMode val="edge"/>
          <c:x val="0.1386178915135608"/>
          <c:y val="4.62962962962962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Лист2!$C$6</c:f>
              <c:strCache>
                <c:ptCount val="1"/>
                <c:pt idx="0">
                  <c:v>Количество выданных КЭР по годам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2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Лист2!$D$5:$I$5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Лист2!$D$6:$I$6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8</c:v>
                </c:pt>
                <c:pt idx="5">
                  <c:v>11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51A-43EF-B75D-7E3B3F64CD4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88021008"/>
        <c:axId val="188018656"/>
      </c:lineChart>
      <c:catAx>
        <c:axId val="188021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8018656"/>
        <c:crosses val="autoZero"/>
        <c:auto val="1"/>
        <c:lblAlgn val="ctr"/>
        <c:lblOffset val="100"/>
        <c:noMultiLvlLbl val="0"/>
      </c:catAx>
      <c:valAx>
        <c:axId val="18801865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88021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BFCCA9-8744-44AB-B469-2F77D2343991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7C73FD56-FD1C-4D9C-9F3B-7A4667D16B5D}">
      <dgm:prSet/>
      <dgm:spPr>
        <a:solidFill>
          <a:srgbClr val="9BC6ED"/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dirty="0">
              <a:latin typeface="Arial Narrow" panose="020B0606020202030204" pitchFamily="34" charset="0"/>
            </a:rPr>
            <a:t>Некорректный расчет технологических нормативов выбросов и сбросов </a:t>
          </a:r>
        </a:p>
      </dgm:t>
    </dgm:pt>
    <dgm:pt modelId="{E3758B70-EB65-49DD-91B6-C2E02899EBFE}" type="parTrans" cxnId="{EE001A40-F45F-4237-8B2D-31839E327F9E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B2D1DE01-4F97-41BC-B140-B4A81B331997}" type="sibTrans" cxnId="{EE001A40-F45F-4237-8B2D-31839E327F9E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22D6E2DC-0D5D-477F-BC6A-BD43FAFBA45E}">
      <dgm:prSet/>
      <dgm:spPr>
        <a:solidFill>
          <a:srgbClr val="68A0D1"/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dirty="0">
              <a:latin typeface="Arial Narrow" panose="020B0606020202030204" pitchFamily="34" charset="0"/>
            </a:rPr>
            <a:t>Несоответствие определенных технологических показателей соответствующим показателям НДТ</a:t>
          </a:r>
        </a:p>
      </dgm:t>
    </dgm:pt>
    <dgm:pt modelId="{20B7A18C-CFB7-4439-8BC8-79AE6A880361}" type="parTrans" cxnId="{EEF0F26D-6959-42DA-B8CA-E3A0A2AFD77E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4AC2C1BB-5B5A-42A2-A19E-F868423C80DA}" type="sibTrans" cxnId="{EEF0F26D-6959-42DA-B8CA-E3A0A2AFD77E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FA1129C0-47A2-4D94-974B-F072D47C34C0}">
      <dgm:prSet/>
      <dgm:spPr>
        <a:solidFill>
          <a:srgbClr val="4387C4"/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dirty="0">
              <a:latin typeface="Arial Narrow" panose="020B0606020202030204" pitchFamily="34" charset="0"/>
            </a:rPr>
            <a:t>Выявление недостоверной искаженной информации в расчетах нормативов допустимых выбросов и инвентаризации выбросов </a:t>
          </a:r>
        </a:p>
      </dgm:t>
    </dgm:pt>
    <dgm:pt modelId="{6B85A835-A3B4-4342-8A03-32CFFD1839D5}" type="parTrans" cxnId="{25D90AC5-626A-4F97-9D86-11124C07A607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6A3E7CE7-C8FE-4903-8B55-F8F755DEC1B8}" type="sibTrans" cxnId="{25D90AC5-626A-4F97-9D86-11124C07A607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2E333332-88A4-4C83-90BF-9AEB5954400F}">
      <dgm:prSet/>
      <dgm:spPr>
        <a:solidFill>
          <a:srgbClr val="4387C4"/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dirty="0">
              <a:latin typeface="Arial Narrow" panose="020B0606020202030204" pitchFamily="34" charset="0"/>
            </a:rPr>
            <a:t>Некорректный расчет НДС</a:t>
          </a:r>
        </a:p>
      </dgm:t>
    </dgm:pt>
    <dgm:pt modelId="{6FCA73E6-5635-4EC0-A025-576F16397612}" type="parTrans" cxnId="{EA4E488D-3B82-4F3B-9E19-9E91AD12FC8F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CB3C5128-54B3-4C34-9A97-FDF3CE0831CE}" type="sibTrans" cxnId="{EA4E488D-3B82-4F3B-9E19-9E91AD12FC8F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47DB2644-3097-48F3-872B-E9E74E483F8B}">
      <dgm:prSet/>
      <dgm:spPr/>
      <dgm:t>
        <a:bodyPr/>
        <a:lstStyle/>
        <a:p>
          <a:r>
            <a:rPr lang="ru-RU" dirty="0">
              <a:latin typeface="Arial Narrow" panose="020B0606020202030204" pitchFamily="34" charset="0"/>
            </a:rPr>
            <a:t>Отсутствует анализ результатов ПЭК</a:t>
          </a:r>
        </a:p>
      </dgm:t>
    </dgm:pt>
    <dgm:pt modelId="{D1137368-6123-4A56-ACA3-07F20D3E1275}" type="parTrans" cxnId="{A815EAD9-C662-47F6-9C32-9D957A661EC3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71A12232-22D7-4472-B5DE-979632933AB2}" type="sibTrans" cxnId="{A815EAD9-C662-47F6-9C32-9D957A661EC3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E119E370-7BEB-489E-9F74-525CD20D51F8}">
      <dgm:prSet/>
      <dgm:spPr/>
      <dgm:t>
        <a:bodyPr/>
        <a:lstStyle/>
        <a:p>
          <a:r>
            <a:rPr lang="ru-RU" dirty="0">
              <a:latin typeface="Arial Narrow" panose="020B0606020202030204" pitchFamily="34" charset="0"/>
            </a:rPr>
            <a:t>Учитываются не максимальные концентрации в выбросах и сбросах.</a:t>
          </a:r>
        </a:p>
      </dgm:t>
    </dgm:pt>
    <dgm:pt modelId="{DAF7C9D8-C7D7-4D27-9381-A4824D8F927D}" type="parTrans" cxnId="{522B4BF7-1482-4DAA-9D5A-21661A104C4B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91387594-37D4-46BD-95F1-8358D5DD3801}" type="sibTrans" cxnId="{522B4BF7-1482-4DAA-9D5A-21661A104C4B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0CE64AD7-9643-452D-9A59-B394288D58D7}">
      <dgm:prSet/>
      <dgm:spPr/>
      <dgm:t>
        <a:bodyPr/>
        <a:lstStyle/>
        <a:p>
          <a:r>
            <a:rPr lang="ru-RU" dirty="0">
              <a:latin typeface="Arial Narrow" panose="020B0606020202030204" pitchFamily="34" charset="0"/>
            </a:rPr>
            <a:t>В расчетах используются неактуальные справочники ИТС по НДТ и технологические показатели НДТ</a:t>
          </a:r>
        </a:p>
      </dgm:t>
    </dgm:pt>
    <dgm:pt modelId="{A55FB0DA-847B-4B41-85E6-F6C9A40BE915}" type="parTrans" cxnId="{59281956-B501-4483-A52F-9AA522FB6974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186C0302-745A-4D46-A5E4-BC0102B6F190}" type="sibTrans" cxnId="{59281956-B501-4483-A52F-9AA522FB6974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C17C3A17-BDC1-4E5D-AB12-7FD5A8318F5E}">
      <dgm:prSet/>
      <dgm:spPr/>
      <dgm:t>
        <a:bodyPr/>
        <a:lstStyle/>
        <a:p>
          <a:r>
            <a:rPr lang="ru-RU" dirty="0">
              <a:latin typeface="Arial Narrow" panose="020B0606020202030204" pitchFamily="34" charset="0"/>
            </a:rPr>
            <a:t>Применение расчетных методик, не входящих в перечень методик Минприроды России или использование методик не в соответствие с областью их применения</a:t>
          </a:r>
        </a:p>
      </dgm:t>
    </dgm:pt>
    <dgm:pt modelId="{06B2E561-1E41-449B-AB6D-B79237DD174E}" type="parTrans" cxnId="{3B4936B8-D7A2-4CD2-A4DE-8E3AE76088E7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745B3ED5-CF82-481B-9E69-03D3FC1C5D4B}" type="sibTrans" cxnId="{3B4936B8-D7A2-4CD2-A4DE-8E3AE76088E7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C15D1473-7738-4849-8D15-9478B95AA067}">
      <dgm:prSet/>
      <dgm:spPr/>
      <dgm:t>
        <a:bodyPr/>
        <a:lstStyle/>
        <a:p>
          <a:r>
            <a:rPr lang="ru-RU" dirty="0">
              <a:latin typeface="Arial Narrow" panose="020B0606020202030204" pitchFamily="34" charset="0"/>
            </a:rPr>
            <a:t>Отсутствие в составе проекта НДВ расчета выбросов на периоды НМУ</a:t>
          </a:r>
        </a:p>
      </dgm:t>
    </dgm:pt>
    <dgm:pt modelId="{D367567E-5620-466A-B595-616CF05C081E}" type="parTrans" cxnId="{EE99E97A-36E4-4A69-BE51-3C22B85D4E77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D09B57F7-7954-4A22-B788-8426530DDEB6}" type="sibTrans" cxnId="{EE99E97A-36E4-4A69-BE51-3C22B85D4E77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98A722DD-A8AA-4864-95D0-52E26089359F}">
      <dgm:prSet/>
      <dgm:spPr/>
      <dgm:t>
        <a:bodyPr/>
        <a:lstStyle/>
        <a:p>
          <a:r>
            <a:rPr lang="ru-RU" dirty="0">
              <a:latin typeface="Arial Narrow" panose="020B0606020202030204" pitchFamily="34" charset="0"/>
            </a:rPr>
            <a:t>Необоснованное применение расчетных методов при инвентаризации вместо инструментальных</a:t>
          </a:r>
        </a:p>
      </dgm:t>
    </dgm:pt>
    <dgm:pt modelId="{FACEE54E-4353-4D7D-85CE-4A6C52586C1F}" type="parTrans" cxnId="{2B17EDE9-8036-43D7-BE18-FF9ED270A9B5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CD5A8DDE-30EC-429B-94B0-B4532FDF1AB8}" type="sibTrans" cxnId="{2B17EDE9-8036-43D7-BE18-FF9ED270A9B5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D252E6A8-ACC9-40AD-B3E9-9F5BE70EC8F8}">
      <dgm:prSet/>
      <dgm:spPr/>
      <dgm:t>
        <a:bodyPr/>
        <a:lstStyle/>
        <a:p>
          <a:r>
            <a:rPr lang="ru-RU" dirty="0">
              <a:latin typeface="Arial Narrow" panose="020B0606020202030204" pitchFamily="34" charset="0"/>
            </a:rPr>
            <a:t>Выполнение инструментальных замеров неаккредитованными лабораториями</a:t>
          </a:r>
        </a:p>
      </dgm:t>
    </dgm:pt>
    <dgm:pt modelId="{10CA7ACC-97A8-48E6-8CC2-85642CF92F02}" type="parTrans" cxnId="{582D0892-B9C0-4D34-8996-62412F5F8391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CA7F06CC-B35D-4150-BA75-0D26DA1E2547}" type="sibTrans" cxnId="{582D0892-B9C0-4D34-8996-62412F5F8391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0FAF36FC-81F3-4466-A3B7-13664E275F5E}">
      <dgm:prSet/>
      <dgm:spPr/>
      <dgm:t>
        <a:bodyPr/>
        <a:lstStyle/>
        <a:p>
          <a:r>
            <a:rPr lang="ru-RU" dirty="0">
              <a:latin typeface="Arial Narrow" panose="020B0606020202030204" pitchFamily="34" charset="0"/>
            </a:rPr>
            <a:t>Расчеты не соответствуют приказу Минприроды России от 29.12.2020 № 1118 </a:t>
          </a:r>
        </a:p>
      </dgm:t>
    </dgm:pt>
    <dgm:pt modelId="{F1A7ACDF-1096-437C-9F2D-8D9560B17070}" type="parTrans" cxnId="{8A22175B-7EB6-4E3B-9643-F4A5D195D576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637B6287-1971-45A8-81A2-C57697BDDAAE}" type="sibTrans" cxnId="{8A22175B-7EB6-4E3B-9643-F4A5D195D576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65686AF7-0F67-41A0-BDA3-F40BADD0E19F}" type="pres">
      <dgm:prSet presAssocID="{DCBFCCA9-8744-44AB-B469-2F77D234399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B98C2AC-72DC-4EB7-A717-F00E2C20F4B1}" type="pres">
      <dgm:prSet presAssocID="{7C73FD56-FD1C-4D9C-9F3B-7A4667D16B5D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652939-10FC-40E5-9530-4B24D6822C94}" type="pres">
      <dgm:prSet presAssocID="{7C73FD56-FD1C-4D9C-9F3B-7A4667D16B5D}" presName="childTex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769AC2-3363-40E9-89DB-1B941414CEB8}" type="pres">
      <dgm:prSet presAssocID="{22D6E2DC-0D5D-477F-BC6A-BD43FAFBA45E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315E2B-B4D9-4C13-ACE4-704434F5189A}" type="pres">
      <dgm:prSet presAssocID="{22D6E2DC-0D5D-477F-BC6A-BD43FAFBA45E}" presName="childTex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79D802-0702-4240-9426-A0682B8B817C}" type="pres">
      <dgm:prSet presAssocID="{FA1129C0-47A2-4D94-974B-F072D47C34C0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35764E-78AD-44C2-854D-4AA436D183ED}" type="pres">
      <dgm:prSet presAssocID="{FA1129C0-47A2-4D94-974B-F072D47C34C0}" presName="childTex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677F44-AB26-4588-A28C-8659582DD274}" type="pres">
      <dgm:prSet presAssocID="{2E333332-88A4-4C83-90BF-9AEB5954400F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79210C-387A-450D-9DD5-C339AE508318}" type="pres">
      <dgm:prSet presAssocID="{2E333332-88A4-4C83-90BF-9AEB5954400F}" presName="childTex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22B4BF7-1482-4DAA-9D5A-21661A104C4B}" srcId="{7C73FD56-FD1C-4D9C-9F3B-7A4667D16B5D}" destId="{E119E370-7BEB-489E-9F74-525CD20D51F8}" srcOrd="1" destOrd="0" parTransId="{DAF7C9D8-C7D7-4D27-9381-A4824D8F927D}" sibTransId="{91387594-37D4-46BD-95F1-8358D5DD3801}"/>
    <dgm:cxn modelId="{EE001A40-F45F-4237-8B2D-31839E327F9E}" srcId="{DCBFCCA9-8744-44AB-B469-2F77D2343991}" destId="{7C73FD56-FD1C-4D9C-9F3B-7A4667D16B5D}" srcOrd="0" destOrd="0" parTransId="{E3758B70-EB65-49DD-91B6-C2E02899EBFE}" sibTransId="{B2D1DE01-4F97-41BC-B140-B4A81B331997}"/>
    <dgm:cxn modelId="{59281956-B501-4483-A52F-9AA522FB6974}" srcId="{22D6E2DC-0D5D-477F-BC6A-BD43FAFBA45E}" destId="{0CE64AD7-9643-452D-9A59-B394288D58D7}" srcOrd="0" destOrd="0" parTransId="{A55FB0DA-847B-4B41-85E6-F6C9A40BE915}" sibTransId="{186C0302-745A-4D46-A5E4-BC0102B6F190}"/>
    <dgm:cxn modelId="{484196BB-B88E-486A-8D90-56292CE4000D}" type="presOf" srcId="{22D6E2DC-0D5D-477F-BC6A-BD43FAFBA45E}" destId="{A3769AC2-3363-40E9-89DB-1B941414CEB8}" srcOrd="0" destOrd="0" presId="urn:microsoft.com/office/officeart/2005/8/layout/vList2"/>
    <dgm:cxn modelId="{E69C41C1-4B8D-4C37-9149-162C4AF01B82}" type="presOf" srcId="{E119E370-7BEB-489E-9F74-525CD20D51F8}" destId="{E8652939-10FC-40E5-9530-4B24D6822C94}" srcOrd="0" destOrd="1" presId="urn:microsoft.com/office/officeart/2005/8/layout/vList2"/>
    <dgm:cxn modelId="{129D21EC-D236-4388-83B0-30A50C3CA613}" type="presOf" srcId="{98A722DD-A8AA-4864-95D0-52E26089359F}" destId="{5335764E-78AD-44C2-854D-4AA436D183ED}" srcOrd="0" destOrd="1" presId="urn:microsoft.com/office/officeart/2005/8/layout/vList2"/>
    <dgm:cxn modelId="{C5B978E3-AB67-46D5-968B-22201D441C15}" type="presOf" srcId="{D252E6A8-ACC9-40AD-B3E9-9F5BE70EC8F8}" destId="{5335764E-78AD-44C2-854D-4AA436D183ED}" srcOrd="0" destOrd="2" presId="urn:microsoft.com/office/officeart/2005/8/layout/vList2"/>
    <dgm:cxn modelId="{EEF0F26D-6959-42DA-B8CA-E3A0A2AFD77E}" srcId="{DCBFCCA9-8744-44AB-B469-2F77D2343991}" destId="{22D6E2DC-0D5D-477F-BC6A-BD43FAFBA45E}" srcOrd="1" destOrd="0" parTransId="{20B7A18C-CFB7-4439-8BC8-79AE6A880361}" sibTransId="{4AC2C1BB-5B5A-42A2-A19E-F868423C80DA}"/>
    <dgm:cxn modelId="{13E79309-7FF5-4D2D-9DD1-759A7CA51F50}" type="presOf" srcId="{0FAF36FC-81F3-4466-A3B7-13664E275F5E}" destId="{2079210C-387A-450D-9DD5-C339AE508318}" srcOrd="0" destOrd="0" presId="urn:microsoft.com/office/officeart/2005/8/layout/vList2"/>
    <dgm:cxn modelId="{25D90AC5-626A-4F97-9D86-11124C07A607}" srcId="{DCBFCCA9-8744-44AB-B469-2F77D2343991}" destId="{FA1129C0-47A2-4D94-974B-F072D47C34C0}" srcOrd="2" destOrd="0" parTransId="{6B85A835-A3B4-4342-8A03-32CFFD1839D5}" sibTransId="{6A3E7CE7-C8FE-4903-8B55-F8F755DEC1B8}"/>
    <dgm:cxn modelId="{A358B6DA-2448-4AFF-A55F-86F0CE94CF7D}" type="presOf" srcId="{2E333332-88A4-4C83-90BF-9AEB5954400F}" destId="{BD677F44-AB26-4588-A28C-8659582DD274}" srcOrd="0" destOrd="0" presId="urn:microsoft.com/office/officeart/2005/8/layout/vList2"/>
    <dgm:cxn modelId="{8A22175B-7EB6-4E3B-9643-F4A5D195D576}" srcId="{2E333332-88A4-4C83-90BF-9AEB5954400F}" destId="{0FAF36FC-81F3-4466-A3B7-13664E275F5E}" srcOrd="0" destOrd="0" parTransId="{F1A7ACDF-1096-437C-9F2D-8D9560B17070}" sibTransId="{637B6287-1971-45A8-81A2-C57697BDDAAE}"/>
    <dgm:cxn modelId="{2B17EDE9-8036-43D7-BE18-FF9ED270A9B5}" srcId="{FA1129C0-47A2-4D94-974B-F072D47C34C0}" destId="{98A722DD-A8AA-4864-95D0-52E26089359F}" srcOrd="1" destOrd="0" parTransId="{FACEE54E-4353-4D7D-85CE-4A6C52586C1F}" sibTransId="{CD5A8DDE-30EC-429B-94B0-B4532FDF1AB8}"/>
    <dgm:cxn modelId="{3B4936B8-D7A2-4CD2-A4DE-8E3AE76088E7}" srcId="{FA1129C0-47A2-4D94-974B-F072D47C34C0}" destId="{C17C3A17-BDC1-4E5D-AB12-7FD5A8318F5E}" srcOrd="0" destOrd="0" parTransId="{06B2E561-1E41-449B-AB6D-B79237DD174E}" sibTransId="{745B3ED5-CF82-481B-9E69-03D3FC1C5D4B}"/>
    <dgm:cxn modelId="{FB511A2B-B695-4EA3-B3DD-1E6AF76B7EA4}" type="presOf" srcId="{FA1129C0-47A2-4D94-974B-F072D47C34C0}" destId="{1D79D802-0702-4240-9426-A0682B8B817C}" srcOrd="0" destOrd="0" presId="urn:microsoft.com/office/officeart/2005/8/layout/vList2"/>
    <dgm:cxn modelId="{B385C0EC-4650-4796-944D-E55663A40CD4}" type="presOf" srcId="{DCBFCCA9-8744-44AB-B469-2F77D2343991}" destId="{65686AF7-0F67-41A0-BDA3-F40BADD0E19F}" srcOrd="0" destOrd="0" presId="urn:microsoft.com/office/officeart/2005/8/layout/vList2"/>
    <dgm:cxn modelId="{EA4E488D-3B82-4F3B-9E19-9E91AD12FC8F}" srcId="{DCBFCCA9-8744-44AB-B469-2F77D2343991}" destId="{2E333332-88A4-4C83-90BF-9AEB5954400F}" srcOrd="3" destOrd="0" parTransId="{6FCA73E6-5635-4EC0-A025-576F16397612}" sibTransId="{CB3C5128-54B3-4C34-9A97-FDF3CE0831CE}"/>
    <dgm:cxn modelId="{1725044A-65BE-41FB-A2E3-D483001907EA}" type="presOf" srcId="{C15D1473-7738-4849-8D15-9478B95AA067}" destId="{5335764E-78AD-44C2-854D-4AA436D183ED}" srcOrd="0" destOrd="3" presId="urn:microsoft.com/office/officeart/2005/8/layout/vList2"/>
    <dgm:cxn modelId="{E3B2A8E0-4F22-4A7A-948D-35DA1E459876}" type="presOf" srcId="{C17C3A17-BDC1-4E5D-AB12-7FD5A8318F5E}" destId="{5335764E-78AD-44C2-854D-4AA436D183ED}" srcOrd="0" destOrd="0" presId="urn:microsoft.com/office/officeart/2005/8/layout/vList2"/>
    <dgm:cxn modelId="{582D0892-B9C0-4D34-8996-62412F5F8391}" srcId="{FA1129C0-47A2-4D94-974B-F072D47C34C0}" destId="{D252E6A8-ACC9-40AD-B3E9-9F5BE70EC8F8}" srcOrd="2" destOrd="0" parTransId="{10CA7ACC-97A8-48E6-8CC2-85642CF92F02}" sibTransId="{CA7F06CC-B35D-4150-BA75-0D26DA1E2547}"/>
    <dgm:cxn modelId="{4E007625-196D-43D7-9514-AE39E21F5C09}" type="presOf" srcId="{47DB2644-3097-48F3-872B-E9E74E483F8B}" destId="{E8652939-10FC-40E5-9530-4B24D6822C94}" srcOrd="0" destOrd="0" presId="urn:microsoft.com/office/officeart/2005/8/layout/vList2"/>
    <dgm:cxn modelId="{A815EAD9-C662-47F6-9C32-9D957A661EC3}" srcId="{7C73FD56-FD1C-4D9C-9F3B-7A4667D16B5D}" destId="{47DB2644-3097-48F3-872B-E9E74E483F8B}" srcOrd="0" destOrd="0" parTransId="{D1137368-6123-4A56-ACA3-07F20D3E1275}" sibTransId="{71A12232-22D7-4472-B5DE-979632933AB2}"/>
    <dgm:cxn modelId="{23490880-A065-4354-BD66-FE0ECAD2F55A}" type="presOf" srcId="{7C73FD56-FD1C-4D9C-9F3B-7A4667D16B5D}" destId="{AB98C2AC-72DC-4EB7-A717-F00E2C20F4B1}" srcOrd="0" destOrd="0" presId="urn:microsoft.com/office/officeart/2005/8/layout/vList2"/>
    <dgm:cxn modelId="{EE99E97A-36E4-4A69-BE51-3C22B85D4E77}" srcId="{FA1129C0-47A2-4D94-974B-F072D47C34C0}" destId="{C15D1473-7738-4849-8D15-9478B95AA067}" srcOrd="3" destOrd="0" parTransId="{D367567E-5620-466A-B595-616CF05C081E}" sibTransId="{D09B57F7-7954-4A22-B788-8426530DDEB6}"/>
    <dgm:cxn modelId="{98E36B5B-6758-465B-B409-74D173BE239B}" type="presOf" srcId="{0CE64AD7-9643-452D-9A59-B394288D58D7}" destId="{E2315E2B-B4D9-4C13-ACE4-704434F5189A}" srcOrd="0" destOrd="0" presId="urn:microsoft.com/office/officeart/2005/8/layout/vList2"/>
    <dgm:cxn modelId="{B4B802BF-C954-493F-94F6-BC46688D385A}" type="presParOf" srcId="{65686AF7-0F67-41A0-BDA3-F40BADD0E19F}" destId="{AB98C2AC-72DC-4EB7-A717-F00E2C20F4B1}" srcOrd="0" destOrd="0" presId="urn:microsoft.com/office/officeart/2005/8/layout/vList2"/>
    <dgm:cxn modelId="{DE07ADB1-0B34-4D6B-AFC4-0F706F3D35E7}" type="presParOf" srcId="{65686AF7-0F67-41A0-BDA3-F40BADD0E19F}" destId="{E8652939-10FC-40E5-9530-4B24D6822C94}" srcOrd="1" destOrd="0" presId="urn:microsoft.com/office/officeart/2005/8/layout/vList2"/>
    <dgm:cxn modelId="{9632EB9B-5812-4B8A-8AFF-EECC1C9A2BE4}" type="presParOf" srcId="{65686AF7-0F67-41A0-BDA3-F40BADD0E19F}" destId="{A3769AC2-3363-40E9-89DB-1B941414CEB8}" srcOrd="2" destOrd="0" presId="urn:microsoft.com/office/officeart/2005/8/layout/vList2"/>
    <dgm:cxn modelId="{D0B01E31-CE26-41A5-A17A-29E9BF51FF24}" type="presParOf" srcId="{65686AF7-0F67-41A0-BDA3-F40BADD0E19F}" destId="{E2315E2B-B4D9-4C13-ACE4-704434F5189A}" srcOrd="3" destOrd="0" presId="urn:microsoft.com/office/officeart/2005/8/layout/vList2"/>
    <dgm:cxn modelId="{42EE6851-DD50-4503-8DF9-6403E08440F9}" type="presParOf" srcId="{65686AF7-0F67-41A0-BDA3-F40BADD0E19F}" destId="{1D79D802-0702-4240-9426-A0682B8B817C}" srcOrd="4" destOrd="0" presId="urn:microsoft.com/office/officeart/2005/8/layout/vList2"/>
    <dgm:cxn modelId="{F8488009-FC71-44AF-AFF4-F937B578FEAE}" type="presParOf" srcId="{65686AF7-0F67-41A0-BDA3-F40BADD0E19F}" destId="{5335764E-78AD-44C2-854D-4AA436D183ED}" srcOrd="5" destOrd="0" presId="urn:microsoft.com/office/officeart/2005/8/layout/vList2"/>
    <dgm:cxn modelId="{968DB08C-A5B6-463D-ACDE-D086B5AE4CC8}" type="presParOf" srcId="{65686AF7-0F67-41A0-BDA3-F40BADD0E19F}" destId="{BD677F44-AB26-4588-A28C-8659582DD274}" srcOrd="6" destOrd="0" presId="urn:microsoft.com/office/officeart/2005/8/layout/vList2"/>
    <dgm:cxn modelId="{0DF29A35-6D7D-4235-A424-04E2A2955583}" type="presParOf" srcId="{65686AF7-0F67-41A0-BDA3-F40BADD0E19F}" destId="{2079210C-387A-450D-9DD5-C339AE508318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BFCCA9-8744-44AB-B469-2F77D2343991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8C2CA853-ADED-401A-9DE9-6DFBC0A6A330}">
      <dgm:prSet custT="1"/>
      <dgm:spPr>
        <a:solidFill>
          <a:srgbClr val="2371B5"/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800" dirty="0">
              <a:latin typeface="Arial Narrow" panose="020B0606020202030204" pitchFamily="34" charset="0"/>
            </a:rPr>
            <a:t>Несоответствие программы производственного экологического контроля установленным требованиям</a:t>
          </a:r>
        </a:p>
      </dgm:t>
    </dgm:pt>
    <dgm:pt modelId="{263CD5E4-E45F-4248-94A5-E7DFB677BC75}" type="parTrans" cxnId="{77221EC1-5927-4BF7-A137-9E76C0B99994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456746CC-25B4-4789-9C8F-FC89F5926345}" type="sibTrans" cxnId="{77221EC1-5927-4BF7-A137-9E76C0B99994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23975AC6-A721-4FFE-AF37-90D4456AD6C7}">
      <dgm:prSet custT="1"/>
      <dgm:spPr>
        <a:solidFill>
          <a:srgbClr val="135CA7"/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800" dirty="0">
              <a:latin typeface="Arial Narrow" panose="020B0606020202030204" pitchFamily="34" charset="0"/>
            </a:rPr>
            <a:t>Несоответствие материалов прилагаемых к Заявке проектной документации для строящихся, вводимых в эксплуатацию объектов</a:t>
          </a:r>
        </a:p>
      </dgm:t>
    </dgm:pt>
    <dgm:pt modelId="{6A47FFF7-B486-4016-8C12-4B301269044F}" type="parTrans" cxnId="{C8EE02A9-1EF4-4EFA-8AB1-B4FC9A95819D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92FA2BFD-8A73-45BA-97F3-C82FC010356B}" type="sibTrans" cxnId="{C8EE02A9-1EF4-4EFA-8AB1-B4FC9A95819D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D6677A74-79C5-4120-B055-703CABA0B122}">
      <dgm:prSet custT="1"/>
      <dgm:spPr>
        <a:solidFill>
          <a:srgbClr val="00539C"/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800" dirty="0" err="1">
              <a:latin typeface="Arial Narrow" panose="020B0606020202030204" pitchFamily="34" charset="0"/>
            </a:rPr>
            <a:t>Недостижение</a:t>
          </a:r>
          <a:r>
            <a:rPr lang="ru-RU" sz="1800" dirty="0">
              <a:latin typeface="Arial Narrow" panose="020B0606020202030204" pitchFamily="34" charset="0"/>
            </a:rPr>
            <a:t> установленных квот для квотируемых объектов</a:t>
          </a:r>
        </a:p>
      </dgm:t>
    </dgm:pt>
    <dgm:pt modelId="{4712182F-20E9-4674-AB75-BCC944ED0A69}" type="parTrans" cxnId="{2C0EC56B-2223-4882-89F9-989E8985EB85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E77EA73D-7C28-41BC-B90F-1A4D7DDC9D27}" type="sibTrans" cxnId="{2C0EC56B-2223-4882-89F9-989E8985EB85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47DB2644-3097-48F3-872B-E9E74E483F8B}">
      <dgm:prSet custT="1"/>
      <dgm:spPr/>
      <dgm:t>
        <a:bodyPr/>
        <a:lstStyle/>
        <a:p>
          <a:r>
            <a:rPr lang="ru-RU" sz="1400" dirty="0">
              <a:latin typeface="Arial Narrow" panose="020B0606020202030204" pitchFamily="34" charset="0"/>
            </a:rPr>
            <a:t>Использование значений, не подтвержденных исходными данными или литературными источниками</a:t>
          </a:r>
        </a:p>
      </dgm:t>
    </dgm:pt>
    <dgm:pt modelId="{D1137368-6123-4A56-ACA3-07F20D3E1275}" type="parTrans" cxnId="{A815EAD9-C662-47F6-9C32-9D957A661EC3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71A12232-22D7-4472-B5DE-979632933AB2}" type="sibTrans" cxnId="{A815EAD9-C662-47F6-9C32-9D957A661EC3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7C73FD56-FD1C-4D9C-9F3B-7A4667D16B5D}">
      <dgm:prSet custT="1"/>
      <dgm:spPr>
        <a:solidFill>
          <a:srgbClr val="9BC6ED"/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800" dirty="0">
              <a:latin typeface="Arial Narrow" panose="020B0606020202030204" pitchFamily="34" charset="0"/>
            </a:rPr>
            <a:t>Наличие недостоверной информации, связанной с наличием арифметических или логических ошибок при заполнении форм проекта НООЛР</a:t>
          </a:r>
        </a:p>
      </dgm:t>
    </dgm:pt>
    <dgm:pt modelId="{B2D1DE01-4F97-41BC-B140-B4A81B331997}" type="sibTrans" cxnId="{EE001A40-F45F-4237-8B2D-31839E327F9E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E3758B70-EB65-49DD-91B6-C2E02899EBFE}" type="parTrans" cxnId="{EE001A40-F45F-4237-8B2D-31839E327F9E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4C98FF33-2F37-4AD0-AE48-AD648FB3A1B7}">
      <dgm:prSet custT="1"/>
      <dgm:spPr/>
      <dgm:t>
        <a:bodyPr/>
        <a:lstStyle/>
        <a:p>
          <a:r>
            <a:rPr lang="ru-RU" sz="1400" dirty="0">
              <a:latin typeface="Arial Narrow" panose="020B0606020202030204" pitchFamily="34" charset="0"/>
            </a:rPr>
            <a:t>Отсутствие лицензий на обращение с отходами у юридических лиц, которым передаются отходы</a:t>
          </a:r>
        </a:p>
      </dgm:t>
    </dgm:pt>
    <dgm:pt modelId="{439D1E79-905E-4397-B7BA-CB4C3A979DA6}" type="parTrans" cxnId="{EAAB88BE-4B47-4526-8F54-AFDACAE2544D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4C08BD46-635F-4CE4-8E07-99F77017809E}" type="sibTrans" cxnId="{EAAB88BE-4B47-4526-8F54-AFDACAE2544D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061F110F-EF37-4C4F-BE11-0F2D1761E20B}">
      <dgm:prSet custT="1"/>
      <dgm:spPr/>
      <dgm:t>
        <a:bodyPr/>
        <a:lstStyle/>
        <a:p>
          <a:r>
            <a:rPr lang="ru-RU" sz="1400" dirty="0">
              <a:latin typeface="Arial Narrow" panose="020B0606020202030204" pitchFamily="34" charset="0"/>
            </a:rPr>
            <a:t>Отсутствие обоснования утилизации отходов</a:t>
          </a:r>
        </a:p>
      </dgm:t>
    </dgm:pt>
    <dgm:pt modelId="{D09A11BF-2489-45D6-A7C2-C7812EC6C9A6}" type="parTrans" cxnId="{15072516-DF51-4715-9FB6-3F236C1DA66E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95DDC8C4-834A-4285-8F3E-BE327E6FA8AC}" type="sibTrans" cxnId="{15072516-DF51-4715-9FB6-3F236C1DA66E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3DCEE8ED-086D-46A3-903C-94D75860B8B8}">
      <dgm:prSet custT="1"/>
      <dgm:spPr/>
      <dgm:t>
        <a:bodyPr/>
        <a:lstStyle/>
        <a:p>
          <a:r>
            <a:rPr lang="ru-RU" sz="1400" dirty="0">
              <a:latin typeface="Arial Narrow" panose="020B0606020202030204" pitchFamily="34" charset="0"/>
            </a:rPr>
            <a:t>Превышение планируемого объема размещения отходов над вместимостью объектов размещения отходов</a:t>
          </a:r>
        </a:p>
      </dgm:t>
    </dgm:pt>
    <dgm:pt modelId="{9F4B358C-800D-4506-B432-16AAB1EF7132}" type="parTrans" cxnId="{542AEDED-4730-4A80-8A2B-8233B461F64D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1A47F4B8-15C1-42BD-8145-59B31FDC69EA}" type="sibTrans" cxnId="{542AEDED-4730-4A80-8A2B-8233B461F64D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AA9C4273-AC21-4013-ADF4-B05E523F65F7}">
      <dgm:prSet custT="1"/>
      <dgm:spPr/>
      <dgm:t>
        <a:bodyPr/>
        <a:lstStyle/>
        <a:p>
          <a:r>
            <a:rPr lang="ru-RU" sz="1400" dirty="0">
              <a:latin typeface="Arial Narrow" panose="020B0606020202030204" pitchFamily="34" charset="0"/>
            </a:rPr>
            <a:t>Представление сведений о договорах с истекшим сроком действия</a:t>
          </a:r>
        </a:p>
      </dgm:t>
    </dgm:pt>
    <dgm:pt modelId="{FB2B6ADB-2259-4F6B-A757-5F88563834C1}" type="parTrans" cxnId="{7AF6AAFF-D682-4CF4-8AD7-353B1CF87984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C76B9284-A1E8-4DC3-B650-F04F49E68DBC}" type="sibTrans" cxnId="{7AF6AAFF-D682-4CF4-8AD7-353B1CF87984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A076B8E0-5009-4114-837D-5DE9D3581992}">
      <dgm:prSet custT="1"/>
      <dgm:spPr/>
      <dgm:t>
        <a:bodyPr/>
        <a:lstStyle/>
        <a:p>
          <a:r>
            <a:rPr lang="ru-RU" sz="1400" dirty="0">
              <a:latin typeface="Arial Narrow" panose="020B0606020202030204" pitchFamily="34" charset="0"/>
            </a:rPr>
            <a:t>Арифметические ошибки при расчетах</a:t>
          </a:r>
        </a:p>
      </dgm:t>
    </dgm:pt>
    <dgm:pt modelId="{B069B6FD-1920-49C9-B62A-B6ABED14A770}" type="parTrans" cxnId="{4AEA53B7-F63D-4AC0-92AA-7ED6358D896D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B262FAB7-3007-40E2-8CD7-756E3A83B8E1}" type="sibTrans" cxnId="{4AEA53B7-F63D-4AC0-92AA-7ED6358D896D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715786DD-41E7-460C-92EE-410454FBC047}">
      <dgm:prSet custT="1"/>
      <dgm:spPr/>
      <dgm:t>
        <a:bodyPr/>
        <a:lstStyle/>
        <a:p>
          <a:r>
            <a:rPr lang="ru-RU" sz="1400" dirty="0">
              <a:latin typeface="Arial Narrow" panose="020B0606020202030204" pitchFamily="34" charset="0"/>
            </a:rPr>
            <a:t>Отсутствие учета отходов возможных к размещению на объектах размещения отходов согласно ГРОРО </a:t>
          </a:r>
        </a:p>
      </dgm:t>
    </dgm:pt>
    <dgm:pt modelId="{8BD9580D-D2DA-4B78-B040-F96C7BE18BFD}" type="parTrans" cxnId="{BCBF0305-E62C-4CF0-AFA4-3D8F2F3A25DE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9D7A0C00-B8FF-4CEE-9F2B-69483F5F10B1}" type="sibTrans" cxnId="{BCBF0305-E62C-4CF0-AFA4-3D8F2F3A25DE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503A9469-ED0C-49B1-A412-6B45CF454028}">
      <dgm:prSet custT="1"/>
      <dgm:spPr/>
      <dgm:t>
        <a:bodyPr/>
        <a:lstStyle/>
        <a:p>
          <a:r>
            <a:rPr lang="ru-RU" sz="1400" dirty="0">
              <a:latin typeface="Arial Narrow" panose="020B0606020202030204" pitchFamily="34" charset="0"/>
            </a:rPr>
            <a:t>Несоответствие ОРО, на котором планируется размещение ТКО, территориальным схемам по обращению с отходами</a:t>
          </a:r>
        </a:p>
      </dgm:t>
    </dgm:pt>
    <dgm:pt modelId="{BD9CAA8A-AEDF-4C0B-B997-49AF3252B192}" type="parTrans" cxnId="{95638395-6378-4AC3-B1A4-FC0FE923038E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540401A7-6D1F-4C3B-B9FE-9B5B25D60A4A}" type="sibTrans" cxnId="{95638395-6378-4AC3-B1A4-FC0FE923038E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4BA7FE90-3120-485A-B6E8-2E4F45074FFD}">
      <dgm:prSet custT="1"/>
      <dgm:spPr/>
      <dgm:t>
        <a:bodyPr/>
        <a:lstStyle/>
        <a:p>
          <a:r>
            <a:rPr lang="ru-RU" sz="1400" dirty="0">
              <a:latin typeface="Arial Narrow" panose="020B0606020202030204" pitchFamily="34" charset="0"/>
            </a:rPr>
            <a:t>Отсутствие исходных данных, копий договоров</a:t>
          </a:r>
        </a:p>
      </dgm:t>
    </dgm:pt>
    <dgm:pt modelId="{B85BA8D5-4F5B-4D76-84FB-FB809BEE581B}" type="parTrans" cxnId="{7E155223-5FF4-4952-9530-802DFC39475E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EB691FB3-F550-4CBF-B4F4-475E042F29F5}" type="sibTrans" cxnId="{7E155223-5FF4-4952-9530-802DFC39475E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3F4BB300-F8D8-419C-B541-60FD19F6763D}">
      <dgm:prSet custT="1"/>
      <dgm:spPr/>
      <dgm:t>
        <a:bodyPr/>
        <a:lstStyle/>
        <a:p>
          <a:r>
            <a:rPr lang="ru-RU" sz="1400" dirty="0">
              <a:latin typeface="Arial Narrow" panose="020B0606020202030204" pitchFamily="34" charset="0"/>
            </a:rPr>
            <a:t>Некорректное составление или отсутствие план-графиков контроля</a:t>
          </a:r>
        </a:p>
      </dgm:t>
    </dgm:pt>
    <dgm:pt modelId="{52B57855-9083-44E2-84D6-89E092554815}" type="parTrans" cxnId="{5F5F947B-2204-4854-8429-FE0F302058D3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67A313E8-8879-4D61-863C-16BC46769EC3}" type="sibTrans" cxnId="{5F5F947B-2204-4854-8429-FE0F302058D3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14F29698-5AE2-4507-8031-6730F74134C3}">
      <dgm:prSet custT="1"/>
      <dgm:spPr/>
      <dgm:t>
        <a:bodyPr/>
        <a:lstStyle/>
        <a:p>
          <a:r>
            <a:rPr lang="ru-RU" sz="1400" dirty="0">
              <a:latin typeface="Arial Narrow" panose="020B0606020202030204" pitchFamily="34" charset="0"/>
            </a:rPr>
            <a:t>Отсутствие сведений о программе оснащения системами автоматического контроля выбросов и сбросов</a:t>
          </a:r>
        </a:p>
      </dgm:t>
    </dgm:pt>
    <dgm:pt modelId="{D001049D-7428-4257-AC7C-01166E45FBC7}" type="parTrans" cxnId="{26B57B23-FA7C-4DF7-A7F4-ED341A848CEF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3017E15E-6A34-4E7F-9327-397D89400061}" type="sibTrans" cxnId="{26B57B23-FA7C-4DF7-A7F4-ED341A848CEF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36CFEE89-1ABF-4559-85FC-C1448827BD3D}">
      <dgm:prSet custT="1"/>
      <dgm:spPr/>
      <dgm:t>
        <a:bodyPr/>
        <a:lstStyle/>
        <a:p>
          <a:r>
            <a:rPr lang="ru-RU" sz="1400" dirty="0">
              <a:latin typeface="Arial Narrow" panose="020B0606020202030204" pitchFamily="34" charset="0"/>
            </a:rPr>
            <a:t>Отсутствие сведений о побочных продуктах производства</a:t>
          </a:r>
        </a:p>
      </dgm:t>
    </dgm:pt>
    <dgm:pt modelId="{EDFCF942-EA55-4581-8486-A4E0CB6DBC94}" type="parTrans" cxnId="{32D4FAAF-ED1F-45D2-9EB2-C845F6341842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227590CC-227B-4FFA-AF67-5E9554DE245E}" type="sibTrans" cxnId="{32D4FAAF-ED1F-45D2-9EB2-C845F6341842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D3355A13-BDC5-43FD-ABCA-52D7ED9DB5C0}">
      <dgm:prSet custT="1"/>
      <dgm:spPr/>
      <dgm:t>
        <a:bodyPr/>
        <a:lstStyle/>
        <a:p>
          <a:r>
            <a:rPr lang="ru-RU" sz="1400" dirty="0">
              <a:latin typeface="Arial Narrow" panose="020B0606020202030204" pitchFamily="34" charset="0"/>
            </a:rPr>
            <a:t>Отсутствие программы мониторинга состояния и загрязнения окружающей среды на территориях ОРО и в пределах их воздействия</a:t>
          </a:r>
        </a:p>
      </dgm:t>
    </dgm:pt>
    <dgm:pt modelId="{97835B15-BE99-411F-95E4-114974F5A30D}" type="parTrans" cxnId="{B3FF5BF9-24C0-4E56-8365-8BB6E31E3485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35414656-20D1-4D0F-8909-F7F502CEA117}" type="sibTrans" cxnId="{B3FF5BF9-24C0-4E56-8365-8BB6E31E3485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65686AF7-0F67-41A0-BDA3-F40BADD0E19F}" type="pres">
      <dgm:prSet presAssocID="{DCBFCCA9-8744-44AB-B469-2F77D234399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B98C2AC-72DC-4EB7-A717-F00E2C20F4B1}" type="pres">
      <dgm:prSet presAssocID="{7C73FD56-FD1C-4D9C-9F3B-7A4667D16B5D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652939-10FC-40E5-9530-4B24D6822C94}" type="pres">
      <dgm:prSet presAssocID="{7C73FD56-FD1C-4D9C-9F3B-7A4667D16B5D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0DDC48-6C43-4BDC-BECF-67322DF4D481}" type="pres">
      <dgm:prSet presAssocID="{8C2CA853-ADED-401A-9DE9-6DFBC0A6A330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0A0B06-C444-41B0-9853-D76BB6529B72}" type="pres">
      <dgm:prSet presAssocID="{8C2CA853-ADED-401A-9DE9-6DFBC0A6A330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55BE9A-B920-4A0C-BC6C-B1C7A1408628}" type="pres">
      <dgm:prSet presAssocID="{23975AC6-A721-4FFE-AF37-90D4456AD6C7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4CB743-7ED1-44E5-AD5A-0C1DBDF24E3B}" type="pres">
      <dgm:prSet presAssocID="{92FA2BFD-8A73-45BA-97F3-C82FC010356B}" presName="spacer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C05ACD06-3622-4A81-A976-7D0C8D965D38}" type="pres">
      <dgm:prSet presAssocID="{D6677A74-79C5-4120-B055-703CABA0B122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385C0EC-4650-4796-944D-E55663A40CD4}" type="presOf" srcId="{DCBFCCA9-8744-44AB-B469-2F77D2343991}" destId="{65686AF7-0F67-41A0-BDA3-F40BADD0E19F}" srcOrd="0" destOrd="0" presId="urn:microsoft.com/office/officeart/2005/8/layout/vList2"/>
    <dgm:cxn modelId="{D57F3209-6569-45F3-8736-CFA029F25E1B}" type="presOf" srcId="{D3355A13-BDC5-43FD-ABCA-52D7ED9DB5C0}" destId="{950A0B06-C444-41B0-9853-D76BB6529B72}" srcOrd="0" destOrd="3" presId="urn:microsoft.com/office/officeart/2005/8/layout/vList2"/>
    <dgm:cxn modelId="{542AEDED-4730-4A80-8A2B-8233B461F64D}" srcId="{7C73FD56-FD1C-4D9C-9F3B-7A4667D16B5D}" destId="{3DCEE8ED-086D-46A3-903C-94D75860B8B8}" srcOrd="7" destOrd="0" parTransId="{9F4B358C-800D-4506-B432-16AAB1EF7132}" sibTransId="{1A47F4B8-15C1-42BD-8145-59B31FDC69EA}"/>
    <dgm:cxn modelId="{C9FBA9CC-F580-4CB1-AE7F-EF2C303E5060}" type="presOf" srcId="{A076B8E0-5009-4114-837D-5DE9D3581992}" destId="{E8652939-10FC-40E5-9530-4B24D6822C94}" srcOrd="0" destOrd="1" presId="urn:microsoft.com/office/officeart/2005/8/layout/vList2"/>
    <dgm:cxn modelId="{5F658BA1-99F4-4E83-B72D-1F629DE1F2C2}" type="presOf" srcId="{36CFEE89-1ABF-4559-85FC-C1448827BD3D}" destId="{950A0B06-C444-41B0-9853-D76BB6529B72}" srcOrd="0" destOrd="2" presId="urn:microsoft.com/office/officeart/2005/8/layout/vList2"/>
    <dgm:cxn modelId="{60A34395-2BB3-4054-A770-167FFF21B7E8}" type="presOf" srcId="{3DCEE8ED-086D-46A3-903C-94D75860B8B8}" destId="{E8652939-10FC-40E5-9530-4B24D6822C94}" srcOrd="0" destOrd="7" presId="urn:microsoft.com/office/officeart/2005/8/layout/vList2"/>
    <dgm:cxn modelId="{32D4FAAF-ED1F-45D2-9EB2-C845F6341842}" srcId="{8C2CA853-ADED-401A-9DE9-6DFBC0A6A330}" destId="{36CFEE89-1ABF-4559-85FC-C1448827BD3D}" srcOrd="2" destOrd="0" parTransId="{EDFCF942-EA55-4581-8486-A4E0CB6DBC94}" sibTransId="{227590CC-227B-4FFA-AF67-5E9554DE245E}"/>
    <dgm:cxn modelId="{4AEA53B7-F63D-4AC0-92AA-7ED6358D896D}" srcId="{7C73FD56-FD1C-4D9C-9F3B-7A4667D16B5D}" destId="{A076B8E0-5009-4114-837D-5DE9D3581992}" srcOrd="1" destOrd="0" parTransId="{B069B6FD-1920-49C9-B62A-B6ABED14A770}" sibTransId="{B262FAB7-3007-40E2-8CD7-756E3A83B8E1}"/>
    <dgm:cxn modelId="{3D52543C-5C5B-44C0-B19D-5FABA06597EF}" type="presOf" srcId="{715786DD-41E7-460C-92EE-410454FBC047}" destId="{E8652939-10FC-40E5-9530-4B24D6822C94}" srcOrd="0" destOrd="5" presId="urn:microsoft.com/office/officeart/2005/8/layout/vList2"/>
    <dgm:cxn modelId="{EE001A40-F45F-4237-8B2D-31839E327F9E}" srcId="{DCBFCCA9-8744-44AB-B469-2F77D2343991}" destId="{7C73FD56-FD1C-4D9C-9F3B-7A4667D16B5D}" srcOrd="0" destOrd="0" parTransId="{E3758B70-EB65-49DD-91B6-C2E02899EBFE}" sibTransId="{B2D1DE01-4F97-41BC-B140-B4A81B331997}"/>
    <dgm:cxn modelId="{23490880-A065-4354-BD66-FE0ECAD2F55A}" type="presOf" srcId="{7C73FD56-FD1C-4D9C-9F3B-7A4667D16B5D}" destId="{AB98C2AC-72DC-4EB7-A717-F00E2C20F4B1}" srcOrd="0" destOrd="0" presId="urn:microsoft.com/office/officeart/2005/8/layout/vList2"/>
    <dgm:cxn modelId="{EAAB88BE-4B47-4526-8F54-AFDACAE2544D}" srcId="{7C73FD56-FD1C-4D9C-9F3B-7A4667D16B5D}" destId="{4C98FF33-2F37-4AD0-AE48-AD648FB3A1B7}" srcOrd="4" destOrd="0" parTransId="{439D1E79-905E-4397-B7BA-CB4C3A979DA6}" sibTransId="{4C08BD46-635F-4CE4-8E07-99F77017809E}"/>
    <dgm:cxn modelId="{DD407043-A18B-46ED-B042-010698D7545C}" type="presOf" srcId="{503A9469-ED0C-49B1-A412-6B45CF454028}" destId="{E8652939-10FC-40E5-9530-4B24D6822C94}" srcOrd="0" destOrd="6" presId="urn:microsoft.com/office/officeart/2005/8/layout/vList2"/>
    <dgm:cxn modelId="{5CC55508-FC5E-4795-876D-80FE9923E1FC}" type="presOf" srcId="{3F4BB300-F8D8-419C-B541-60FD19F6763D}" destId="{950A0B06-C444-41B0-9853-D76BB6529B72}" srcOrd="0" destOrd="0" presId="urn:microsoft.com/office/officeart/2005/8/layout/vList2"/>
    <dgm:cxn modelId="{95638395-6378-4AC3-B1A4-FC0FE923038E}" srcId="{7C73FD56-FD1C-4D9C-9F3B-7A4667D16B5D}" destId="{503A9469-ED0C-49B1-A412-6B45CF454028}" srcOrd="6" destOrd="0" parTransId="{BD9CAA8A-AEDF-4C0B-B997-49AF3252B192}" sibTransId="{540401A7-6D1F-4C3B-B9FE-9B5B25D60A4A}"/>
    <dgm:cxn modelId="{880EB7C9-839B-4CAD-9559-A04E4213CEC9}" type="presOf" srcId="{4C98FF33-2F37-4AD0-AE48-AD648FB3A1B7}" destId="{E8652939-10FC-40E5-9530-4B24D6822C94}" srcOrd="0" destOrd="4" presId="urn:microsoft.com/office/officeart/2005/8/layout/vList2"/>
    <dgm:cxn modelId="{2B56EAAD-4876-4BEF-9421-D75BCC79D26E}" type="presOf" srcId="{23975AC6-A721-4FFE-AF37-90D4456AD6C7}" destId="{CA55BE9A-B920-4A0C-BC6C-B1C7A1408628}" srcOrd="0" destOrd="0" presId="urn:microsoft.com/office/officeart/2005/8/layout/vList2"/>
    <dgm:cxn modelId="{BCBF0305-E62C-4CF0-AFA4-3D8F2F3A25DE}" srcId="{7C73FD56-FD1C-4D9C-9F3B-7A4667D16B5D}" destId="{715786DD-41E7-460C-92EE-410454FBC047}" srcOrd="5" destOrd="0" parTransId="{8BD9580D-D2DA-4B78-B040-F96C7BE18BFD}" sibTransId="{9D7A0C00-B8FF-4CEE-9F2B-69483F5F10B1}"/>
    <dgm:cxn modelId="{C906CF45-DAF4-4555-81A2-1793D12CC5F8}" type="presOf" srcId="{AA9C4273-AC21-4013-ADF4-B05E523F65F7}" destId="{E8652939-10FC-40E5-9530-4B24D6822C94}" srcOrd="0" destOrd="3" presId="urn:microsoft.com/office/officeart/2005/8/layout/vList2"/>
    <dgm:cxn modelId="{C8EE02A9-1EF4-4EFA-8AB1-B4FC9A95819D}" srcId="{DCBFCCA9-8744-44AB-B469-2F77D2343991}" destId="{23975AC6-A721-4FFE-AF37-90D4456AD6C7}" srcOrd="2" destOrd="0" parTransId="{6A47FFF7-B486-4016-8C12-4B301269044F}" sibTransId="{92FA2BFD-8A73-45BA-97F3-C82FC010356B}"/>
    <dgm:cxn modelId="{A815EAD9-C662-47F6-9C32-9D957A661EC3}" srcId="{7C73FD56-FD1C-4D9C-9F3B-7A4667D16B5D}" destId="{47DB2644-3097-48F3-872B-E9E74E483F8B}" srcOrd="0" destOrd="0" parTransId="{D1137368-6123-4A56-ACA3-07F20D3E1275}" sibTransId="{71A12232-22D7-4472-B5DE-979632933AB2}"/>
    <dgm:cxn modelId="{32F3E70E-75E3-45AD-8FB3-A30E1A14A8D0}" type="presOf" srcId="{14F29698-5AE2-4507-8031-6730F74134C3}" destId="{950A0B06-C444-41B0-9853-D76BB6529B72}" srcOrd="0" destOrd="1" presId="urn:microsoft.com/office/officeart/2005/8/layout/vList2"/>
    <dgm:cxn modelId="{5F5F947B-2204-4854-8429-FE0F302058D3}" srcId="{8C2CA853-ADED-401A-9DE9-6DFBC0A6A330}" destId="{3F4BB300-F8D8-419C-B541-60FD19F6763D}" srcOrd="0" destOrd="0" parTransId="{52B57855-9083-44E2-84D6-89E092554815}" sibTransId="{67A313E8-8879-4D61-863C-16BC46769EC3}"/>
    <dgm:cxn modelId="{77221EC1-5927-4BF7-A137-9E76C0B99994}" srcId="{DCBFCCA9-8744-44AB-B469-2F77D2343991}" destId="{8C2CA853-ADED-401A-9DE9-6DFBC0A6A330}" srcOrd="1" destOrd="0" parTransId="{263CD5E4-E45F-4248-94A5-E7DFB677BC75}" sibTransId="{456746CC-25B4-4789-9C8F-FC89F5926345}"/>
    <dgm:cxn modelId="{8CA6B1FB-596B-4DBF-9575-45D509F16320}" type="presOf" srcId="{8C2CA853-ADED-401A-9DE9-6DFBC0A6A330}" destId="{420DDC48-6C43-4BDC-BECF-67322DF4D481}" srcOrd="0" destOrd="0" presId="urn:microsoft.com/office/officeart/2005/8/layout/vList2"/>
    <dgm:cxn modelId="{30160A36-8D7D-430A-B635-0828B4D79362}" type="presOf" srcId="{4BA7FE90-3120-485A-B6E8-2E4F45074FFD}" destId="{E8652939-10FC-40E5-9530-4B24D6822C94}" srcOrd="0" destOrd="8" presId="urn:microsoft.com/office/officeart/2005/8/layout/vList2"/>
    <dgm:cxn modelId="{26B57B23-FA7C-4DF7-A7F4-ED341A848CEF}" srcId="{8C2CA853-ADED-401A-9DE9-6DFBC0A6A330}" destId="{14F29698-5AE2-4507-8031-6730F74134C3}" srcOrd="1" destOrd="0" parTransId="{D001049D-7428-4257-AC7C-01166E45FBC7}" sibTransId="{3017E15E-6A34-4E7F-9327-397D89400061}"/>
    <dgm:cxn modelId="{7E155223-5FF4-4952-9530-802DFC39475E}" srcId="{7C73FD56-FD1C-4D9C-9F3B-7A4667D16B5D}" destId="{4BA7FE90-3120-485A-B6E8-2E4F45074FFD}" srcOrd="8" destOrd="0" parTransId="{B85BA8D5-4F5B-4D76-84FB-FB809BEE581B}" sibTransId="{EB691FB3-F550-4CBF-B4F4-475E042F29F5}"/>
    <dgm:cxn modelId="{2C0EC56B-2223-4882-89F9-989E8985EB85}" srcId="{DCBFCCA9-8744-44AB-B469-2F77D2343991}" destId="{D6677A74-79C5-4120-B055-703CABA0B122}" srcOrd="3" destOrd="0" parTransId="{4712182F-20E9-4674-AB75-BCC944ED0A69}" sibTransId="{E77EA73D-7C28-41BC-B90F-1A4D7DDC9D27}"/>
    <dgm:cxn modelId="{4E007625-196D-43D7-9514-AE39E21F5C09}" type="presOf" srcId="{47DB2644-3097-48F3-872B-E9E74E483F8B}" destId="{E8652939-10FC-40E5-9530-4B24D6822C94}" srcOrd="0" destOrd="0" presId="urn:microsoft.com/office/officeart/2005/8/layout/vList2"/>
    <dgm:cxn modelId="{7AF6AAFF-D682-4CF4-8AD7-353B1CF87984}" srcId="{7C73FD56-FD1C-4D9C-9F3B-7A4667D16B5D}" destId="{AA9C4273-AC21-4013-ADF4-B05E523F65F7}" srcOrd="3" destOrd="0" parTransId="{FB2B6ADB-2259-4F6B-A757-5F88563834C1}" sibTransId="{C76B9284-A1E8-4DC3-B650-F04F49E68DBC}"/>
    <dgm:cxn modelId="{B3FF5BF9-24C0-4E56-8365-8BB6E31E3485}" srcId="{8C2CA853-ADED-401A-9DE9-6DFBC0A6A330}" destId="{D3355A13-BDC5-43FD-ABCA-52D7ED9DB5C0}" srcOrd="3" destOrd="0" parTransId="{97835B15-BE99-411F-95E4-114974F5A30D}" sibTransId="{35414656-20D1-4D0F-8909-F7F502CEA117}"/>
    <dgm:cxn modelId="{609C7633-DE08-4A57-8E48-51AA06C60C8F}" type="presOf" srcId="{061F110F-EF37-4C4F-BE11-0F2D1761E20B}" destId="{E8652939-10FC-40E5-9530-4B24D6822C94}" srcOrd="0" destOrd="2" presId="urn:microsoft.com/office/officeart/2005/8/layout/vList2"/>
    <dgm:cxn modelId="{F438E18E-394B-46F0-BC9B-D60234E06C81}" type="presOf" srcId="{D6677A74-79C5-4120-B055-703CABA0B122}" destId="{C05ACD06-3622-4A81-A976-7D0C8D965D38}" srcOrd="0" destOrd="0" presId="urn:microsoft.com/office/officeart/2005/8/layout/vList2"/>
    <dgm:cxn modelId="{15072516-DF51-4715-9FB6-3F236C1DA66E}" srcId="{7C73FD56-FD1C-4D9C-9F3B-7A4667D16B5D}" destId="{061F110F-EF37-4C4F-BE11-0F2D1761E20B}" srcOrd="2" destOrd="0" parTransId="{D09A11BF-2489-45D6-A7C2-C7812EC6C9A6}" sibTransId="{95DDC8C4-834A-4285-8F3E-BE327E6FA8AC}"/>
    <dgm:cxn modelId="{B4B802BF-C954-493F-94F6-BC46688D385A}" type="presParOf" srcId="{65686AF7-0F67-41A0-BDA3-F40BADD0E19F}" destId="{AB98C2AC-72DC-4EB7-A717-F00E2C20F4B1}" srcOrd="0" destOrd="0" presId="urn:microsoft.com/office/officeart/2005/8/layout/vList2"/>
    <dgm:cxn modelId="{DE07ADB1-0B34-4D6B-AFC4-0F706F3D35E7}" type="presParOf" srcId="{65686AF7-0F67-41A0-BDA3-F40BADD0E19F}" destId="{E8652939-10FC-40E5-9530-4B24D6822C94}" srcOrd="1" destOrd="0" presId="urn:microsoft.com/office/officeart/2005/8/layout/vList2"/>
    <dgm:cxn modelId="{EB8627E1-0B92-4466-867B-E1C5F618E011}" type="presParOf" srcId="{65686AF7-0F67-41A0-BDA3-F40BADD0E19F}" destId="{420DDC48-6C43-4BDC-BECF-67322DF4D481}" srcOrd="2" destOrd="0" presId="urn:microsoft.com/office/officeart/2005/8/layout/vList2"/>
    <dgm:cxn modelId="{EF2D0BCC-E744-4252-8052-95922720F919}" type="presParOf" srcId="{65686AF7-0F67-41A0-BDA3-F40BADD0E19F}" destId="{950A0B06-C444-41B0-9853-D76BB6529B72}" srcOrd="3" destOrd="0" presId="urn:microsoft.com/office/officeart/2005/8/layout/vList2"/>
    <dgm:cxn modelId="{9C1B1FBB-5C17-4C88-B8BA-172B29C83B03}" type="presParOf" srcId="{65686AF7-0F67-41A0-BDA3-F40BADD0E19F}" destId="{CA55BE9A-B920-4A0C-BC6C-B1C7A1408628}" srcOrd="4" destOrd="0" presId="urn:microsoft.com/office/officeart/2005/8/layout/vList2"/>
    <dgm:cxn modelId="{C3DCD014-7906-47D2-A9E8-EF09E3D102AC}" type="presParOf" srcId="{65686AF7-0F67-41A0-BDA3-F40BADD0E19F}" destId="{544CB743-7ED1-44E5-AD5A-0C1DBDF24E3B}" srcOrd="5" destOrd="0" presId="urn:microsoft.com/office/officeart/2005/8/layout/vList2"/>
    <dgm:cxn modelId="{4655CB9B-23B4-47DB-83D5-24C6C8F081E3}" type="presParOf" srcId="{65686AF7-0F67-41A0-BDA3-F40BADD0E19F}" destId="{C05ACD06-3622-4A81-A976-7D0C8D965D3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CC25A1-5EA0-4545-AFC8-C753A7163374}" type="datetimeFigureOut">
              <a:rPr lang="ru-RU" smtClean="0"/>
              <a:t>09.07.2024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20A268-384F-419D-AC8C-44228323E5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036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5F0D-E677-4F37-A95C-E43F2C22DCE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432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5F0D-E677-4F37-A95C-E43F2C22DCEC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963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5F0D-E677-4F37-A95C-E43F2C22DCEC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54005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5F0D-E677-4F37-A95C-E43F2C22DCEC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771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5F0D-E677-4F37-A95C-E43F2C22DCEC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234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876" y="2125980"/>
            <a:ext cx="10368598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rgbClr val="153057"/>
                </a:solidFill>
                <a:latin typeface="Yu Gothic UI Semibold"/>
                <a:cs typeface="Yu Gothic UI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rgbClr val="153057"/>
                </a:solidFill>
                <a:latin typeface="Yu Gothic UI Semibold"/>
                <a:cs typeface="Yu Gothic UI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917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2150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rgbClr val="153057"/>
                </a:solidFill>
                <a:latin typeface="Yu Gothic UI Semibold"/>
                <a:cs typeface="Yu Gothic UI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519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74590" y="1523491"/>
            <a:ext cx="3249168" cy="2393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rgbClr val="153057"/>
                </a:solidFill>
                <a:latin typeface="Yu Gothic UI Semibold"/>
                <a:cs typeface="Yu Gothic UI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4934" y="2422905"/>
            <a:ext cx="6972934" cy="2464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rpn.gov.ru/regions/66/requisites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2784" y="2057400"/>
            <a:ext cx="3879706" cy="290653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87096" y="2810567"/>
            <a:ext cx="7855688" cy="1502976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r>
              <a:rPr lang="ru-RU" sz="2400" b="1" dirty="0">
                <a:solidFill>
                  <a:srgbClr val="001F5F"/>
                </a:solidFill>
                <a:latin typeface="Arial Narrow" panose="020B0606020202030204" pitchFamily="34" charset="0"/>
              </a:rPr>
              <a:t>Порядок выдачи комплексных экологических разрешений.</a:t>
            </a:r>
            <a:endParaRPr lang="ru-RU" sz="2400" dirty="0">
              <a:solidFill>
                <a:srgbClr val="001F5F"/>
              </a:solidFill>
              <a:latin typeface="Arial Narrow" panose="020B0606020202030204" pitchFamily="34" charset="0"/>
            </a:endParaRPr>
          </a:p>
          <a:p>
            <a:r>
              <a:rPr lang="ru-RU" sz="2400" b="1" dirty="0">
                <a:solidFill>
                  <a:srgbClr val="001F5F"/>
                </a:solidFill>
                <a:latin typeface="Arial Narrow" panose="020B0606020202030204" pitchFamily="34" charset="0"/>
              </a:rPr>
              <a:t>Основные замечания, выявляемые сотрудниками </a:t>
            </a:r>
            <a:r>
              <a:rPr lang="ru-RU" sz="2400" b="1" dirty="0" err="1">
                <a:solidFill>
                  <a:srgbClr val="001F5F"/>
                </a:solidFill>
                <a:latin typeface="Arial Narrow" panose="020B0606020202030204" pitchFamily="34" charset="0"/>
              </a:rPr>
              <a:t>Росприроднадзора</a:t>
            </a:r>
            <a:r>
              <a:rPr lang="ru-RU" sz="2400" b="1" dirty="0">
                <a:solidFill>
                  <a:srgbClr val="001F5F"/>
                </a:solidFill>
                <a:latin typeface="Arial Narrow" panose="020B0606020202030204" pitchFamily="34" charset="0"/>
              </a:rPr>
              <a:t> при проверке представляемых заявок на КЭР</a:t>
            </a:r>
            <a:endParaRPr lang="ru-RU" sz="2400" dirty="0">
              <a:solidFill>
                <a:srgbClr val="001F5F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7096" y="5181600"/>
            <a:ext cx="459357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ВРИО ЗАМЕСТИТЕЛЯ </a:t>
            </a:r>
            <a:r>
              <a:rPr sz="1400" b="1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</a:t>
            </a:r>
            <a:r>
              <a:rPr sz="1400" b="1" spc="-135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</a:t>
            </a:r>
            <a:r>
              <a:rPr sz="1400" b="1" spc="-130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К</a:t>
            </a:r>
            <a:r>
              <a:rPr sz="1400" b="1" spc="-130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</a:t>
            </a:r>
            <a:r>
              <a:rPr sz="1400" b="1" spc="-125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</a:t>
            </a:r>
            <a:r>
              <a:rPr sz="1400" b="1" spc="-135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</a:t>
            </a:r>
            <a:r>
              <a:rPr sz="1400" b="1" spc="-125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Д</a:t>
            </a:r>
            <a:r>
              <a:rPr sz="1400" b="1" spc="-130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</a:t>
            </a:r>
            <a:r>
              <a:rPr sz="1400" b="1" spc="-125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Т</a:t>
            </a:r>
            <a:r>
              <a:rPr sz="1400" b="1" spc="-130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Е</a:t>
            </a:r>
            <a:r>
              <a:rPr sz="1400" b="1" spc="-125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Л</a:t>
            </a:r>
            <a:r>
              <a:rPr sz="1400" b="1" spc="-130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Я</a:t>
            </a:r>
            <a:r>
              <a:rPr sz="1400" b="1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1400" b="1" spc="35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</a:t>
            </a:r>
            <a:r>
              <a:rPr sz="1400" b="1" spc="-130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</a:t>
            </a:r>
            <a:r>
              <a:rPr sz="1400" b="1" spc="-125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</a:t>
            </a:r>
            <a:r>
              <a:rPr sz="1400" b="1" spc="-135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А</a:t>
            </a:r>
            <a:r>
              <a:rPr sz="1400" b="1" spc="-130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</a:t>
            </a:r>
            <a:r>
              <a:rPr sz="1400" b="1" spc="-135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Л</a:t>
            </a:r>
            <a:r>
              <a:rPr sz="1400" b="1" spc="-130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Е</a:t>
            </a:r>
            <a:r>
              <a:rPr sz="1400" b="1" spc="-125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Н</a:t>
            </a:r>
            <a:r>
              <a:rPr sz="1400" b="1" spc="-125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</a:t>
            </a:r>
            <a:r>
              <a:rPr sz="1400" b="1" spc="-125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Я</a:t>
            </a:r>
            <a:endParaRPr sz="1400" dirty="0">
              <a:solidFill>
                <a:srgbClr val="001F5F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lang="ru-RU" sz="1400" b="1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СЕРЕБРЯКОВА ЮЛИЯ ВЛАДИМИРОВНА</a:t>
            </a:r>
            <a:endParaRPr sz="1400" dirty="0">
              <a:solidFill>
                <a:srgbClr val="001F5F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28600" y="121201"/>
            <a:ext cx="1505205" cy="1394460"/>
            <a:chOff x="387095" y="205740"/>
            <a:chExt cx="1236345" cy="1155700"/>
          </a:xfrm>
        </p:grpSpPr>
        <p:sp>
          <p:nvSpPr>
            <p:cNvPr id="8" name="object 8"/>
            <p:cNvSpPr/>
            <p:nvPr/>
          </p:nvSpPr>
          <p:spPr>
            <a:xfrm>
              <a:off x="387096" y="483107"/>
              <a:ext cx="1236345" cy="878205"/>
            </a:xfrm>
            <a:custGeom>
              <a:avLst/>
              <a:gdLst/>
              <a:ahLst/>
              <a:cxnLst/>
              <a:rect l="l" t="t" r="r" b="b"/>
              <a:pathLst>
                <a:path w="1236345" h="878205">
                  <a:moveTo>
                    <a:pt x="170688" y="287020"/>
                  </a:moveTo>
                  <a:lnTo>
                    <a:pt x="162356" y="283616"/>
                  </a:lnTo>
                  <a:lnTo>
                    <a:pt x="154863" y="280670"/>
                  </a:lnTo>
                  <a:lnTo>
                    <a:pt x="147916" y="277736"/>
                  </a:lnTo>
                  <a:lnTo>
                    <a:pt x="141262" y="274320"/>
                  </a:lnTo>
                  <a:lnTo>
                    <a:pt x="135369" y="271780"/>
                  </a:lnTo>
                  <a:lnTo>
                    <a:pt x="129489" y="266700"/>
                  </a:lnTo>
                  <a:lnTo>
                    <a:pt x="123596" y="266700"/>
                  </a:lnTo>
                  <a:lnTo>
                    <a:pt x="114769" y="265239"/>
                  </a:lnTo>
                  <a:lnTo>
                    <a:pt x="105943" y="264477"/>
                  </a:lnTo>
                  <a:lnTo>
                    <a:pt x="97116" y="264210"/>
                  </a:lnTo>
                  <a:lnTo>
                    <a:pt x="79463" y="264160"/>
                  </a:lnTo>
                  <a:lnTo>
                    <a:pt x="67691" y="259080"/>
                  </a:lnTo>
                  <a:lnTo>
                    <a:pt x="58851" y="256540"/>
                  </a:lnTo>
                  <a:lnTo>
                    <a:pt x="52971" y="251460"/>
                  </a:lnTo>
                  <a:lnTo>
                    <a:pt x="55918" y="241300"/>
                  </a:lnTo>
                  <a:lnTo>
                    <a:pt x="67691" y="246380"/>
                  </a:lnTo>
                  <a:lnTo>
                    <a:pt x="73571" y="246380"/>
                  </a:lnTo>
                  <a:lnTo>
                    <a:pt x="81940" y="248246"/>
                  </a:lnTo>
                  <a:lnTo>
                    <a:pt x="89750" y="249872"/>
                  </a:lnTo>
                  <a:lnTo>
                    <a:pt x="97574" y="251028"/>
                  </a:lnTo>
                  <a:lnTo>
                    <a:pt x="105943" y="251460"/>
                  </a:lnTo>
                  <a:lnTo>
                    <a:pt x="113017" y="253212"/>
                  </a:lnTo>
                  <a:lnTo>
                    <a:pt x="120650" y="254000"/>
                  </a:lnTo>
                  <a:lnTo>
                    <a:pt x="128282" y="252895"/>
                  </a:lnTo>
                  <a:lnTo>
                    <a:pt x="135369" y="248920"/>
                  </a:lnTo>
                  <a:lnTo>
                    <a:pt x="138315" y="243840"/>
                  </a:lnTo>
                  <a:lnTo>
                    <a:pt x="144195" y="241300"/>
                  </a:lnTo>
                  <a:lnTo>
                    <a:pt x="150088" y="238760"/>
                  </a:lnTo>
                  <a:lnTo>
                    <a:pt x="153035" y="236220"/>
                  </a:lnTo>
                  <a:lnTo>
                    <a:pt x="153035" y="233680"/>
                  </a:lnTo>
                  <a:lnTo>
                    <a:pt x="139827" y="232181"/>
                  </a:lnTo>
                  <a:lnTo>
                    <a:pt x="114528" y="230111"/>
                  </a:lnTo>
                  <a:lnTo>
                    <a:pt x="102997" y="228600"/>
                  </a:lnTo>
                  <a:lnTo>
                    <a:pt x="89750" y="225196"/>
                  </a:lnTo>
                  <a:lnTo>
                    <a:pt x="63271" y="219316"/>
                  </a:lnTo>
                  <a:lnTo>
                    <a:pt x="50025" y="215900"/>
                  </a:lnTo>
                  <a:lnTo>
                    <a:pt x="26111" y="207962"/>
                  </a:lnTo>
                  <a:lnTo>
                    <a:pt x="13195" y="203403"/>
                  </a:lnTo>
                  <a:lnTo>
                    <a:pt x="0" y="198120"/>
                  </a:lnTo>
                  <a:lnTo>
                    <a:pt x="0" y="228600"/>
                  </a:lnTo>
                  <a:lnTo>
                    <a:pt x="2946" y="231140"/>
                  </a:lnTo>
                  <a:lnTo>
                    <a:pt x="2946" y="236220"/>
                  </a:lnTo>
                  <a:lnTo>
                    <a:pt x="5880" y="238760"/>
                  </a:lnTo>
                  <a:lnTo>
                    <a:pt x="45618" y="278765"/>
                  </a:lnTo>
                  <a:lnTo>
                    <a:pt x="83642" y="285991"/>
                  </a:lnTo>
                  <a:lnTo>
                    <a:pt x="117754" y="288061"/>
                  </a:lnTo>
                  <a:lnTo>
                    <a:pt x="135369" y="289560"/>
                  </a:lnTo>
                  <a:lnTo>
                    <a:pt x="144195" y="289166"/>
                  </a:lnTo>
                  <a:lnTo>
                    <a:pt x="161848" y="287426"/>
                  </a:lnTo>
                  <a:lnTo>
                    <a:pt x="170688" y="287020"/>
                  </a:lnTo>
                  <a:close/>
                </a:path>
                <a:path w="1236345" h="878205">
                  <a:moveTo>
                    <a:pt x="170688" y="168529"/>
                  </a:moveTo>
                  <a:lnTo>
                    <a:pt x="126174" y="151790"/>
                  </a:lnTo>
                  <a:lnTo>
                    <a:pt x="68503" y="119710"/>
                  </a:lnTo>
                  <a:lnTo>
                    <a:pt x="31178" y="93662"/>
                  </a:lnTo>
                  <a:lnTo>
                    <a:pt x="14719" y="79248"/>
                  </a:lnTo>
                  <a:lnTo>
                    <a:pt x="11772" y="79248"/>
                  </a:lnTo>
                  <a:lnTo>
                    <a:pt x="11772" y="81788"/>
                  </a:lnTo>
                  <a:lnTo>
                    <a:pt x="9563" y="87757"/>
                  </a:lnTo>
                  <a:lnTo>
                    <a:pt x="7353" y="94424"/>
                  </a:lnTo>
                  <a:lnTo>
                    <a:pt x="5143" y="101587"/>
                  </a:lnTo>
                  <a:lnTo>
                    <a:pt x="2946" y="108966"/>
                  </a:lnTo>
                  <a:lnTo>
                    <a:pt x="2946" y="111506"/>
                  </a:lnTo>
                  <a:lnTo>
                    <a:pt x="0" y="113919"/>
                  </a:lnTo>
                  <a:lnTo>
                    <a:pt x="0" y="131318"/>
                  </a:lnTo>
                  <a:lnTo>
                    <a:pt x="2946" y="136271"/>
                  </a:lnTo>
                  <a:lnTo>
                    <a:pt x="2946" y="141224"/>
                  </a:lnTo>
                  <a:lnTo>
                    <a:pt x="5880" y="146177"/>
                  </a:lnTo>
                  <a:lnTo>
                    <a:pt x="12357" y="160553"/>
                  </a:lnTo>
                  <a:lnTo>
                    <a:pt x="22428" y="173774"/>
                  </a:lnTo>
                  <a:lnTo>
                    <a:pt x="69926" y="204254"/>
                  </a:lnTo>
                  <a:lnTo>
                    <a:pt x="110858" y="217398"/>
                  </a:lnTo>
                  <a:lnTo>
                    <a:pt x="132435" y="223012"/>
                  </a:lnTo>
                  <a:lnTo>
                    <a:pt x="147142" y="223012"/>
                  </a:lnTo>
                  <a:lnTo>
                    <a:pt x="155968" y="225552"/>
                  </a:lnTo>
                  <a:lnTo>
                    <a:pt x="145389" y="218122"/>
                  </a:lnTo>
                  <a:lnTo>
                    <a:pt x="125336" y="203263"/>
                  </a:lnTo>
                  <a:lnTo>
                    <a:pt x="114769" y="195834"/>
                  </a:lnTo>
                  <a:lnTo>
                    <a:pt x="111836" y="193294"/>
                  </a:lnTo>
                  <a:lnTo>
                    <a:pt x="108889" y="190881"/>
                  </a:lnTo>
                  <a:lnTo>
                    <a:pt x="105943" y="188341"/>
                  </a:lnTo>
                  <a:lnTo>
                    <a:pt x="97155" y="184988"/>
                  </a:lnTo>
                  <a:lnTo>
                    <a:pt x="88646" y="181864"/>
                  </a:lnTo>
                  <a:lnTo>
                    <a:pt x="80695" y="178269"/>
                  </a:lnTo>
                  <a:lnTo>
                    <a:pt x="73571" y="173482"/>
                  </a:lnTo>
                  <a:lnTo>
                    <a:pt x="64833" y="169735"/>
                  </a:lnTo>
                  <a:lnTo>
                    <a:pt x="56642" y="165747"/>
                  </a:lnTo>
                  <a:lnTo>
                    <a:pt x="49568" y="161277"/>
                  </a:lnTo>
                  <a:lnTo>
                    <a:pt x="44145" y="156083"/>
                  </a:lnTo>
                  <a:lnTo>
                    <a:pt x="38252" y="148717"/>
                  </a:lnTo>
                  <a:lnTo>
                    <a:pt x="38252" y="143764"/>
                  </a:lnTo>
                  <a:lnTo>
                    <a:pt x="44145" y="138811"/>
                  </a:lnTo>
                  <a:lnTo>
                    <a:pt x="59639" y="149491"/>
                  </a:lnTo>
                  <a:lnTo>
                    <a:pt x="75412" y="159219"/>
                  </a:lnTo>
                  <a:lnTo>
                    <a:pt x="91732" y="168021"/>
                  </a:lnTo>
                  <a:lnTo>
                    <a:pt x="108889" y="175895"/>
                  </a:lnTo>
                  <a:lnTo>
                    <a:pt x="111836" y="178435"/>
                  </a:lnTo>
                  <a:lnTo>
                    <a:pt x="117716" y="180975"/>
                  </a:lnTo>
                  <a:lnTo>
                    <a:pt x="123596" y="178435"/>
                  </a:lnTo>
                  <a:lnTo>
                    <a:pt x="126542" y="175895"/>
                  </a:lnTo>
                  <a:lnTo>
                    <a:pt x="129489" y="175895"/>
                  </a:lnTo>
                  <a:lnTo>
                    <a:pt x="132435" y="173482"/>
                  </a:lnTo>
                  <a:lnTo>
                    <a:pt x="141300" y="173050"/>
                  </a:lnTo>
                  <a:lnTo>
                    <a:pt x="150444" y="171919"/>
                  </a:lnTo>
                  <a:lnTo>
                    <a:pt x="170688" y="168529"/>
                  </a:lnTo>
                  <a:close/>
                </a:path>
                <a:path w="1236345" h="878205">
                  <a:moveTo>
                    <a:pt x="379476" y="397510"/>
                  </a:moveTo>
                  <a:lnTo>
                    <a:pt x="376529" y="402463"/>
                  </a:lnTo>
                  <a:lnTo>
                    <a:pt x="370649" y="405003"/>
                  </a:lnTo>
                  <a:lnTo>
                    <a:pt x="361835" y="409956"/>
                  </a:lnTo>
                  <a:lnTo>
                    <a:pt x="358698" y="401066"/>
                  </a:lnTo>
                  <a:lnTo>
                    <a:pt x="354304" y="392557"/>
                  </a:lnTo>
                  <a:lnTo>
                    <a:pt x="351586" y="387604"/>
                  </a:lnTo>
                  <a:lnTo>
                    <a:pt x="350253" y="385178"/>
                  </a:lnTo>
                  <a:lnTo>
                    <a:pt x="347129" y="377698"/>
                  </a:lnTo>
                  <a:lnTo>
                    <a:pt x="334352" y="379907"/>
                  </a:lnTo>
                  <a:lnTo>
                    <a:pt x="309905" y="385330"/>
                  </a:lnTo>
                  <a:lnTo>
                    <a:pt x="297141" y="387604"/>
                  </a:lnTo>
                  <a:lnTo>
                    <a:pt x="295389" y="376491"/>
                  </a:lnTo>
                  <a:lnTo>
                    <a:pt x="294170" y="365252"/>
                  </a:lnTo>
                  <a:lnTo>
                    <a:pt x="293001" y="355142"/>
                  </a:lnTo>
                  <a:lnTo>
                    <a:pt x="291261" y="345440"/>
                  </a:lnTo>
                  <a:lnTo>
                    <a:pt x="288328" y="342900"/>
                  </a:lnTo>
                  <a:lnTo>
                    <a:pt x="247154" y="342900"/>
                  </a:lnTo>
                  <a:lnTo>
                    <a:pt x="241274" y="340487"/>
                  </a:lnTo>
                  <a:lnTo>
                    <a:pt x="238340" y="340487"/>
                  </a:lnTo>
                  <a:lnTo>
                    <a:pt x="244221" y="325501"/>
                  </a:lnTo>
                  <a:lnTo>
                    <a:pt x="247154" y="318135"/>
                  </a:lnTo>
                  <a:lnTo>
                    <a:pt x="250101" y="310642"/>
                  </a:lnTo>
                  <a:lnTo>
                    <a:pt x="253034" y="305689"/>
                  </a:lnTo>
                  <a:lnTo>
                    <a:pt x="253034" y="303149"/>
                  </a:lnTo>
                  <a:lnTo>
                    <a:pt x="255981" y="298196"/>
                  </a:lnTo>
                  <a:lnTo>
                    <a:pt x="244894" y="294068"/>
                  </a:lnTo>
                  <a:lnTo>
                    <a:pt x="233553" y="289242"/>
                  </a:lnTo>
                  <a:lnTo>
                    <a:pt x="208927" y="278384"/>
                  </a:lnTo>
                  <a:lnTo>
                    <a:pt x="216001" y="271335"/>
                  </a:lnTo>
                  <a:lnTo>
                    <a:pt x="231254" y="258140"/>
                  </a:lnTo>
                  <a:lnTo>
                    <a:pt x="238340" y="251079"/>
                  </a:lnTo>
                  <a:lnTo>
                    <a:pt x="244221" y="246126"/>
                  </a:lnTo>
                  <a:lnTo>
                    <a:pt x="238340" y="238633"/>
                  </a:lnTo>
                  <a:lnTo>
                    <a:pt x="230009" y="234505"/>
                  </a:lnTo>
                  <a:lnTo>
                    <a:pt x="222516" y="229679"/>
                  </a:lnTo>
                  <a:lnTo>
                    <a:pt x="215582" y="224383"/>
                  </a:lnTo>
                  <a:lnTo>
                    <a:pt x="208927" y="218821"/>
                  </a:lnTo>
                  <a:lnTo>
                    <a:pt x="205994" y="216408"/>
                  </a:lnTo>
                  <a:lnTo>
                    <a:pt x="205994" y="213868"/>
                  </a:lnTo>
                  <a:lnTo>
                    <a:pt x="208927" y="211328"/>
                  </a:lnTo>
                  <a:lnTo>
                    <a:pt x="217741" y="207276"/>
                  </a:lnTo>
                  <a:lnTo>
                    <a:pt x="226568" y="202996"/>
                  </a:lnTo>
                  <a:lnTo>
                    <a:pt x="235394" y="199174"/>
                  </a:lnTo>
                  <a:lnTo>
                    <a:pt x="244221" y="196469"/>
                  </a:lnTo>
                  <a:lnTo>
                    <a:pt x="250101" y="194056"/>
                  </a:lnTo>
                  <a:lnTo>
                    <a:pt x="250101" y="186563"/>
                  </a:lnTo>
                  <a:lnTo>
                    <a:pt x="244487" y="175425"/>
                  </a:lnTo>
                  <a:lnTo>
                    <a:pt x="240538" y="164261"/>
                  </a:lnTo>
                  <a:lnTo>
                    <a:pt x="237693" y="153085"/>
                  </a:lnTo>
                  <a:lnTo>
                    <a:pt x="235394" y="141859"/>
                  </a:lnTo>
                  <a:lnTo>
                    <a:pt x="235394" y="131953"/>
                  </a:lnTo>
                  <a:lnTo>
                    <a:pt x="232460" y="124587"/>
                  </a:lnTo>
                  <a:lnTo>
                    <a:pt x="226568" y="119507"/>
                  </a:lnTo>
                  <a:lnTo>
                    <a:pt x="223634" y="117094"/>
                  </a:lnTo>
                  <a:lnTo>
                    <a:pt x="220687" y="117094"/>
                  </a:lnTo>
                  <a:lnTo>
                    <a:pt x="220687" y="114554"/>
                  </a:lnTo>
                  <a:lnTo>
                    <a:pt x="208051" y="102946"/>
                  </a:lnTo>
                  <a:lnTo>
                    <a:pt x="196799" y="90385"/>
                  </a:lnTo>
                  <a:lnTo>
                    <a:pt x="187198" y="76898"/>
                  </a:lnTo>
                  <a:lnTo>
                    <a:pt x="179527" y="62484"/>
                  </a:lnTo>
                  <a:lnTo>
                    <a:pt x="174421" y="72199"/>
                  </a:lnTo>
                  <a:lnTo>
                    <a:pt x="171792" y="82372"/>
                  </a:lnTo>
                  <a:lnTo>
                    <a:pt x="170827" y="92532"/>
                  </a:lnTo>
                  <a:lnTo>
                    <a:pt x="170764" y="102946"/>
                  </a:lnTo>
                  <a:lnTo>
                    <a:pt x="172999" y="124002"/>
                  </a:lnTo>
                  <a:lnTo>
                    <a:pt x="180251" y="144373"/>
                  </a:lnTo>
                  <a:lnTo>
                    <a:pt x="193027" y="162890"/>
                  </a:lnTo>
                  <a:lnTo>
                    <a:pt x="211874" y="179070"/>
                  </a:lnTo>
                  <a:lnTo>
                    <a:pt x="132486" y="186563"/>
                  </a:lnTo>
                  <a:lnTo>
                    <a:pt x="132486" y="189103"/>
                  </a:lnTo>
                  <a:lnTo>
                    <a:pt x="129540" y="189103"/>
                  </a:lnTo>
                  <a:lnTo>
                    <a:pt x="145529" y="202311"/>
                  </a:lnTo>
                  <a:lnTo>
                    <a:pt x="162610" y="212953"/>
                  </a:lnTo>
                  <a:lnTo>
                    <a:pt x="180809" y="222224"/>
                  </a:lnTo>
                  <a:lnTo>
                    <a:pt x="200113" y="231267"/>
                  </a:lnTo>
                  <a:lnTo>
                    <a:pt x="197167" y="233680"/>
                  </a:lnTo>
                  <a:lnTo>
                    <a:pt x="194233" y="233680"/>
                  </a:lnTo>
                  <a:lnTo>
                    <a:pt x="182740" y="239306"/>
                  </a:lnTo>
                  <a:lnTo>
                    <a:pt x="158661" y="250494"/>
                  </a:lnTo>
                  <a:lnTo>
                    <a:pt x="147180" y="256032"/>
                  </a:lnTo>
                  <a:lnTo>
                    <a:pt x="141300" y="258572"/>
                  </a:lnTo>
                  <a:lnTo>
                    <a:pt x="141300" y="260985"/>
                  </a:lnTo>
                  <a:lnTo>
                    <a:pt x="147180" y="263525"/>
                  </a:lnTo>
                  <a:lnTo>
                    <a:pt x="191287" y="278384"/>
                  </a:lnTo>
                  <a:lnTo>
                    <a:pt x="197167" y="278384"/>
                  </a:lnTo>
                  <a:lnTo>
                    <a:pt x="203047" y="280924"/>
                  </a:lnTo>
                  <a:lnTo>
                    <a:pt x="208927" y="283337"/>
                  </a:lnTo>
                  <a:lnTo>
                    <a:pt x="198450" y="292315"/>
                  </a:lnTo>
                  <a:lnTo>
                    <a:pt x="189077" y="301040"/>
                  </a:lnTo>
                  <a:lnTo>
                    <a:pt x="180809" y="310222"/>
                  </a:lnTo>
                  <a:lnTo>
                    <a:pt x="173647" y="320548"/>
                  </a:lnTo>
                  <a:lnTo>
                    <a:pt x="232460" y="328041"/>
                  </a:lnTo>
                  <a:lnTo>
                    <a:pt x="228498" y="338810"/>
                  </a:lnTo>
                  <a:lnTo>
                    <a:pt x="221703" y="359448"/>
                  </a:lnTo>
                  <a:lnTo>
                    <a:pt x="217754" y="370205"/>
                  </a:lnTo>
                  <a:lnTo>
                    <a:pt x="232638" y="368706"/>
                  </a:lnTo>
                  <a:lnTo>
                    <a:pt x="259092" y="366687"/>
                  </a:lnTo>
                  <a:lnTo>
                    <a:pt x="270675" y="365252"/>
                  </a:lnTo>
                  <a:lnTo>
                    <a:pt x="272376" y="374573"/>
                  </a:lnTo>
                  <a:lnTo>
                    <a:pt x="273240" y="383857"/>
                  </a:lnTo>
                  <a:lnTo>
                    <a:pt x="273545" y="392557"/>
                  </a:lnTo>
                  <a:lnTo>
                    <a:pt x="273621" y="402463"/>
                  </a:lnTo>
                  <a:lnTo>
                    <a:pt x="283679" y="400634"/>
                  </a:lnTo>
                  <a:lnTo>
                    <a:pt x="292366" y="398767"/>
                  </a:lnTo>
                  <a:lnTo>
                    <a:pt x="308902" y="394970"/>
                  </a:lnTo>
                  <a:lnTo>
                    <a:pt x="317728" y="392557"/>
                  </a:lnTo>
                  <a:lnTo>
                    <a:pt x="320662" y="392557"/>
                  </a:lnTo>
                  <a:lnTo>
                    <a:pt x="323608" y="400050"/>
                  </a:lnTo>
                  <a:lnTo>
                    <a:pt x="326542" y="407416"/>
                  </a:lnTo>
                  <a:lnTo>
                    <a:pt x="329488" y="412369"/>
                  </a:lnTo>
                  <a:lnTo>
                    <a:pt x="332435" y="419862"/>
                  </a:lnTo>
                  <a:lnTo>
                    <a:pt x="335368" y="424815"/>
                  </a:lnTo>
                  <a:lnTo>
                    <a:pt x="338315" y="427228"/>
                  </a:lnTo>
                  <a:lnTo>
                    <a:pt x="344195" y="424815"/>
                  </a:lnTo>
                  <a:lnTo>
                    <a:pt x="350850" y="422935"/>
                  </a:lnTo>
                  <a:lnTo>
                    <a:pt x="357784" y="421068"/>
                  </a:lnTo>
                  <a:lnTo>
                    <a:pt x="365277" y="419214"/>
                  </a:lnTo>
                  <a:lnTo>
                    <a:pt x="373595" y="417322"/>
                  </a:lnTo>
                  <a:lnTo>
                    <a:pt x="373595" y="419862"/>
                  </a:lnTo>
                  <a:lnTo>
                    <a:pt x="379476" y="429768"/>
                  </a:lnTo>
                  <a:lnTo>
                    <a:pt x="379476" y="417322"/>
                  </a:lnTo>
                  <a:lnTo>
                    <a:pt x="379476" y="409956"/>
                  </a:lnTo>
                  <a:lnTo>
                    <a:pt x="379476" y="397510"/>
                  </a:lnTo>
                  <a:close/>
                </a:path>
                <a:path w="1236345" h="878205">
                  <a:moveTo>
                    <a:pt x="379476" y="313182"/>
                  </a:moveTo>
                  <a:lnTo>
                    <a:pt x="365734" y="306222"/>
                  </a:lnTo>
                  <a:lnTo>
                    <a:pt x="355295" y="296710"/>
                  </a:lnTo>
                  <a:lnTo>
                    <a:pt x="348157" y="284861"/>
                  </a:lnTo>
                  <a:lnTo>
                    <a:pt x="344309" y="270891"/>
                  </a:lnTo>
                  <a:lnTo>
                    <a:pt x="345313" y="261670"/>
                  </a:lnTo>
                  <a:lnTo>
                    <a:pt x="347967" y="252653"/>
                  </a:lnTo>
                  <a:lnTo>
                    <a:pt x="351713" y="244094"/>
                  </a:lnTo>
                  <a:lnTo>
                    <a:pt x="356031" y="236220"/>
                  </a:lnTo>
                  <a:lnTo>
                    <a:pt x="360464" y="227368"/>
                  </a:lnTo>
                  <a:lnTo>
                    <a:pt x="360781" y="219443"/>
                  </a:lnTo>
                  <a:lnTo>
                    <a:pt x="357251" y="212458"/>
                  </a:lnTo>
                  <a:lnTo>
                    <a:pt x="350164" y="206375"/>
                  </a:lnTo>
                  <a:lnTo>
                    <a:pt x="347243" y="203835"/>
                  </a:lnTo>
                  <a:lnTo>
                    <a:pt x="313245" y="183476"/>
                  </a:lnTo>
                  <a:lnTo>
                    <a:pt x="272034" y="147929"/>
                  </a:lnTo>
                  <a:lnTo>
                    <a:pt x="256387" y="126873"/>
                  </a:lnTo>
                  <a:lnTo>
                    <a:pt x="256387" y="124460"/>
                  </a:lnTo>
                  <a:lnTo>
                    <a:pt x="250520" y="124460"/>
                  </a:lnTo>
                  <a:lnTo>
                    <a:pt x="251663" y="143027"/>
                  </a:lnTo>
                  <a:lnTo>
                    <a:pt x="255282" y="161378"/>
                  </a:lnTo>
                  <a:lnTo>
                    <a:pt x="261645" y="179273"/>
                  </a:lnTo>
                  <a:lnTo>
                    <a:pt x="271043" y="196469"/>
                  </a:lnTo>
                  <a:lnTo>
                    <a:pt x="260045" y="201282"/>
                  </a:lnTo>
                  <a:lnTo>
                    <a:pt x="249059" y="205435"/>
                  </a:lnTo>
                  <a:lnTo>
                    <a:pt x="238061" y="210045"/>
                  </a:lnTo>
                  <a:lnTo>
                    <a:pt x="227076" y="216281"/>
                  </a:lnTo>
                  <a:lnTo>
                    <a:pt x="235356" y="221881"/>
                  </a:lnTo>
                  <a:lnTo>
                    <a:pt x="242824" y="227457"/>
                  </a:lnTo>
                  <a:lnTo>
                    <a:pt x="249732" y="233045"/>
                  </a:lnTo>
                  <a:lnTo>
                    <a:pt x="256387" y="238633"/>
                  </a:lnTo>
                  <a:lnTo>
                    <a:pt x="265176" y="243586"/>
                  </a:lnTo>
                  <a:lnTo>
                    <a:pt x="230009" y="273431"/>
                  </a:lnTo>
                  <a:lnTo>
                    <a:pt x="242684" y="277152"/>
                  </a:lnTo>
                  <a:lnTo>
                    <a:pt x="254546" y="280873"/>
                  </a:lnTo>
                  <a:lnTo>
                    <a:pt x="276898" y="288290"/>
                  </a:lnTo>
                  <a:lnTo>
                    <a:pt x="270395" y="297662"/>
                  </a:lnTo>
                  <a:lnTo>
                    <a:pt x="264439" y="307263"/>
                  </a:lnTo>
                  <a:lnTo>
                    <a:pt x="259588" y="317322"/>
                  </a:lnTo>
                  <a:lnTo>
                    <a:pt x="256387" y="328041"/>
                  </a:lnTo>
                  <a:lnTo>
                    <a:pt x="306209" y="328041"/>
                  </a:lnTo>
                  <a:lnTo>
                    <a:pt x="309143" y="330581"/>
                  </a:lnTo>
                  <a:lnTo>
                    <a:pt x="309143" y="367792"/>
                  </a:lnTo>
                  <a:lnTo>
                    <a:pt x="312064" y="370332"/>
                  </a:lnTo>
                  <a:lnTo>
                    <a:pt x="317931" y="367792"/>
                  </a:lnTo>
                  <a:lnTo>
                    <a:pt x="323786" y="367792"/>
                  </a:lnTo>
                  <a:lnTo>
                    <a:pt x="330885" y="364502"/>
                  </a:lnTo>
                  <a:lnTo>
                    <a:pt x="338810" y="361886"/>
                  </a:lnTo>
                  <a:lnTo>
                    <a:pt x="347281" y="359765"/>
                  </a:lnTo>
                  <a:lnTo>
                    <a:pt x="356031" y="357886"/>
                  </a:lnTo>
                  <a:lnTo>
                    <a:pt x="358228" y="363867"/>
                  </a:lnTo>
                  <a:lnTo>
                    <a:pt x="360426" y="370586"/>
                  </a:lnTo>
                  <a:lnTo>
                    <a:pt x="362610" y="377786"/>
                  </a:lnTo>
                  <a:lnTo>
                    <a:pt x="364820" y="385191"/>
                  </a:lnTo>
                  <a:lnTo>
                    <a:pt x="367753" y="390144"/>
                  </a:lnTo>
                  <a:lnTo>
                    <a:pt x="370687" y="387604"/>
                  </a:lnTo>
                  <a:lnTo>
                    <a:pt x="376542" y="385191"/>
                  </a:lnTo>
                  <a:lnTo>
                    <a:pt x="379476" y="382651"/>
                  </a:lnTo>
                  <a:lnTo>
                    <a:pt x="379476" y="357886"/>
                  </a:lnTo>
                  <a:lnTo>
                    <a:pt x="379476" y="313182"/>
                  </a:lnTo>
                  <a:close/>
                </a:path>
                <a:path w="1236345" h="878205">
                  <a:moveTo>
                    <a:pt x="591312" y="30099"/>
                  </a:moveTo>
                  <a:lnTo>
                    <a:pt x="573582" y="30099"/>
                  </a:lnTo>
                  <a:lnTo>
                    <a:pt x="567664" y="22479"/>
                  </a:lnTo>
                  <a:lnTo>
                    <a:pt x="574167" y="17932"/>
                  </a:lnTo>
                  <a:lnTo>
                    <a:pt x="579856" y="12204"/>
                  </a:lnTo>
                  <a:lnTo>
                    <a:pt x="583869" y="5981"/>
                  </a:lnTo>
                  <a:lnTo>
                    <a:pt x="585406" y="0"/>
                  </a:lnTo>
                  <a:lnTo>
                    <a:pt x="560971" y="7658"/>
                  </a:lnTo>
                  <a:lnTo>
                    <a:pt x="536257" y="12217"/>
                  </a:lnTo>
                  <a:lnTo>
                    <a:pt x="510997" y="14414"/>
                  </a:lnTo>
                  <a:lnTo>
                    <a:pt x="484911" y="14986"/>
                  </a:lnTo>
                  <a:lnTo>
                    <a:pt x="470128" y="14986"/>
                  </a:lnTo>
                  <a:lnTo>
                    <a:pt x="470128" y="30099"/>
                  </a:lnTo>
                  <a:lnTo>
                    <a:pt x="470128" y="32512"/>
                  </a:lnTo>
                  <a:lnTo>
                    <a:pt x="458304" y="37592"/>
                  </a:lnTo>
                  <a:lnTo>
                    <a:pt x="452399" y="40005"/>
                  </a:lnTo>
                  <a:lnTo>
                    <a:pt x="449440" y="40005"/>
                  </a:lnTo>
                  <a:lnTo>
                    <a:pt x="443534" y="42545"/>
                  </a:lnTo>
                  <a:lnTo>
                    <a:pt x="437616" y="47625"/>
                  </a:lnTo>
                  <a:lnTo>
                    <a:pt x="431711" y="42545"/>
                  </a:lnTo>
                  <a:lnTo>
                    <a:pt x="431711" y="40005"/>
                  </a:lnTo>
                  <a:lnTo>
                    <a:pt x="428739" y="35052"/>
                  </a:lnTo>
                  <a:lnTo>
                    <a:pt x="425792" y="32512"/>
                  </a:lnTo>
                  <a:lnTo>
                    <a:pt x="431711" y="30099"/>
                  </a:lnTo>
                  <a:lnTo>
                    <a:pt x="470128" y="30099"/>
                  </a:lnTo>
                  <a:lnTo>
                    <a:pt x="470128" y="14986"/>
                  </a:lnTo>
                  <a:lnTo>
                    <a:pt x="402145" y="14986"/>
                  </a:lnTo>
                  <a:lnTo>
                    <a:pt x="396240" y="17526"/>
                  </a:lnTo>
                  <a:lnTo>
                    <a:pt x="399199" y="22479"/>
                  </a:lnTo>
                  <a:lnTo>
                    <a:pt x="402145" y="27559"/>
                  </a:lnTo>
                  <a:lnTo>
                    <a:pt x="425424" y="62890"/>
                  </a:lnTo>
                  <a:lnTo>
                    <a:pt x="449440" y="80137"/>
                  </a:lnTo>
                  <a:lnTo>
                    <a:pt x="457835" y="85763"/>
                  </a:lnTo>
                  <a:lnTo>
                    <a:pt x="473544" y="97002"/>
                  </a:lnTo>
                  <a:lnTo>
                    <a:pt x="481952" y="102616"/>
                  </a:lnTo>
                  <a:lnTo>
                    <a:pt x="484911" y="95123"/>
                  </a:lnTo>
                  <a:lnTo>
                    <a:pt x="484911" y="90170"/>
                  </a:lnTo>
                  <a:lnTo>
                    <a:pt x="487870" y="82677"/>
                  </a:lnTo>
                  <a:lnTo>
                    <a:pt x="495846" y="89001"/>
                  </a:lnTo>
                  <a:lnTo>
                    <a:pt x="503008" y="95783"/>
                  </a:lnTo>
                  <a:lnTo>
                    <a:pt x="510717" y="101638"/>
                  </a:lnTo>
                  <a:lnTo>
                    <a:pt x="520382" y="105156"/>
                  </a:lnTo>
                  <a:lnTo>
                    <a:pt x="519912" y="97637"/>
                  </a:lnTo>
                  <a:lnTo>
                    <a:pt x="517893" y="82677"/>
                  </a:lnTo>
                  <a:lnTo>
                    <a:pt x="517423" y="75057"/>
                  </a:lnTo>
                  <a:lnTo>
                    <a:pt x="534695" y="83350"/>
                  </a:lnTo>
                  <a:lnTo>
                    <a:pt x="551408" y="88557"/>
                  </a:lnTo>
                  <a:lnTo>
                    <a:pt x="568121" y="89535"/>
                  </a:lnTo>
                  <a:lnTo>
                    <a:pt x="585406" y="85090"/>
                  </a:lnTo>
                  <a:lnTo>
                    <a:pt x="574865" y="81241"/>
                  </a:lnTo>
                  <a:lnTo>
                    <a:pt x="565442" y="76669"/>
                  </a:lnTo>
                  <a:lnTo>
                    <a:pt x="563219" y="75057"/>
                  </a:lnTo>
                  <a:lnTo>
                    <a:pt x="557136" y="70688"/>
                  </a:lnTo>
                  <a:lnTo>
                    <a:pt x="549935" y="62611"/>
                  </a:lnTo>
                  <a:lnTo>
                    <a:pt x="557034" y="61468"/>
                  </a:lnTo>
                  <a:lnTo>
                    <a:pt x="564705" y="61023"/>
                  </a:lnTo>
                  <a:lnTo>
                    <a:pt x="572376" y="60121"/>
                  </a:lnTo>
                  <a:lnTo>
                    <a:pt x="579488" y="57531"/>
                  </a:lnTo>
                  <a:lnTo>
                    <a:pt x="573582" y="52578"/>
                  </a:lnTo>
                  <a:lnTo>
                    <a:pt x="564705" y="52578"/>
                  </a:lnTo>
                  <a:lnTo>
                    <a:pt x="562749" y="47625"/>
                  </a:lnTo>
                  <a:lnTo>
                    <a:pt x="561759" y="45085"/>
                  </a:lnTo>
                  <a:lnTo>
                    <a:pt x="568858" y="43065"/>
                  </a:lnTo>
                  <a:lnTo>
                    <a:pt x="576529" y="40360"/>
                  </a:lnTo>
                  <a:lnTo>
                    <a:pt x="584200" y="36271"/>
                  </a:lnTo>
                  <a:lnTo>
                    <a:pt x="591312" y="30099"/>
                  </a:lnTo>
                  <a:close/>
                </a:path>
                <a:path w="1236345" h="878205">
                  <a:moveTo>
                    <a:pt x="841121" y="22440"/>
                  </a:moveTo>
                  <a:lnTo>
                    <a:pt x="840257" y="17830"/>
                  </a:lnTo>
                  <a:lnTo>
                    <a:pt x="835533" y="15582"/>
                  </a:lnTo>
                  <a:lnTo>
                    <a:pt x="826681" y="14986"/>
                  </a:lnTo>
                  <a:lnTo>
                    <a:pt x="811999" y="14909"/>
                  </a:lnTo>
                  <a:lnTo>
                    <a:pt x="811999" y="30099"/>
                  </a:lnTo>
                  <a:lnTo>
                    <a:pt x="811999" y="32512"/>
                  </a:lnTo>
                  <a:lnTo>
                    <a:pt x="809066" y="35052"/>
                  </a:lnTo>
                  <a:lnTo>
                    <a:pt x="803198" y="47625"/>
                  </a:lnTo>
                  <a:lnTo>
                    <a:pt x="791451" y="42545"/>
                  </a:lnTo>
                  <a:lnTo>
                    <a:pt x="784834" y="39255"/>
                  </a:lnTo>
                  <a:lnTo>
                    <a:pt x="778230" y="36626"/>
                  </a:lnTo>
                  <a:lnTo>
                    <a:pt x="771626" y="34455"/>
                  </a:lnTo>
                  <a:lnTo>
                    <a:pt x="765022" y="32512"/>
                  </a:lnTo>
                  <a:lnTo>
                    <a:pt x="765022" y="30099"/>
                  </a:lnTo>
                  <a:lnTo>
                    <a:pt x="811999" y="30099"/>
                  </a:lnTo>
                  <a:lnTo>
                    <a:pt x="811999" y="14909"/>
                  </a:lnTo>
                  <a:lnTo>
                    <a:pt x="772363" y="14693"/>
                  </a:lnTo>
                  <a:lnTo>
                    <a:pt x="744931" y="13970"/>
                  </a:lnTo>
                  <a:lnTo>
                    <a:pt x="718045" y="12573"/>
                  </a:lnTo>
                  <a:lnTo>
                    <a:pt x="703592" y="12103"/>
                  </a:lnTo>
                  <a:lnTo>
                    <a:pt x="690511" y="10668"/>
                  </a:lnTo>
                  <a:lnTo>
                    <a:pt x="677989" y="8293"/>
                  </a:lnTo>
                  <a:lnTo>
                    <a:pt x="665200" y="4953"/>
                  </a:lnTo>
                  <a:lnTo>
                    <a:pt x="659333" y="2540"/>
                  </a:lnTo>
                  <a:lnTo>
                    <a:pt x="653465" y="0"/>
                  </a:lnTo>
                  <a:lnTo>
                    <a:pt x="647585" y="0"/>
                  </a:lnTo>
                  <a:lnTo>
                    <a:pt x="650836" y="7099"/>
                  </a:lnTo>
                  <a:lnTo>
                    <a:pt x="656018" y="13462"/>
                  </a:lnTo>
                  <a:lnTo>
                    <a:pt x="662863" y="19367"/>
                  </a:lnTo>
                  <a:lnTo>
                    <a:pt x="671080" y="25019"/>
                  </a:lnTo>
                  <a:lnTo>
                    <a:pt x="664464" y="26885"/>
                  </a:lnTo>
                  <a:lnTo>
                    <a:pt x="657860" y="28511"/>
                  </a:lnTo>
                  <a:lnTo>
                    <a:pt x="651256" y="29667"/>
                  </a:lnTo>
                  <a:lnTo>
                    <a:pt x="644652" y="30099"/>
                  </a:lnTo>
                  <a:lnTo>
                    <a:pt x="651764" y="36271"/>
                  </a:lnTo>
                  <a:lnTo>
                    <a:pt x="659688" y="40360"/>
                  </a:lnTo>
                  <a:lnTo>
                    <a:pt x="668185" y="43065"/>
                  </a:lnTo>
                  <a:lnTo>
                    <a:pt x="676948" y="45085"/>
                  </a:lnTo>
                  <a:lnTo>
                    <a:pt x="671080" y="50038"/>
                  </a:lnTo>
                  <a:lnTo>
                    <a:pt x="662266" y="52578"/>
                  </a:lnTo>
                  <a:lnTo>
                    <a:pt x="656399" y="57531"/>
                  </a:lnTo>
                  <a:lnTo>
                    <a:pt x="663460" y="60121"/>
                  </a:lnTo>
                  <a:lnTo>
                    <a:pt x="671068" y="61023"/>
                  </a:lnTo>
                  <a:lnTo>
                    <a:pt x="678675" y="61468"/>
                  </a:lnTo>
                  <a:lnTo>
                    <a:pt x="685749" y="62611"/>
                  </a:lnTo>
                  <a:lnTo>
                    <a:pt x="678548" y="70688"/>
                  </a:lnTo>
                  <a:lnTo>
                    <a:pt x="669963" y="76669"/>
                  </a:lnTo>
                  <a:lnTo>
                    <a:pt x="659739" y="81241"/>
                  </a:lnTo>
                  <a:lnTo>
                    <a:pt x="647585" y="85090"/>
                  </a:lnTo>
                  <a:lnTo>
                    <a:pt x="666432" y="89535"/>
                  </a:lnTo>
                  <a:lnTo>
                    <a:pt x="683920" y="88557"/>
                  </a:lnTo>
                  <a:lnTo>
                    <a:pt x="700836" y="83350"/>
                  </a:lnTo>
                  <a:lnTo>
                    <a:pt x="718045" y="75057"/>
                  </a:lnTo>
                  <a:lnTo>
                    <a:pt x="718045" y="105156"/>
                  </a:lnTo>
                  <a:lnTo>
                    <a:pt x="725932" y="101638"/>
                  </a:lnTo>
                  <a:lnTo>
                    <a:pt x="732726" y="95783"/>
                  </a:lnTo>
                  <a:lnTo>
                    <a:pt x="739508" y="89001"/>
                  </a:lnTo>
                  <a:lnTo>
                    <a:pt x="747407" y="82677"/>
                  </a:lnTo>
                  <a:lnTo>
                    <a:pt x="750341" y="90170"/>
                  </a:lnTo>
                  <a:lnTo>
                    <a:pt x="753287" y="95123"/>
                  </a:lnTo>
                  <a:lnTo>
                    <a:pt x="756221" y="102616"/>
                  </a:lnTo>
                  <a:lnTo>
                    <a:pt x="788517" y="80137"/>
                  </a:lnTo>
                  <a:lnTo>
                    <a:pt x="795147" y="75057"/>
                  </a:lnTo>
                  <a:lnTo>
                    <a:pt x="803325" y="68808"/>
                  </a:lnTo>
                  <a:lnTo>
                    <a:pt x="816762" y="56984"/>
                  </a:lnTo>
                  <a:lnTo>
                    <a:pt x="825411" y="47625"/>
                  </a:lnTo>
                  <a:lnTo>
                    <a:pt x="828560" y="44234"/>
                  </a:lnTo>
                  <a:lnTo>
                    <a:pt x="838428" y="30099"/>
                  </a:lnTo>
                  <a:lnTo>
                    <a:pt x="841121" y="22440"/>
                  </a:lnTo>
                  <a:close/>
                </a:path>
                <a:path w="1236345" h="878205">
                  <a:moveTo>
                    <a:pt x="844296" y="781304"/>
                  </a:moveTo>
                  <a:lnTo>
                    <a:pt x="832510" y="781304"/>
                  </a:lnTo>
                  <a:lnTo>
                    <a:pt x="826604" y="778764"/>
                  </a:lnTo>
                  <a:lnTo>
                    <a:pt x="818032" y="776224"/>
                  </a:lnTo>
                  <a:lnTo>
                    <a:pt x="813346" y="771156"/>
                  </a:lnTo>
                  <a:lnTo>
                    <a:pt x="810856" y="763524"/>
                  </a:lnTo>
                  <a:lnTo>
                    <a:pt x="808926" y="755904"/>
                  </a:lnTo>
                  <a:lnTo>
                    <a:pt x="806196" y="749554"/>
                  </a:lnTo>
                  <a:lnTo>
                    <a:pt x="785342" y="721614"/>
                  </a:lnTo>
                  <a:lnTo>
                    <a:pt x="793076" y="716546"/>
                  </a:lnTo>
                  <a:lnTo>
                    <a:pt x="798601" y="711454"/>
                  </a:lnTo>
                  <a:lnTo>
                    <a:pt x="801916" y="705104"/>
                  </a:lnTo>
                  <a:lnTo>
                    <a:pt x="802805" y="700024"/>
                  </a:lnTo>
                  <a:lnTo>
                    <a:pt x="803033" y="698754"/>
                  </a:lnTo>
                  <a:lnTo>
                    <a:pt x="793762" y="700024"/>
                  </a:lnTo>
                  <a:lnTo>
                    <a:pt x="775246" y="700024"/>
                  </a:lnTo>
                  <a:lnTo>
                    <a:pt x="767651" y="698754"/>
                  </a:lnTo>
                  <a:lnTo>
                    <a:pt x="754380" y="696214"/>
                  </a:lnTo>
                  <a:lnTo>
                    <a:pt x="714590" y="684796"/>
                  </a:lnTo>
                  <a:lnTo>
                    <a:pt x="708698" y="682256"/>
                  </a:lnTo>
                  <a:lnTo>
                    <a:pt x="696912" y="687324"/>
                  </a:lnTo>
                  <a:lnTo>
                    <a:pt x="699858" y="687324"/>
                  </a:lnTo>
                  <a:lnTo>
                    <a:pt x="699858" y="689864"/>
                  </a:lnTo>
                  <a:lnTo>
                    <a:pt x="708698" y="691146"/>
                  </a:lnTo>
                  <a:lnTo>
                    <a:pt x="746277" y="708914"/>
                  </a:lnTo>
                  <a:lnTo>
                    <a:pt x="767651" y="724154"/>
                  </a:lnTo>
                  <a:lnTo>
                    <a:pt x="773544" y="729246"/>
                  </a:lnTo>
                  <a:lnTo>
                    <a:pt x="773544" y="734314"/>
                  </a:lnTo>
                  <a:lnTo>
                    <a:pt x="770597" y="741946"/>
                  </a:lnTo>
                  <a:lnTo>
                    <a:pt x="770597" y="744474"/>
                  </a:lnTo>
                  <a:lnTo>
                    <a:pt x="767651" y="744474"/>
                  </a:lnTo>
                  <a:lnTo>
                    <a:pt x="764705" y="741946"/>
                  </a:lnTo>
                  <a:lnTo>
                    <a:pt x="750887" y="729246"/>
                  </a:lnTo>
                  <a:lnTo>
                    <a:pt x="735965" y="717804"/>
                  </a:lnTo>
                  <a:lnTo>
                    <a:pt x="729957" y="714006"/>
                  </a:lnTo>
                  <a:lnTo>
                    <a:pt x="719937" y="707656"/>
                  </a:lnTo>
                  <a:lnTo>
                    <a:pt x="702805" y="698754"/>
                  </a:lnTo>
                  <a:lnTo>
                    <a:pt x="696912" y="696214"/>
                  </a:lnTo>
                  <a:lnTo>
                    <a:pt x="693966" y="696214"/>
                  </a:lnTo>
                  <a:lnTo>
                    <a:pt x="688060" y="693674"/>
                  </a:lnTo>
                  <a:lnTo>
                    <a:pt x="688060" y="703846"/>
                  </a:lnTo>
                  <a:lnTo>
                    <a:pt x="667435" y="703846"/>
                  </a:lnTo>
                  <a:lnTo>
                    <a:pt x="667435" y="706374"/>
                  </a:lnTo>
                  <a:lnTo>
                    <a:pt x="670382" y="706374"/>
                  </a:lnTo>
                  <a:lnTo>
                    <a:pt x="670382" y="708914"/>
                  </a:lnTo>
                  <a:lnTo>
                    <a:pt x="680872" y="717804"/>
                  </a:lnTo>
                  <a:lnTo>
                    <a:pt x="690270" y="725424"/>
                  </a:lnTo>
                  <a:lnTo>
                    <a:pt x="698563" y="735596"/>
                  </a:lnTo>
                  <a:lnTo>
                    <a:pt x="705751" y="747014"/>
                  </a:lnTo>
                  <a:lnTo>
                    <a:pt x="711784" y="755904"/>
                  </a:lnTo>
                  <a:lnTo>
                    <a:pt x="716432" y="764806"/>
                  </a:lnTo>
                  <a:lnTo>
                    <a:pt x="719429" y="774954"/>
                  </a:lnTo>
                  <a:lnTo>
                    <a:pt x="720496" y="783856"/>
                  </a:lnTo>
                  <a:lnTo>
                    <a:pt x="717537" y="791464"/>
                  </a:lnTo>
                  <a:lnTo>
                    <a:pt x="714590" y="794004"/>
                  </a:lnTo>
                  <a:lnTo>
                    <a:pt x="708698" y="794004"/>
                  </a:lnTo>
                  <a:lnTo>
                    <a:pt x="699211" y="766064"/>
                  </a:lnTo>
                  <a:lnTo>
                    <a:pt x="685850" y="743204"/>
                  </a:lnTo>
                  <a:lnTo>
                    <a:pt x="673608" y="729246"/>
                  </a:lnTo>
                  <a:lnTo>
                    <a:pt x="671385" y="726706"/>
                  </a:lnTo>
                  <a:lnTo>
                    <a:pt x="663702" y="719074"/>
                  </a:lnTo>
                  <a:lnTo>
                    <a:pt x="658583" y="714006"/>
                  </a:lnTo>
                  <a:lnTo>
                    <a:pt x="652691" y="716546"/>
                  </a:lnTo>
                  <a:lnTo>
                    <a:pt x="649744" y="719074"/>
                  </a:lnTo>
                  <a:lnTo>
                    <a:pt x="637959" y="719074"/>
                  </a:lnTo>
                  <a:lnTo>
                    <a:pt x="632053" y="716546"/>
                  </a:lnTo>
                  <a:lnTo>
                    <a:pt x="626160" y="716546"/>
                  </a:lnTo>
                  <a:lnTo>
                    <a:pt x="626224" y="739406"/>
                  </a:lnTo>
                  <a:lnTo>
                    <a:pt x="626579" y="753364"/>
                  </a:lnTo>
                  <a:lnTo>
                    <a:pt x="626681" y="755904"/>
                  </a:lnTo>
                  <a:lnTo>
                    <a:pt x="628573" y="788924"/>
                  </a:lnTo>
                  <a:lnTo>
                    <a:pt x="628675" y="791464"/>
                  </a:lnTo>
                  <a:lnTo>
                    <a:pt x="629043" y="806704"/>
                  </a:lnTo>
                  <a:lnTo>
                    <a:pt x="629107" y="814324"/>
                  </a:lnTo>
                  <a:lnTo>
                    <a:pt x="626160" y="815606"/>
                  </a:lnTo>
                  <a:lnTo>
                    <a:pt x="620268" y="825754"/>
                  </a:lnTo>
                  <a:lnTo>
                    <a:pt x="617321" y="825754"/>
                  </a:lnTo>
                  <a:lnTo>
                    <a:pt x="614375" y="820674"/>
                  </a:lnTo>
                  <a:lnTo>
                    <a:pt x="614375" y="815606"/>
                  </a:lnTo>
                  <a:lnTo>
                    <a:pt x="611428" y="814324"/>
                  </a:lnTo>
                  <a:lnTo>
                    <a:pt x="611771" y="766064"/>
                  </a:lnTo>
                  <a:lnTo>
                    <a:pt x="614375" y="721614"/>
                  </a:lnTo>
                  <a:lnTo>
                    <a:pt x="614375" y="720356"/>
                  </a:lnTo>
                  <a:lnTo>
                    <a:pt x="614375" y="714006"/>
                  </a:lnTo>
                  <a:lnTo>
                    <a:pt x="605574" y="719074"/>
                  </a:lnTo>
                  <a:lnTo>
                    <a:pt x="597052" y="720356"/>
                  </a:lnTo>
                  <a:lnTo>
                    <a:pt x="589076" y="717804"/>
                  </a:lnTo>
                  <a:lnTo>
                    <a:pt x="581952" y="711454"/>
                  </a:lnTo>
                  <a:lnTo>
                    <a:pt x="563753" y="730504"/>
                  </a:lnTo>
                  <a:lnTo>
                    <a:pt x="549148" y="750824"/>
                  </a:lnTo>
                  <a:lnTo>
                    <a:pt x="538416" y="772414"/>
                  </a:lnTo>
                  <a:lnTo>
                    <a:pt x="531837" y="796556"/>
                  </a:lnTo>
                  <a:lnTo>
                    <a:pt x="525945" y="794004"/>
                  </a:lnTo>
                  <a:lnTo>
                    <a:pt x="522998" y="791464"/>
                  </a:lnTo>
                  <a:lnTo>
                    <a:pt x="522998" y="786396"/>
                  </a:lnTo>
                  <a:lnTo>
                    <a:pt x="520039" y="781304"/>
                  </a:lnTo>
                  <a:lnTo>
                    <a:pt x="520039" y="773696"/>
                  </a:lnTo>
                  <a:lnTo>
                    <a:pt x="522998" y="768604"/>
                  </a:lnTo>
                  <a:lnTo>
                    <a:pt x="528980" y="754646"/>
                  </a:lnTo>
                  <a:lnTo>
                    <a:pt x="561314" y="716546"/>
                  </a:lnTo>
                  <a:lnTo>
                    <a:pt x="576046" y="703846"/>
                  </a:lnTo>
                  <a:lnTo>
                    <a:pt x="552475" y="703846"/>
                  </a:lnTo>
                  <a:lnTo>
                    <a:pt x="552475" y="696214"/>
                  </a:lnTo>
                  <a:lnTo>
                    <a:pt x="543623" y="696214"/>
                  </a:lnTo>
                  <a:lnTo>
                    <a:pt x="524776" y="705104"/>
                  </a:lnTo>
                  <a:lnTo>
                    <a:pt x="507885" y="715264"/>
                  </a:lnTo>
                  <a:lnTo>
                    <a:pt x="492633" y="726706"/>
                  </a:lnTo>
                  <a:lnTo>
                    <a:pt x="478777" y="739406"/>
                  </a:lnTo>
                  <a:lnTo>
                    <a:pt x="475830" y="741946"/>
                  </a:lnTo>
                  <a:lnTo>
                    <a:pt x="472884" y="741946"/>
                  </a:lnTo>
                  <a:lnTo>
                    <a:pt x="472884" y="744474"/>
                  </a:lnTo>
                  <a:lnTo>
                    <a:pt x="469938" y="741946"/>
                  </a:lnTo>
                  <a:lnTo>
                    <a:pt x="469938" y="739406"/>
                  </a:lnTo>
                  <a:lnTo>
                    <a:pt x="466991" y="736854"/>
                  </a:lnTo>
                  <a:lnTo>
                    <a:pt x="466991" y="729246"/>
                  </a:lnTo>
                  <a:lnTo>
                    <a:pt x="472884" y="721614"/>
                  </a:lnTo>
                  <a:lnTo>
                    <a:pt x="478777" y="719074"/>
                  </a:lnTo>
                  <a:lnTo>
                    <a:pt x="492594" y="710196"/>
                  </a:lnTo>
                  <a:lnTo>
                    <a:pt x="507517" y="702564"/>
                  </a:lnTo>
                  <a:lnTo>
                    <a:pt x="510184" y="701306"/>
                  </a:lnTo>
                  <a:lnTo>
                    <a:pt x="523532" y="694956"/>
                  </a:lnTo>
                  <a:lnTo>
                    <a:pt x="540677" y="689864"/>
                  </a:lnTo>
                  <a:lnTo>
                    <a:pt x="540677" y="687324"/>
                  </a:lnTo>
                  <a:lnTo>
                    <a:pt x="543623" y="684796"/>
                  </a:lnTo>
                  <a:lnTo>
                    <a:pt x="537730" y="684796"/>
                  </a:lnTo>
                  <a:lnTo>
                    <a:pt x="531837" y="682256"/>
                  </a:lnTo>
                  <a:lnTo>
                    <a:pt x="528891" y="684796"/>
                  </a:lnTo>
                  <a:lnTo>
                    <a:pt x="522198" y="686054"/>
                  </a:lnTo>
                  <a:lnTo>
                    <a:pt x="515251" y="688606"/>
                  </a:lnTo>
                  <a:lnTo>
                    <a:pt x="507746" y="691146"/>
                  </a:lnTo>
                  <a:lnTo>
                    <a:pt x="499414" y="693674"/>
                  </a:lnTo>
                  <a:lnTo>
                    <a:pt x="485546" y="697496"/>
                  </a:lnTo>
                  <a:lnTo>
                    <a:pt x="470293" y="700024"/>
                  </a:lnTo>
                  <a:lnTo>
                    <a:pt x="453390" y="701306"/>
                  </a:lnTo>
                  <a:lnTo>
                    <a:pt x="434555" y="698754"/>
                  </a:lnTo>
                  <a:lnTo>
                    <a:pt x="437502" y="703846"/>
                  </a:lnTo>
                  <a:lnTo>
                    <a:pt x="437502" y="706374"/>
                  </a:lnTo>
                  <a:lnTo>
                    <a:pt x="440461" y="711454"/>
                  </a:lnTo>
                  <a:lnTo>
                    <a:pt x="452247" y="721614"/>
                  </a:lnTo>
                  <a:lnTo>
                    <a:pt x="452247" y="724154"/>
                  </a:lnTo>
                  <a:lnTo>
                    <a:pt x="449300" y="724154"/>
                  </a:lnTo>
                  <a:lnTo>
                    <a:pt x="446354" y="726706"/>
                  </a:lnTo>
                  <a:lnTo>
                    <a:pt x="439026" y="735596"/>
                  </a:lnTo>
                  <a:lnTo>
                    <a:pt x="434187" y="744474"/>
                  </a:lnTo>
                  <a:lnTo>
                    <a:pt x="430999" y="754646"/>
                  </a:lnTo>
                  <a:lnTo>
                    <a:pt x="428663" y="763524"/>
                  </a:lnTo>
                  <a:lnTo>
                    <a:pt x="424103" y="772414"/>
                  </a:lnTo>
                  <a:lnTo>
                    <a:pt x="418706" y="778764"/>
                  </a:lnTo>
                  <a:lnTo>
                    <a:pt x="411657" y="781304"/>
                  </a:lnTo>
                  <a:lnTo>
                    <a:pt x="396240" y="781304"/>
                  </a:lnTo>
                  <a:lnTo>
                    <a:pt x="409041" y="797814"/>
                  </a:lnTo>
                  <a:lnTo>
                    <a:pt x="430136" y="811796"/>
                  </a:lnTo>
                  <a:lnTo>
                    <a:pt x="453440" y="821956"/>
                  </a:lnTo>
                  <a:lnTo>
                    <a:pt x="472884" y="823214"/>
                  </a:lnTo>
                  <a:lnTo>
                    <a:pt x="473100" y="788924"/>
                  </a:lnTo>
                  <a:lnTo>
                    <a:pt x="487984" y="757174"/>
                  </a:lnTo>
                  <a:lnTo>
                    <a:pt x="499541" y="744474"/>
                  </a:lnTo>
                  <a:lnTo>
                    <a:pt x="512254" y="730504"/>
                  </a:lnTo>
                  <a:lnTo>
                    <a:pt x="534784" y="717423"/>
                  </a:lnTo>
                  <a:lnTo>
                    <a:pt x="534784" y="716546"/>
                  </a:lnTo>
                  <a:lnTo>
                    <a:pt x="536295" y="716546"/>
                  </a:lnTo>
                  <a:lnTo>
                    <a:pt x="540677" y="714006"/>
                  </a:lnTo>
                  <a:lnTo>
                    <a:pt x="537730" y="716546"/>
                  </a:lnTo>
                  <a:lnTo>
                    <a:pt x="536295" y="716546"/>
                  </a:lnTo>
                  <a:lnTo>
                    <a:pt x="534784" y="717423"/>
                  </a:lnTo>
                  <a:lnTo>
                    <a:pt x="534784" y="719074"/>
                  </a:lnTo>
                  <a:lnTo>
                    <a:pt x="522160" y="733056"/>
                  </a:lnTo>
                  <a:lnTo>
                    <a:pt x="511200" y="747014"/>
                  </a:lnTo>
                  <a:lnTo>
                    <a:pt x="502450" y="762254"/>
                  </a:lnTo>
                  <a:lnTo>
                    <a:pt x="496468" y="778764"/>
                  </a:lnTo>
                  <a:lnTo>
                    <a:pt x="491578" y="799096"/>
                  </a:lnTo>
                  <a:lnTo>
                    <a:pt x="494982" y="819404"/>
                  </a:lnTo>
                  <a:lnTo>
                    <a:pt x="507238" y="837196"/>
                  </a:lnTo>
                  <a:lnTo>
                    <a:pt x="528891" y="851154"/>
                  </a:lnTo>
                  <a:lnTo>
                    <a:pt x="537311" y="853706"/>
                  </a:lnTo>
                  <a:lnTo>
                    <a:pt x="545465" y="856246"/>
                  </a:lnTo>
                  <a:lnTo>
                    <a:pt x="554164" y="857504"/>
                  </a:lnTo>
                  <a:lnTo>
                    <a:pt x="564261" y="856246"/>
                  </a:lnTo>
                  <a:lnTo>
                    <a:pt x="555548" y="824496"/>
                  </a:lnTo>
                  <a:lnTo>
                    <a:pt x="557885" y="796556"/>
                  </a:lnTo>
                  <a:lnTo>
                    <a:pt x="558723" y="786396"/>
                  </a:lnTo>
                  <a:lnTo>
                    <a:pt x="571296" y="750824"/>
                  </a:lnTo>
                  <a:lnTo>
                    <a:pt x="590791" y="729246"/>
                  </a:lnTo>
                  <a:lnTo>
                    <a:pt x="590791" y="731774"/>
                  </a:lnTo>
                  <a:lnTo>
                    <a:pt x="588568" y="740664"/>
                  </a:lnTo>
                  <a:lnTo>
                    <a:pt x="584149" y="757174"/>
                  </a:lnTo>
                  <a:lnTo>
                    <a:pt x="581952" y="766064"/>
                  </a:lnTo>
                  <a:lnTo>
                    <a:pt x="578573" y="781304"/>
                  </a:lnTo>
                  <a:lnTo>
                    <a:pt x="577151" y="796556"/>
                  </a:lnTo>
                  <a:lnTo>
                    <a:pt x="577380" y="811796"/>
                  </a:lnTo>
                  <a:lnTo>
                    <a:pt x="579005" y="825754"/>
                  </a:lnTo>
                  <a:lnTo>
                    <a:pt x="580110" y="837196"/>
                  </a:lnTo>
                  <a:lnTo>
                    <a:pt x="612432" y="875296"/>
                  </a:lnTo>
                  <a:lnTo>
                    <a:pt x="617321" y="877824"/>
                  </a:lnTo>
                  <a:lnTo>
                    <a:pt x="620268" y="877824"/>
                  </a:lnTo>
                  <a:lnTo>
                    <a:pt x="626160" y="875296"/>
                  </a:lnTo>
                  <a:lnTo>
                    <a:pt x="629107" y="875296"/>
                  </a:lnTo>
                  <a:lnTo>
                    <a:pt x="659815" y="838454"/>
                  </a:lnTo>
                  <a:lnTo>
                    <a:pt x="661238" y="825754"/>
                  </a:lnTo>
                  <a:lnTo>
                    <a:pt x="661530" y="823214"/>
                  </a:lnTo>
                  <a:lnTo>
                    <a:pt x="662724" y="811796"/>
                  </a:lnTo>
                  <a:lnTo>
                    <a:pt x="662266" y="800354"/>
                  </a:lnTo>
                  <a:lnTo>
                    <a:pt x="660692" y="786396"/>
                  </a:lnTo>
                  <a:lnTo>
                    <a:pt x="658583" y="773696"/>
                  </a:lnTo>
                  <a:lnTo>
                    <a:pt x="657606" y="763524"/>
                  </a:lnTo>
                  <a:lnTo>
                    <a:pt x="655269" y="753364"/>
                  </a:lnTo>
                  <a:lnTo>
                    <a:pt x="652360" y="743204"/>
                  </a:lnTo>
                  <a:lnTo>
                    <a:pt x="649744" y="734314"/>
                  </a:lnTo>
                  <a:lnTo>
                    <a:pt x="649744" y="729246"/>
                  </a:lnTo>
                  <a:lnTo>
                    <a:pt x="678345" y="772414"/>
                  </a:lnTo>
                  <a:lnTo>
                    <a:pt x="685114" y="823214"/>
                  </a:lnTo>
                  <a:lnTo>
                    <a:pt x="682993" y="839724"/>
                  </a:lnTo>
                  <a:lnTo>
                    <a:pt x="679221" y="856246"/>
                  </a:lnTo>
                  <a:lnTo>
                    <a:pt x="687730" y="857504"/>
                  </a:lnTo>
                  <a:lnTo>
                    <a:pt x="736650" y="833374"/>
                  </a:lnTo>
                  <a:lnTo>
                    <a:pt x="749096" y="799096"/>
                  </a:lnTo>
                  <a:lnTo>
                    <a:pt x="748576" y="794004"/>
                  </a:lnTo>
                  <a:lnTo>
                    <a:pt x="747026" y="778764"/>
                  </a:lnTo>
                  <a:lnTo>
                    <a:pt x="718413" y="733056"/>
                  </a:lnTo>
                  <a:lnTo>
                    <a:pt x="702805" y="716546"/>
                  </a:lnTo>
                  <a:lnTo>
                    <a:pt x="702805" y="714006"/>
                  </a:lnTo>
                  <a:lnTo>
                    <a:pt x="734123" y="734314"/>
                  </a:lnTo>
                  <a:lnTo>
                    <a:pt x="756602" y="759714"/>
                  </a:lnTo>
                  <a:lnTo>
                    <a:pt x="769124" y="788924"/>
                  </a:lnTo>
                  <a:lnTo>
                    <a:pt x="770597" y="823214"/>
                  </a:lnTo>
                  <a:lnTo>
                    <a:pt x="789571" y="819404"/>
                  </a:lnTo>
                  <a:lnTo>
                    <a:pt x="811860" y="810514"/>
                  </a:lnTo>
                  <a:lnTo>
                    <a:pt x="831951" y="796556"/>
                  </a:lnTo>
                  <a:lnTo>
                    <a:pt x="844296" y="781304"/>
                  </a:lnTo>
                  <a:close/>
                </a:path>
                <a:path w="1236345" h="878205">
                  <a:moveTo>
                    <a:pt x="844296" y="230505"/>
                  </a:moveTo>
                  <a:lnTo>
                    <a:pt x="843508" y="221526"/>
                  </a:lnTo>
                  <a:lnTo>
                    <a:pt x="840257" y="216242"/>
                  </a:lnTo>
                  <a:lnTo>
                    <a:pt x="833132" y="213741"/>
                  </a:lnTo>
                  <a:lnTo>
                    <a:pt x="829602" y="213563"/>
                  </a:lnTo>
                  <a:lnTo>
                    <a:pt x="829602" y="242951"/>
                  </a:lnTo>
                  <a:lnTo>
                    <a:pt x="829602" y="588010"/>
                  </a:lnTo>
                  <a:lnTo>
                    <a:pt x="829132" y="594055"/>
                  </a:lnTo>
                  <a:lnTo>
                    <a:pt x="828128" y="600760"/>
                  </a:lnTo>
                  <a:lnTo>
                    <a:pt x="827125" y="607923"/>
                  </a:lnTo>
                  <a:lnTo>
                    <a:pt x="801039" y="640448"/>
                  </a:lnTo>
                  <a:lnTo>
                    <a:pt x="788466" y="642620"/>
                  </a:lnTo>
                  <a:lnTo>
                    <a:pt x="717943" y="642620"/>
                  </a:lnTo>
                  <a:lnTo>
                    <a:pt x="692086" y="643788"/>
                  </a:lnTo>
                  <a:lnTo>
                    <a:pt x="667613" y="648208"/>
                  </a:lnTo>
                  <a:lnTo>
                    <a:pt x="644791" y="657301"/>
                  </a:lnTo>
                  <a:lnTo>
                    <a:pt x="623912" y="672465"/>
                  </a:lnTo>
                  <a:lnTo>
                    <a:pt x="615099" y="672465"/>
                  </a:lnTo>
                  <a:lnTo>
                    <a:pt x="595947" y="658380"/>
                  </a:lnTo>
                  <a:lnTo>
                    <a:pt x="574319" y="649160"/>
                  </a:lnTo>
                  <a:lnTo>
                    <a:pt x="551040" y="644144"/>
                  </a:lnTo>
                  <a:lnTo>
                    <a:pt x="526948" y="642620"/>
                  </a:lnTo>
                  <a:lnTo>
                    <a:pt x="456425" y="642620"/>
                  </a:lnTo>
                  <a:lnTo>
                    <a:pt x="438785" y="640727"/>
                  </a:lnTo>
                  <a:lnTo>
                    <a:pt x="412343" y="610362"/>
                  </a:lnTo>
                  <a:lnTo>
                    <a:pt x="409409" y="242951"/>
                  </a:lnTo>
                  <a:lnTo>
                    <a:pt x="410133" y="233921"/>
                  </a:lnTo>
                  <a:lnTo>
                    <a:pt x="413080" y="228638"/>
                  </a:lnTo>
                  <a:lnTo>
                    <a:pt x="419315" y="226174"/>
                  </a:lnTo>
                  <a:lnTo>
                    <a:pt x="429971" y="225552"/>
                  </a:lnTo>
                  <a:lnTo>
                    <a:pt x="534187" y="218503"/>
                  </a:lnTo>
                  <a:lnTo>
                    <a:pt x="591591" y="210299"/>
                  </a:lnTo>
                  <a:lnTo>
                    <a:pt x="608342" y="205613"/>
                  </a:lnTo>
                  <a:lnTo>
                    <a:pt x="615924" y="203504"/>
                  </a:lnTo>
                  <a:lnTo>
                    <a:pt x="620979" y="200660"/>
                  </a:lnTo>
                  <a:lnTo>
                    <a:pt x="625144" y="203504"/>
                  </a:lnTo>
                  <a:lnTo>
                    <a:pt x="647788" y="210299"/>
                  </a:lnTo>
                  <a:lnTo>
                    <a:pt x="704024" y="218503"/>
                  </a:lnTo>
                  <a:lnTo>
                    <a:pt x="819683" y="226174"/>
                  </a:lnTo>
                  <a:lnTo>
                    <a:pt x="825931" y="228638"/>
                  </a:lnTo>
                  <a:lnTo>
                    <a:pt x="828865" y="233921"/>
                  </a:lnTo>
                  <a:lnTo>
                    <a:pt x="829602" y="242951"/>
                  </a:lnTo>
                  <a:lnTo>
                    <a:pt x="829602" y="213563"/>
                  </a:lnTo>
                  <a:lnTo>
                    <a:pt x="820788" y="213106"/>
                  </a:lnTo>
                  <a:lnTo>
                    <a:pt x="768261" y="209727"/>
                  </a:lnTo>
                  <a:lnTo>
                    <a:pt x="745985" y="208597"/>
                  </a:lnTo>
                  <a:lnTo>
                    <a:pt x="726757" y="208153"/>
                  </a:lnTo>
                  <a:lnTo>
                    <a:pt x="723823" y="200660"/>
                  </a:lnTo>
                  <a:lnTo>
                    <a:pt x="722858" y="198247"/>
                  </a:lnTo>
                  <a:lnTo>
                    <a:pt x="720877" y="193294"/>
                  </a:lnTo>
                  <a:lnTo>
                    <a:pt x="717943" y="188341"/>
                  </a:lnTo>
                  <a:lnTo>
                    <a:pt x="712127" y="183324"/>
                  </a:lnTo>
                  <a:lnTo>
                    <a:pt x="712063" y="178308"/>
                  </a:lnTo>
                  <a:lnTo>
                    <a:pt x="709129" y="175895"/>
                  </a:lnTo>
                  <a:lnTo>
                    <a:pt x="706183" y="170942"/>
                  </a:lnTo>
                  <a:lnTo>
                    <a:pt x="703249" y="163449"/>
                  </a:lnTo>
                  <a:lnTo>
                    <a:pt x="696633" y="172389"/>
                  </a:lnTo>
                  <a:lnTo>
                    <a:pt x="683412" y="189318"/>
                  </a:lnTo>
                  <a:lnTo>
                    <a:pt x="676808" y="198247"/>
                  </a:lnTo>
                  <a:lnTo>
                    <a:pt x="675589" y="190754"/>
                  </a:lnTo>
                  <a:lnTo>
                    <a:pt x="675055" y="187464"/>
                  </a:lnTo>
                  <a:lnTo>
                    <a:pt x="672668" y="167855"/>
                  </a:lnTo>
                  <a:lnTo>
                    <a:pt x="670928" y="158496"/>
                  </a:lnTo>
                  <a:lnTo>
                    <a:pt x="662952" y="162217"/>
                  </a:lnTo>
                  <a:lnTo>
                    <a:pt x="656234" y="165633"/>
                  </a:lnTo>
                  <a:lnTo>
                    <a:pt x="649439" y="168630"/>
                  </a:lnTo>
                  <a:lnTo>
                    <a:pt x="623912" y="190754"/>
                  </a:lnTo>
                  <a:lnTo>
                    <a:pt x="620979" y="188341"/>
                  </a:lnTo>
                  <a:lnTo>
                    <a:pt x="618032" y="188341"/>
                  </a:lnTo>
                  <a:lnTo>
                    <a:pt x="615099" y="190754"/>
                  </a:lnTo>
                  <a:lnTo>
                    <a:pt x="612178" y="183324"/>
                  </a:lnTo>
                  <a:lnTo>
                    <a:pt x="612165" y="175895"/>
                  </a:lnTo>
                  <a:lnTo>
                    <a:pt x="603338" y="173355"/>
                  </a:lnTo>
                  <a:lnTo>
                    <a:pt x="594931" y="169646"/>
                  </a:lnTo>
                  <a:lnTo>
                    <a:pt x="586816" y="165925"/>
                  </a:lnTo>
                  <a:lnTo>
                    <a:pt x="578027" y="162179"/>
                  </a:lnTo>
                  <a:lnTo>
                    <a:pt x="568083" y="158496"/>
                  </a:lnTo>
                  <a:lnTo>
                    <a:pt x="567613" y="167855"/>
                  </a:lnTo>
                  <a:lnTo>
                    <a:pt x="566521" y="178308"/>
                  </a:lnTo>
                  <a:lnTo>
                    <a:pt x="565607" y="187464"/>
                  </a:lnTo>
                  <a:lnTo>
                    <a:pt x="565150" y="198247"/>
                  </a:lnTo>
                  <a:lnTo>
                    <a:pt x="556831" y="189318"/>
                  </a:lnTo>
                  <a:lnTo>
                    <a:pt x="549351" y="180860"/>
                  </a:lnTo>
                  <a:lnTo>
                    <a:pt x="542417" y="172389"/>
                  </a:lnTo>
                  <a:lnTo>
                    <a:pt x="535762" y="163449"/>
                  </a:lnTo>
                  <a:lnTo>
                    <a:pt x="535762" y="165989"/>
                  </a:lnTo>
                  <a:lnTo>
                    <a:pt x="518134" y="198247"/>
                  </a:lnTo>
                  <a:lnTo>
                    <a:pt x="515188" y="200660"/>
                  </a:lnTo>
                  <a:lnTo>
                    <a:pt x="515188" y="208153"/>
                  </a:lnTo>
                  <a:lnTo>
                    <a:pt x="494207" y="208597"/>
                  </a:lnTo>
                  <a:lnTo>
                    <a:pt x="470738" y="209727"/>
                  </a:lnTo>
                  <a:lnTo>
                    <a:pt x="404622" y="213779"/>
                  </a:lnTo>
                  <a:lnTo>
                    <a:pt x="394792" y="600760"/>
                  </a:lnTo>
                  <a:lnTo>
                    <a:pt x="395071" y="606615"/>
                  </a:lnTo>
                  <a:lnTo>
                    <a:pt x="411238" y="646049"/>
                  </a:lnTo>
                  <a:lnTo>
                    <a:pt x="444652" y="655066"/>
                  </a:lnTo>
                  <a:lnTo>
                    <a:pt x="521068" y="655066"/>
                  </a:lnTo>
                  <a:lnTo>
                    <a:pt x="545668" y="656590"/>
                  </a:lnTo>
                  <a:lnTo>
                    <a:pt x="570280" y="661593"/>
                  </a:lnTo>
                  <a:lnTo>
                    <a:pt x="593788" y="670775"/>
                  </a:lnTo>
                  <a:lnTo>
                    <a:pt x="615099" y="684784"/>
                  </a:lnTo>
                  <a:lnTo>
                    <a:pt x="615099" y="687324"/>
                  </a:lnTo>
                  <a:lnTo>
                    <a:pt x="620979" y="687324"/>
                  </a:lnTo>
                  <a:lnTo>
                    <a:pt x="672020" y="660641"/>
                  </a:lnTo>
                  <a:lnTo>
                    <a:pt x="726757" y="655066"/>
                  </a:lnTo>
                  <a:lnTo>
                    <a:pt x="800214" y="655066"/>
                  </a:lnTo>
                  <a:lnTo>
                    <a:pt x="813257" y="652856"/>
                  </a:lnTo>
                  <a:lnTo>
                    <a:pt x="825195" y="646671"/>
                  </a:lnTo>
                  <a:lnTo>
                    <a:pt x="834923" y="637235"/>
                  </a:lnTo>
                  <a:lnTo>
                    <a:pt x="841362" y="625221"/>
                  </a:lnTo>
                  <a:lnTo>
                    <a:pt x="841819" y="617791"/>
                  </a:lnTo>
                  <a:lnTo>
                    <a:pt x="843826" y="602945"/>
                  </a:lnTo>
                  <a:lnTo>
                    <a:pt x="844219" y="596709"/>
                  </a:lnTo>
                  <a:lnTo>
                    <a:pt x="844296" y="230505"/>
                  </a:lnTo>
                  <a:close/>
                </a:path>
                <a:path w="1236345" h="878205">
                  <a:moveTo>
                    <a:pt x="1011936" y="213868"/>
                  </a:moveTo>
                  <a:lnTo>
                    <a:pt x="1000950" y="209715"/>
                  </a:lnTo>
                  <a:lnTo>
                    <a:pt x="978966" y="200571"/>
                  </a:lnTo>
                  <a:lnTo>
                    <a:pt x="967994" y="196469"/>
                  </a:lnTo>
                  <a:lnTo>
                    <a:pt x="977303" y="179235"/>
                  </a:lnTo>
                  <a:lnTo>
                    <a:pt x="983322" y="161061"/>
                  </a:lnTo>
                  <a:lnTo>
                    <a:pt x="986066" y="141947"/>
                  </a:lnTo>
                  <a:lnTo>
                    <a:pt x="985583" y="124460"/>
                  </a:lnTo>
                  <a:lnTo>
                    <a:pt x="985520" y="121920"/>
                  </a:lnTo>
                  <a:lnTo>
                    <a:pt x="985520" y="124460"/>
                  </a:lnTo>
                  <a:lnTo>
                    <a:pt x="982599" y="124460"/>
                  </a:lnTo>
                  <a:lnTo>
                    <a:pt x="982599" y="126873"/>
                  </a:lnTo>
                  <a:lnTo>
                    <a:pt x="973213" y="139852"/>
                  </a:lnTo>
                  <a:lnTo>
                    <a:pt x="962444" y="152361"/>
                  </a:lnTo>
                  <a:lnTo>
                    <a:pt x="950036" y="163931"/>
                  </a:lnTo>
                  <a:lnTo>
                    <a:pt x="935736" y="174117"/>
                  </a:lnTo>
                  <a:lnTo>
                    <a:pt x="924648" y="182968"/>
                  </a:lnTo>
                  <a:lnTo>
                    <a:pt x="913333" y="191160"/>
                  </a:lnTo>
                  <a:lnTo>
                    <a:pt x="901458" y="198894"/>
                  </a:lnTo>
                  <a:lnTo>
                    <a:pt x="888746" y="206375"/>
                  </a:lnTo>
                  <a:lnTo>
                    <a:pt x="883246" y="211645"/>
                  </a:lnTo>
                  <a:lnTo>
                    <a:pt x="879944" y="216649"/>
                  </a:lnTo>
                  <a:lnTo>
                    <a:pt x="878852" y="222110"/>
                  </a:lnTo>
                  <a:lnTo>
                    <a:pt x="879957" y="228727"/>
                  </a:lnTo>
                  <a:lnTo>
                    <a:pt x="882878" y="236220"/>
                  </a:lnTo>
                  <a:lnTo>
                    <a:pt x="888746" y="243586"/>
                  </a:lnTo>
                  <a:lnTo>
                    <a:pt x="891667" y="248539"/>
                  </a:lnTo>
                  <a:lnTo>
                    <a:pt x="896188" y="267360"/>
                  </a:lnTo>
                  <a:lnTo>
                    <a:pt x="892429" y="285216"/>
                  </a:lnTo>
                  <a:lnTo>
                    <a:pt x="880960" y="300266"/>
                  </a:lnTo>
                  <a:lnTo>
                    <a:pt x="862355" y="310642"/>
                  </a:lnTo>
                  <a:lnTo>
                    <a:pt x="859421" y="313182"/>
                  </a:lnTo>
                  <a:lnTo>
                    <a:pt x="856488" y="313182"/>
                  </a:lnTo>
                  <a:lnTo>
                    <a:pt x="856488" y="382651"/>
                  </a:lnTo>
                  <a:lnTo>
                    <a:pt x="859421" y="382651"/>
                  </a:lnTo>
                  <a:lnTo>
                    <a:pt x="862355" y="385191"/>
                  </a:lnTo>
                  <a:lnTo>
                    <a:pt x="865289" y="385191"/>
                  </a:lnTo>
                  <a:lnTo>
                    <a:pt x="868222" y="387604"/>
                  </a:lnTo>
                  <a:lnTo>
                    <a:pt x="871156" y="390144"/>
                  </a:lnTo>
                  <a:lnTo>
                    <a:pt x="874090" y="385191"/>
                  </a:lnTo>
                  <a:lnTo>
                    <a:pt x="876744" y="377786"/>
                  </a:lnTo>
                  <a:lnTo>
                    <a:pt x="880071" y="370332"/>
                  </a:lnTo>
                  <a:lnTo>
                    <a:pt x="883158" y="363867"/>
                  </a:lnTo>
                  <a:lnTo>
                    <a:pt x="885825" y="357886"/>
                  </a:lnTo>
                  <a:lnTo>
                    <a:pt x="888746" y="357886"/>
                  </a:lnTo>
                  <a:lnTo>
                    <a:pt x="891667" y="360299"/>
                  </a:lnTo>
                  <a:lnTo>
                    <a:pt x="894588" y="360299"/>
                  </a:lnTo>
                  <a:lnTo>
                    <a:pt x="901268" y="362191"/>
                  </a:lnTo>
                  <a:lnTo>
                    <a:pt x="908202" y="364058"/>
                  </a:lnTo>
                  <a:lnTo>
                    <a:pt x="915657" y="365912"/>
                  </a:lnTo>
                  <a:lnTo>
                    <a:pt x="923925" y="367792"/>
                  </a:lnTo>
                  <a:lnTo>
                    <a:pt x="929767" y="370332"/>
                  </a:lnTo>
                  <a:lnTo>
                    <a:pt x="932688" y="367792"/>
                  </a:lnTo>
                  <a:lnTo>
                    <a:pt x="932688" y="357886"/>
                  </a:lnTo>
                  <a:lnTo>
                    <a:pt x="932688" y="330581"/>
                  </a:lnTo>
                  <a:lnTo>
                    <a:pt x="941578" y="330581"/>
                  </a:lnTo>
                  <a:lnTo>
                    <a:pt x="950861" y="330187"/>
                  </a:lnTo>
                  <a:lnTo>
                    <a:pt x="971664" y="328447"/>
                  </a:lnTo>
                  <a:lnTo>
                    <a:pt x="982599" y="328041"/>
                  </a:lnTo>
                  <a:lnTo>
                    <a:pt x="982599" y="325628"/>
                  </a:lnTo>
                  <a:lnTo>
                    <a:pt x="977747" y="316293"/>
                  </a:lnTo>
                  <a:lnTo>
                    <a:pt x="966927" y="297624"/>
                  </a:lnTo>
                  <a:lnTo>
                    <a:pt x="962025" y="288290"/>
                  </a:lnTo>
                  <a:lnTo>
                    <a:pt x="984415" y="280860"/>
                  </a:lnTo>
                  <a:lnTo>
                    <a:pt x="996289" y="277152"/>
                  </a:lnTo>
                  <a:lnTo>
                    <a:pt x="1009015" y="273431"/>
                  </a:lnTo>
                  <a:lnTo>
                    <a:pt x="973836" y="243586"/>
                  </a:lnTo>
                  <a:lnTo>
                    <a:pt x="982599" y="238633"/>
                  </a:lnTo>
                  <a:lnTo>
                    <a:pt x="989228" y="233045"/>
                  </a:lnTo>
                  <a:lnTo>
                    <a:pt x="996162" y="227469"/>
                  </a:lnTo>
                  <a:lnTo>
                    <a:pt x="1003642" y="221881"/>
                  </a:lnTo>
                  <a:lnTo>
                    <a:pt x="1011936" y="216281"/>
                  </a:lnTo>
                  <a:lnTo>
                    <a:pt x="1011936" y="213868"/>
                  </a:lnTo>
                  <a:close/>
                </a:path>
                <a:path w="1236345" h="878205">
                  <a:moveTo>
                    <a:pt x="1104900" y="184023"/>
                  </a:moveTo>
                  <a:lnTo>
                    <a:pt x="1028954" y="176657"/>
                  </a:lnTo>
                  <a:lnTo>
                    <a:pt x="1042644" y="163233"/>
                  </a:lnTo>
                  <a:lnTo>
                    <a:pt x="1050861" y="153073"/>
                  </a:lnTo>
                  <a:lnTo>
                    <a:pt x="1056881" y="141046"/>
                  </a:lnTo>
                  <a:lnTo>
                    <a:pt x="1064006" y="122047"/>
                  </a:lnTo>
                  <a:lnTo>
                    <a:pt x="1066825" y="107530"/>
                  </a:lnTo>
                  <a:lnTo>
                    <a:pt x="1066927" y="89509"/>
                  </a:lnTo>
                  <a:lnTo>
                    <a:pt x="1064818" y="72872"/>
                  </a:lnTo>
                  <a:lnTo>
                    <a:pt x="1061085" y="62484"/>
                  </a:lnTo>
                  <a:lnTo>
                    <a:pt x="1052322" y="72237"/>
                  </a:lnTo>
                  <a:lnTo>
                    <a:pt x="1043559" y="82664"/>
                  </a:lnTo>
                  <a:lnTo>
                    <a:pt x="1034796" y="93548"/>
                  </a:lnTo>
                  <a:lnTo>
                    <a:pt x="1026033" y="104648"/>
                  </a:lnTo>
                  <a:lnTo>
                    <a:pt x="1021194" y="108800"/>
                  </a:lnTo>
                  <a:lnTo>
                    <a:pt x="1015796" y="113665"/>
                  </a:lnTo>
                  <a:lnTo>
                    <a:pt x="1010412" y="119011"/>
                  </a:lnTo>
                  <a:lnTo>
                    <a:pt x="1005586" y="124587"/>
                  </a:lnTo>
                  <a:lnTo>
                    <a:pt x="1002665" y="124587"/>
                  </a:lnTo>
                  <a:lnTo>
                    <a:pt x="1002665" y="129540"/>
                  </a:lnTo>
                  <a:lnTo>
                    <a:pt x="1001610" y="144030"/>
                  </a:lnTo>
                  <a:lnTo>
                    <a:pt x="998639" y="158051"/>
                  </a:lnTo>
                  <a:lnTo>
                    <a:pt x="994029" y="172085"/>
                  </a:lnTo>
                  <a:lnTo>
                    <a:pt x="988060" y="186563"/>
                  </a:lnTo>
                  <a:lnTo>
                    <a:pt x="988060" y="191516"/>
                  </a:lnTo>
                  <a:lnTo>
                    <a:pt x="993902" y="194056"/>
                  </a:lnTo>
                  <a:lnTo>
                    <a:pt x="1002614" y="196710"/>
                  </a:lnTo>
                  <a:lnTo>
                    <a:pt x="1011059" y="200533"/>
                  </a:lnTo>
                  <a:lnTo>
                    <a:pt x="1018946" y="204851"/>
                  </a:lnTo>
                  <a:lnTo>
                    <a:pt x="1026033" y="208915"/>
                  </a:lnTo>
                  <a:lnTo>
                    <a:pt x="1031875" y="211328"/>
                  </a:lnTo>
                  <a:lnTo>
                    <a:pt x="1031875" y="213868"/>
                  </a:lnTo>
                  <a:lnTo>
                    <a:pt x="1028954" y="216408"/>
                  </a:lnTo>
                  <a:lnTo>
                    <a:pt x="1022375" y="220548"/>
                  </a:lnTo>
                  <a:lnTo>
                    <a:pt x="1015809" y="225361"/>
                  </a:lnTo>
                  <a:lnTo>
                    <a:pt x="1009230" y="230670"/>
                  </a:lnTo>
                  <a:lnTo>
                    <a:pt x="1002665" y="236220"/>
                  </a:lnTo>
                  <a:lnTo>
                    <a:pt x="997724" y="240258"/>
                  </a:lnTo>
                  <a:lnTo>
                    <a:pt x="996086" y="242697"/>
                  </a:lnTo>
                  <a:lnTo>
                    <a:pt x="997724" y="245618"/>
                  </a:lnTo>
                  <a:lnTo>
                    <a:pt x="1002665" y="251079"/>
                  </a:lnTo>
                  <a:lnTo>
                    <a:pt x="1009230" y="257086"/>
                  </a:lnTo>
                  <a:lnTo>
                    <a:pt x="1022375" y="269925"/>
                  </a:lnTo>
                  <a:lnTo>
                    <a:pt x="1028954" y="275844"/>
                  </a:lnTo>
                  <a:lnTo>
                    <a:pt x="1016304" y="281432"/>
                  </a:lnTo>
                  <a:lnTo>
                    <a:pt x="1004481" y="286766"/>
                  </a:lnTo>
                  <a:lnTo>
                    <a:pt x="993216" y="291642"/>
                  </a:lnTo>
                  <a:lnTo>
                    <a:pt x="982218" y="295783"/>
                  </a:lnTo>
                  <a:lnTo>
                    <a:pt x="982218" y="298196"/>
                  </a:lnTo>
                  <a:lnTo>
                    <a:pt x="985139" y="300736"/>
                  </a:lnTo>
                  <a:lnTo>
                    <a:pt x="985139" y="303149"/>
                  </a:lnTo>
                  <a:lnTo>
                    <a:pt x="990981" y="318135"/>
                  </a:lnTo>
                  <a:lnTo>
                    <a:pt x="993902" y="325501"/>
                  </a:lnTo>
                  <a:lnTo>
                    <a:pt x="997000" y="332740"/>
                  </a:lnTo>
                  <a:lnTo>
                    <a:pt x="996823" y="336715"/>
                  </a:lnTo>
                  <a:lnTo>
                    <a:pt x="992251" y="338836"/>
                  </a:lnTo>
                  <a:lnTo>
                    <a:pt x="982218" y="340487"/>
                  </a:lnTo>
                  <a:lnTo>
                    <a:pt x="947039" y="340487"/>
                  </a:lnTo>
                  <a:lnTo>
                    <a:pt x="945299" y="352653"/>
                  </a:lnTo>
                  <a:lnTo>
                    <a:pt x="943825" y="366242"/>
                  </a:lnTo>
                  <a:lnTo>
                    <a:pt x="942924" y="374269"/>
                  </a:lnTo>
                  <a:lnTo>
                    <a:pt x="941197" y="385064"/>
                  </a:lnTo>
                  <a:lnTo>
                    <a:pt x="928497" y="382866"/>
                  </a:lnTo>
                  <a:lnTo>
                    <a:pt x="904227" y="377444"/>
                  </a:lnTo>
                  <a:lnTo>
                    <a:pt x="891540" y="375158"/>
                  </a:lnTo>
                  <a:lnTo>
                    <a:pt x="887158" y="382638"/>
                  </a:lnTo>
                  <a:lnTo>
                    <a:pt x="882777" y="390334"/>
                  </a:lnTo>
                  <a:lnTo>
                    <a:pt x="878395" y="398526"/>
                  </a:lnTo>
                  <a:lnTo>
                    <a:pt x="874026" y="407416"/>
                  </a:lnTo>
                  <a:lnTo>
                    <a:pt x="862330" y="397510"/>
                  </a:lnTo>
                  <a:lnTo>
                    <a:pt x="856488" y="394970"/>
                  </a:lnTo>
                  <a:lnTo>
                    <a:pt x="856488" y="427228"/>
                  </a:lnTo>
                  <a:lnTo>
                    <a:pt x="859409" y="427228"/>
                  </a:lnTo>
                  <a:lnTo>
                    <a:pt x="859409" y="422275"/>
                  </a:lnTo>
                  <a:lnTo>
                    <a:pt x="862330" y="417322"/>
                  </a:lnTo>
                  <a:lnTo>
                    <a:pt x="865251" y="414909"/>
                  </a:lnTo>
                  <a:lnTo>
                    <a:pt x="873506" y="416750"/>
                  </a:lnTo>
                  <a:lnTo>
                    <a:pt x="880948" y="418592"/>
                  </a:lnTo>
                  <a:lnTo>
                    <a:pt x="894461" y="422275"/>
                  </a:lnTo>
                  <a:lnTo>
                    <a:pt x="900303" y="424815"/>
                  </a:lnTo>
                  <a:lnTo>
                    <a:pt x="903224" y="422275"/>
                  </a:lnTo>
                  <a:lnTo>
                    <a:pt x="906145" y="417322"/>
                  </a:lnTo>
                  <a:lnTo>
                    <a:pt x="907097" y="414909"/>
                  </a:lnTo>
                  <a:lnTo>
                    <a:pt x="910043" y="407416"/>
                  </a:lnTo>
                  <a:lnTo>
                    <a:pt x="914908" y="394970"/>
                  </a:lnTo>
                  <a:lnTo>
                    <a:pt x="917829" y="392557"/>
                  </a:lnTo>
                  <a:lnTo>
                    <a:pt x="917829" y="390017"/>
                  </a:lnTo>
                  <a:lnTo>
                    <a:pt x="923671" y="392557"/>
                  </a:lnTo>
                  <a:lnTo>
                    <a:pt x="929513" y="392557"/>
                  </a:lnTo>
                  <a:lnTo>
                    <a:pt x="935355" y="394970"/>
                  </a:lnTo>
                  <a:lnTo>
                    <a:pt x="941197" y="394970"/>
                  </a:lnTo>
                  <a:lnTo>
                    <a:pt x="947039" y="397510"/>
                  </a:lnTo>
                  <a:lnTo>
                    <a:pt x="955802" y="397510"/>
                  </a:lnTo>
                  <a:lnTo>
                    <a:pt x="964565" y="400050"/>
                  </a:lnTo>
                  <a:lnTo>
                    <a:pt x="964628" y="390017"/>
                  </a:lnTo>
                  <a:lnTo>
                    <a:pt x="964793" y="385064"/>
                  </a:lnTo>
                  <a:lnTo>
                    <a:pt x="964920" y="381381"/>
                  </a:lnTo>
                  <a:lnTo>
                    <a:pt x="965796" y="372046"/>
                  </a:lnTo>
                  <a:lnTo>
                    <a:pt x="967486" y="362712"/>
                  </a:lnTo>
                  <a:lnTo>
                    <a:pt x="980287" y="364223"/>
                  </a:lnTo>
                  <a:lnTo>
                    <a:pt x="1005801" y="366242"/>
                  </a:lnTo>
                  <a:lnTo>
                    <a:pt x="1020191" y="367665"/>
                  </a:lnTo>
                  <a:lnTo>
                    <a:pt x="1018438" y="362712"/>
                  </a:lnTo>
                  <a:lnTo>
                    <a:pt x="1016254" y="356565"/>
                  </a:lnTo>
                  <a:lnTo>
                    <a:pt x="1012875" y="345681"/>
                  </a:lnTo>
                  <a:lnTo>
                    <a:pt x="1009510" y="335254"/>
                  </a:lnTo>
                  <a:lnTo>
                    <a:pt x="1005586" y="325501"/>
                  </a:lnTo>
                  <a:lnTo>
                    <a:pt x="1064006" y="318135"/>
                  </a:lnTo>
                  <a:lnTo>
                    <a:pt x="1064006" y="315595"/>
                  </a:lnTo>
                  <a:lnTo>
                    <a:pt x="1055243" y="307733"/>
                  </a:lnTo>
                  <a:lnTo>
                    <a:pt x="1046480" y="299173"/>
                  </a:lnTo>
                  <a:lnTo>
                    <a:pt x="1037717" y="290156"/>
                  </a:lnTo>
                  <a:lnTo>
                    <a:pt x="1028954" y="280924"/>
                  </a:lnTo>
                  <a:lnTo>
                    <a:pt x="1040638" y="275844"/>
                  </a:lnTo>
                  <a:lnTo>
                    <a:pt x="1046480" y="275844"/>
                  </a:lnTo>
                  <a:lnTo>
                    <a:pt x="1090295" y="260985"/>
                  </a:lnTo>
                  <a:lnTo>
                    <a:pt x="1096137" y="258572"/>
                  </a:lnTo>
                  <a:lnTo>
                    <a:pt x="1096137" y="256032"/>
                  </a:lnTo>
                  <a:lnTo>
                    <a:pt x="1090295" y="253619"/>
                  </a:lnTo>
                  <a:lnTo>
                    <a:pt x="1081532" y="249847"/>
                  </a:lnTo>
                  <a:lnTo>
                    <a:pt x="1072769" y="245833"/>
                  </a:lnTo>
                  <a:lnTo>
                    <a:pt x="1064006" y="241350"/>
                  </a:lnTo>
                  <a:lnTo>
                    <a:pt x="1055243" y="236220"/>
                  </a:lnTo>
                  <a:lnTo>
                    <a:pt x="1049401" y="233680"/>
                  </a:lnTo>
                  <a:lnTo>
                    <a:pt x="1043559" y="231267"/>
                  </a:lnTo>
                  <a:lnTo>
                    <a:pt x="1037717" y="228727"/>
                  </a:lnTo>
                  <a:lnTo>
                    <a:pt x="1040638" y="228727"/>
                  </a:lnTo>
                  <a:lnTo>
                    <a:pt x="1055916" y="220865"/>
                  </a:lnTo>
                  <a:lnTo>
                    <a:pt x="1070940" y="212305"/>
                  </a:lnTo>
                  <a:lnTo>
                    <a:pt x="1085405" y="203288"/>
                  </a:lnTo>
                  <a:lnTo>
                    <a:pt x="1099058" y="194056"/>
                  </a:lnTo>
                  <a:lnTo>
                    <a:pt x="1101979" y="191516"/>
                  </a:lnTo>
                  <a:lnTo>
                    <a:pt x="1104900" y="189103"/>
                  </a:lnTo>
                  <a:lnTo>
                    <a:pt x="1104900" y="184023"/>
                  </a:lnTo>
                  <a:close/>
                </a:path>
                <a:path w="1236345" h="878205">
                  <a:moveTo>
                    <a:pt x="1235964" y="198120"/>
                  </a:moveTo>
                  <a:lnTo>
                    <a:pt x="1198829" y="212877"/>
                  </a:lnTo>
                  <a:lnTo>
                    <a:pt x="1159510" y="225806"/>
                  </a:lnTo>
                  <a:lnTo>
                    <a:pt x="1141857" y="228003"/>
                  </a:lnTo>
                  <a:lnTo>
                    <a:pt x="1124204" y="230466"/>
                  </a:lnTo>
                  <a:lnTo>
                    <a:pt x="1106538" y="232473"/>
                  </a:lnTo>
                  <a:lnTo>
                    <a:pt x="1088898" y="233299"/>
                  </a:lnTo>
                  <a:lnTo>
                    <a:pt x="1083056" y="233299"/>
                  </a:lnTo>
                  <a:lnTo>
                    <a:pt x="1083056" y="235839"/>
                  </a:lnTo>
                  <a:lnTo>
                    <a:pt x="1089647" y="241084"/>
                  </a:lnTo>
                  <a:lnTo>
                    <a:pt x="1102868" y="250672"/>
                  </a:lnTo>
                  <a:lnTo>
                    <a:pt x="1109472" y="255905"/>
                  </a:lnTo>
                  <a:lnTo>
                    <a:pt x="1115441" y="255905"/>
                  </a:lnTo>
                  <a:lnTo>
                    <a:pt x="1124216" y="255473"/>
                  </a:lnTo>
                  <a:lnTo>
                    <a:pt x="1133030" y="254317"/>
                  </a:lnTo>
                  <a:lnTo>
                    <a:pt x="1141831" y="252691"/>
                  </a:lnTo>
                  <a:lnTo>
                    <a:pt x="1150620" y="250825"/>
                  </a:lnTo>
                  <a:lnTo>
                    <a:pt x="1157782" y="248996"/>
                  </a:lnTo>
                  <a:lnTo>
                    <a:pt x="1165758" y="247129"/>
                  </a:lnTo>
                  <a:lnTo>
                    <a:pt x="1183005" y="243332"/>
                  </a:lnTo>
                  <a:lnTo>
                    <a:pt x="1183005" y="250825"/>
                  </a:lnTo>
                  <a:lnTo>
                    <a:pt x="1138174" y="266941"/>
                  </a:lnTo>
                  <a:lnTo>
                    <a:pt x="1127125" y="268478"/>
                  </a:lnTo>
                  <a:lnTo>
                    <a:pt x="1120521" y="268566"/>
                  </a:lnTo>
                  <a:lnTo>
                    <a:pt x="1113917" y="269113"/>
                  </a:lnTo>
                  <a:lnTo>
                    <a:pt x="1107300" y="270624"/>
                  </a:lnTo>
                  <a:lnTo>
                    <a:pt x="1100709" y="273558"/>
                  </a:lnTo>
                  <a:lnTo>
                    <a:pt x="1097788" y="273558"/>
                  </a:lnTo>
                  <a:lnTo>
                    <a:pt x="1094740" y="275971"/>
                  </a:lnTo>
                  <a:lnTo>
                    <a:pt x="1088136" y="277914"/>
                  </a:lnTo>
                  <a:lnTo>
                    <a:pt x="1081532" y="280085"/>
                  </a:lnTo>
                  <a:lnTo>
                    <a:pt x="1074915" y="282714"/>
                  </a:lnTo>
                  <a:lnTo>
                    <a:pt x="1068324" y="286004"/>
                  </a:lnTo>
                  <a:lnTo>
                    <a:pt x="1077112" y="287477"/>
                  </a:lnTo>
                  <a:lnTo>
                    <a:pt x="1085608" y="288226"/>
                  </a:lnTo>
                  <a:lnTo>
                    <a:pt x="1093558" y="288505"/>
                  </a:lnTo>
                  <a:lnTo>
                    <a:pt x="1100709" y="288544"/>
                  </a:lnTo>
                  <a:lnTo>
                    <a:pt x="1122172" y="289547"/>
                  </a:lnTo>
                  <a:lnTo>
                    <a:pt x="1161884" y="286816"/>
                  </a:lnTo>
                  <a:lnTo>
                    <a:pt x="1211668" y="267817"/>
                  </a:lnTo>
                  <a:lnTo>
                    <a:pt x="1228801" y="243332"/>
                  </a:lnTo>
                  <a:lnTo>
                    <a:pt x="1230122" y="240792"/>
                  </a:lnTo>
                  <a:lnTo>
                    <a:pt x="1233043" y="235839"/>
                  </a:lnTo>
                  <a:lnTo>
                    <a:pt x="1235964" y="233299"/>
                  </a:lnTo>
                  <a:lnTo>
                    <a:pt x="1235964" y="198120"/>
                  </a:lnTo>
                  <a:close/>
                </a:path>
                <a:path w="1236345" h="878205">
                  <a:moveTo>
                    <a:pt x="1235964" y="113919"/>
                  </a:moveTo>
                  <a:lnTo>
                    <a:pt x="1233043" y="111506"/>
                  </a:lnTo>
                  <a:lnTo>
                    <a:pt x="1233043" y="104013"/>
                  </a:lnTo>
                  <a:lnTo>
                    <a:pt x="1229995" y="96647"/>
                  </a:lnTo>
                  <a:lnTo>
                    <a:pt x="1227074" y="89154"/>
                  </a:lnTo>
                  <a:lnTo>
                    <a:pt x="1227074" y="84201"/>
                  </a:lnTo>
                  <a:lnTo>
                    <a:pt x="1221105" y="79248"/>
                  </a:lnTo>
                  <a:lnTo>
                    <a:pt x="1187869" y="106781"/>
                  </a:lnTo>
                  <a:lnTo>
                    <a:pt x="1151039" y="130365"/>
                  </a:lnTo>
                  <a:lnTo>
                    <a:pt x="1111427" y="150723"/>
                  </a:lnTo>
                  <a:lnTo>
                    <a:pt x="1069848" y="168529"/>
                  </a:lnTo>
                  <a:lnTo>
                    <a:pt x="1082624" y="170408"/>
                  </a:lnTo>
                  <a:lnTo>
                    <a:pt x="1094308" y="172529"/>
                  </a:lnTo>
                  <a:lnTo>
                    <a:pt x="1104861" y="175145"/>
                  </a:lnTo>
                  <a:lnTo>
                    <a:pt x="1114298" y="178435"/>
                  </a:lnTo>
                  <a:lnTo>
                    <a:pt x="1126236" y="178435"/>
                  </a:lnTo>
                  <a:lnTo>
                    <a:pt x="1143977" y="170497"/>
                  </a:lnTo>
                  <a:lnTo>
                    <a:pt x="1161427" y="161391"/>
                  </a:lnTo>
                  <a:lnTo>
                    <a:pt x="1178331" y="150901"/>
                  </a:lnTo>
                  <a:lnTo>
                    <a:pt x="1194435" y="138811"/>
                  </a:lnTo>
                  <a:lnTo>
                    <a:pt x="1197356" y="143764"/>
                  </a:lnTo>
                  <a:lnTo>
                    <a:pt x="1197356" y="148717"/>
                  </a:lnTo>
                  <a:lnTo>
                    <a:pt x="1191514" y="156083"/>
                  </a:lnTo>
                  <a:lnTo>
                    <a:pt x="1185545" y="162712"/>
                  </a:lnTo>
                  <a:lnTo>
                    <a:pt x="1177378" y="168173"/>
                  </a:lnTo>
                  <a:lnTo>
                    <a:pt x="1168107" y="173177"/>
                  </a:lnTo>
                  <a:lnTo>
                    <a:pt x="1158875" y="178435"/>
                  </a:lnTo>
                  <a:lnTo>
                    <a:pt x="1121270" y="195199"/>
                  </a:lnTo>
                  <a:lnTo>
                    <a:pt x="1104658" y="208800"/>
                  </a:lnTo>
                  <a:lnTo>
                    <a:pt x="1097661" y="214376"/>
                  </a:lnTo>
                  <a:lnTo>
                    <a:pt x="1090079" y="219964"/>
                  </a:lnTo>
                  <a:lnTo>
                    <a:pt x="1081659" y="225552"/>
                  </a:lnTo>
                  <a:lnTo>
                    <a:pt x="1090549" y="225552"/>
                  </a:lnTo>
                  <a:lnTo>
                    <a:pt x="1096518" y="223012"/>
                  </a:lnTo>
                  <a:lnTo>
                    <a:pt x="1103185" y="222605"/>
                  </a:lnTo>
                  <a:lnTo>
                    <a:pt x="1109853" y="221488"/>
                  </a:lnTo>
                  <a:lnTo>
                    <a:pt x="1162939" y="206019"/>
                  </a:lnTo>
                  <a:lnTo>
                    <a:pt x="1200404" y="188341"/>
                  </a:lnTo>
                  <a:lnTo>
                    <a:pt x="1229156" y="150685"/>
                  </a:lnTo>
                  <a:lnTo>
                    <a:pt x="1232357" y="138811"/>
                  </a:lnTo>
                  <a:lnTo>
                    <a:pt x="1233043" y="136271"/>
                  </a:lnTo>
                  <a:lnTo>
                    <a:pt x="1235964" y="133858"/>
                  </a:lnTo>
                  <a:lnTo>
                    <a:pt x="1235964" y="113919"/>
                  </a:lnTo>
                  <a:close/>
                </a:path>
              </a:pathLst>
            </a:custGeom>
            <a:solidFill>
              <a:srgbClr val="1F295D"/>
            </a:solidFill>
          </p:spPr>
          <p:txBody>
            <a:bodyPr wrap="square" lIns="0" tIns="0" rIns="0" bIns="0" rtlCol="0"/>
            <a:lstStyle/>
            <a:p>
              <a:endParaRPr>
                <a:latin typeface="Arial Narrow" panose="020B0606020202030204" pitchFamily="34" charset="0"/>
              </a:endParaRPr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56943" y="440436"/>
              <a:ext cx="124406" cy="19964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0674" y="440436"/>
              <a:ext cx="127109" cy="20116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25196" y="205752"/>
              <a:ext cx="1161415" cy="985519"/>
            </a:xfrm>
            <a:custGeom>
              <a:avLst/>
              <a:gdLst/>
              <a:ahLst/>
              <a:cxnLst/>
              <a:rect l="l" t="t" r="r" b="b"/>
              <a:pathLst>
                <a:path w="1161415" h="985519">
                  <a:moveTo>
                    <a:pt x="164592" y="613524"/>
                  </a:moveTo>
                  <a:lnTo>
                    <a:pt x="159372" y="611276"/>
                  </a:lnTo>
                  <a:lnTo>
                    <a:pt x="158711" y="610984"/>
                  </a:lnTo>
                  <a:lnTo>
                    <a:pt x="152831" y="610984"/>
                  </a:lnTo>
                  <a:lnTo>
                    <a:pt x="146951" y="608317"/>
                  </a:lnTo>
                  <a:lnTo>
                    <a:pt x="137629" y="606539"/>
                  </a:lnTo>
                  <a:lnTo>
                    <a:pt x="127482" y="605459"/>
                  </a:lnTo>
                  <a:lnTo>
                    <a:pt x="116776" y="605828"/>
                  </a:lnTo>
                  <a:lnTo>
                    <a:pt x="105803" y="608317"/>
                  </a:lnTo>
                  <a:lnTo>
                    <a:pt x="96989" y="610184"/>
                  </a:lnTo>
                  <a:lnTo>
                    <a:pt x="88163" y="611276"/>
                  </a:lnTo>
                  <a:lnTo>
                    <a:pt x="79349" y="610895"/>
                  </a:lnTo>
                  <a:lnTo>
                    <a:pt x="70535" y="608317"/>
                  </a:lnTo>
                  <a:lnTo>
                    <a:pt x="64655" y="605777"/>
                  </a:lnTo>
                  <a:lnTo>
                    <a:pt x="61722" y="603237"/>
                  </a:lnTo>
                  <a:lnTo>
                    <a:pt x="58788" y="598157"/>
                  </a:lnTo>
                  <a:lnTo>
                    <a:pt x="64655" y="595617"/>
                  </a:lnTo>
                  <a:lnTo>
                    <a:pt x="111683" y="595617"/>
                  </a:lnTo>
                  <a:lnTo>
                    <a:pt x="117563" y="592950"/>
                  </a:lnTo>
                  <a:lnTo>
                    <a:pt x="123659" y="588289"/>
                  </a:lnTo>
                  <a:lnTo>
                    <a:pt x="128943" y="582409"/>
                  </a:lnTo>
                  <a:lnTo>
                    <a:pt x="132537" y="577583"/>
                  </a:lnTo>
                  <a:lnTo>
                    <a:pt x="133680" y="576059"/>
                  </a:lnTo>
                  <a:lnTo>
                    <a:pt x="138137" y="569963"/>
                  </a:lnTo>
                  <a:lnTo>
                    <a:pt x="70535" y="577583"/>
                  </a:lnTo>
                  <a:lnTo>
                    <a:pt x="52895" y="577189"/>
                  </a:lnTo>
                  <a:lnTo>
                    <a:pt x="17627" y="575449"/>
                  </a:lnTo>
                  <a:lnTo>
                    <a:pt x="0" y="575043"/>
                  </a:lnTo>
                  <a:lnTo>
                    <a:pt x="2933" y="580250"/>
                  </a:lnTo>
                  <a:lnTo>
                    <a:pt x="2933" y="585330"/>
                  </a:lnTo>
                  <a:lnTo>
                    <a:pt x="5880" y="590410"/>
                  </a:lnTo>
                  <a:lnTo>
                    <a:pt x="20015" y="610108"/>
                  </a:lnTo>
                  <a:lnTo>
                    <a:pt x="39674" y="623087"/>
                  </a:lnTo>
                  <a:lnTo>
                    <a:pt x="63741" y="629348"/>
                  </a:lnTo>
                  <a:lnTo>
                    <a:pt x="91109" y="628891"/>
                  </a:lnTo>
                  <a:lnTo>
                    <a:pt x="106997" y="626541"/>
                  </a:lnTo>
                  <a:lnTo>
                    <a:pt x="123444" y="623430"/>
                  </a:lnTo>
                  <a:lnTo>
                    <a:pt x="139877" y="619861"/>
                  </a:lnTo>
                  <a:lnTo>
                    <a:pt x="155778" y="616064"/>
                  </a:lnTo>
                  <a:lnTo>
                    <a:pt x="158711" y="616064"/>
                  </a:lnTo>
                  <a:lnTo>
                    <a:pt x="161658" y="613524"/>
                  </a:lnTo>
                  <a:lnTo>
                    <a:pt x="164592" y="613524"/>
                  </a:lnTo>
                  <a:close/>
                </a:path>
                <a:path w="1161415" h="985519">
                  <a:moveTo>
                    <a:pt x="208788" y="655053"/>
                  </a:moveTo>
                  <a:lnTo>
                    <a:pt x="173570" y="655053"/>
                  </a:lnTo>
                  <a:lnTo>
                    <a:pt x="170637" y="657466"/>
                  </a:lnTo>
                  <a:lnTo>
                    <a:pt x="161772" y="661085"/>
                  </a:lnTo>
                  <a:lnTo>
                    <a:pt x="152654" y="664032"/>
                  </a:lnTo>
                  <a:lnTo>
                    <a:pt x="142976" y="665568"/>
                  </a:lnTo>
                  <a:lnTo>
                    <a:pt x="132473" y="664959"/>
                  </a:lnTo>
                  <a:lnTo>
                    <a:pt x="126606" y="664959"/>
                  </a:lnTo>
                  <a:lnTo>
                    <a:pt x="120738" y="660006"/>
                  </a:lnTo>
                  <a:lnTo>
                    <a:pt x="123672" y="655053"/>
                  </a:lnTo>
                  <a:lnTo>
                    <a:pt x="130263" y="654621"/>
                  </a:lnTo>
                  <a:lnTo>
                    <a:pt x="136867" y="653491"/>
                  </a:lnTo>
                  <a:lnTo>
                    <a:pt x="170586" y="630415"/>
                  </a:lnTo>
                  <a:lnTo>
                    <a:pt x="170637" y="622795"/>
                  </a:lnTo>
                  <a:lnTo>
                    <a:pt x="173570" y="620255"/>
                  </a:lnTo>
                  <a:lnTo>
                    <a:pt x="144894" y="630415"/>
                  </a:lnTo>
                  <a:lnTo>
                    <a:pt x="115963" y="638276"/>
                  </a:lnTo>
                  <a:lnTo>
                    <a:pt x="86474" y="643356"/>
                  </a:lnTo>
                  <a:lnTo>
                    <a:pt x="56159" y="645147"/>
                  </a:lnTo>
                  <a:lnTo>
                    <a:pt x="50292" y="645147"/>
                  </a:lnTo>
                  <a:lnTo>
                    <a:pt x="50342" y="647674"/>
                  </a:lnTo>
                  <a:lnTo>
                    <a:pt x="56159" y="657466"/>
                  </a:lnTo>
                  <a:lnTo>
                    <a:pt x="62026" y="662419"/>
                  </a:lnTo>
                  <a:lnTo>
                    <a:pt x="64973" y="664959"/>
                  </a:lnTo>
                  <a:lnTo>
                    <a:pt x="76060" y="673709"/>
                  </a:lnTo>
                  <a:lnTo>
                    <a:pt x="87706" y="680808"/>
                  </a:lnTo>
                  <a:lnTo>
                    <a:pt x="100457" y="685571"/>
                  </a:lnTo>
                  <a:lnTo>
                    <a:pt x="114858" y="687311"/>
                  </a:lnTo>
                  <a:lnTo>
                    <a:pt x="125857" y="686841"/>
                  </a:lnTo>
                  <a:lnTo>
                    <a:pt x="171640" y="674281"/>
                  </a:lnTo>
                  <a:lnTo>
                    <a:pt x="196037" y="663092"/>
                  </a:lnTo>
                  <a:lnTo>
                    <a:pt x="208788" y="657466"/>
                  </a:lnTo>
                  <a:lnTo>
                    <a:pt x="208788" y="655053"/>
                  </a:lnTo>
                  <a:close/>
                </a:path>
                <a:path w="1161415" h="985519">
                  <a:moveTo>
                    <a:pt x="224091" y="299186"/>
                  </a:moveTo>
                  <a:lnTo>
                    <a:pt x="223685" y="297548"/>
                  </a:lnTo>
                  <a:lnTo>
                    <a:pt x="221945" y="290525"/>
                  </a:lnTo>
                  <a:lnTo>
                    <a:pt x="218135" y="282562"/>
                  </a:lnTo>
                  <a:lnTo>
                    <a:pt x="215392" y="275475"/>
                  </a:lnTo>
                  <a:lnTo>
                    <a:pt x="211810" y="269113"/>
                  </a:lnTo>
                  <a:lnTo>
                    <a:pt x="207670" y="263207"/>
                  </a:lnTo>
                  <a:lnTo>
                    <a:pt x="203250" y="257543"/>
                  </a:lnTo>
                  <a:lnTo>
                    <a:pt x="199059" y="248539"/>
                  </a:lnTo>
                  <a:lnTo>
                    <a:pt x="196545" y="240017"/>
                  </a:lnTo>
                  <a:lnTo>
                    <a:pt x="197370" y="231508"/>
                  </a:lnTo>
                  <a:lnTo>
                    <a:pt x="203250" y="222491"/>
                  </a:lnTo>
                  <a:lnTo>
                    <a:pt x="182397" y="222491"/>
                  </a:lnTo>
                  <a:lnTo>
                    <a:pt x="172935" y="224256"/>
                  </a:lnTo>
                  <a:lnTo>
                    <a:pt x="167119" y="229069"/>
                  </a:lnTo>
                  <a:lnTo>
                    <a:pt x="165214" y="236207"/>
                  </a:lnTo>
                  <a:lnTo>
                    <a:pt x="167500" y="244970"/>
                  </a:lnTo>
                  <a:lnTo>
                    <a:pt x="170484" y="250050"/>
                  </a:lnTo>
                  <a:lnTo>
                    <a:pt x="176441" y="255003"/>
                  </a:lnTo>
                  <a:lnTo>
                    <a:pt x="179412" y="260083"/>
                  </a:lnTo>
                  <a:lnTo>
                    <a:pt x="184200" y="268033"/>
                  </a:lnTo>
                  <a:lnTo>
                    <a:pt x="188709" y="276656"/>
                  </a:lnTo>
                  <a:lnTo>
                    <a:pt x="191554" y="285775"/>
                  </a:lnTo>
                  <a:lnTo>
                    <a:pt x="191439" y="290525"/>
                  </a:lnTo>
                  <a:lnTo>
                    <a:pt x="191325" y="300088"/>
                  </a:lnTo>
                  <a:lnTo>
                    <a:pt x="188353" y="305168"/>
                  </a:lnTo>
                  <a:lnTo>
                    <a:pt x="185369" y="312661"/>
                  </a:lnTo>
                  <a:lnTo>
                    <a:pt x="194310" y="305168"/>
                  </a:lnTo>
                  <a:lnTo>
                    <a:pt x="200266" y="302628"/>
                  </a:lnTo>
                  <a:lnTo>
                    <a:pt x="203250" y="297548"/>
                  </a:lnTo>
                  <a:lnTo>
                    <a:pt x="208495" y="305079"/>
                  </a:lnTo>
                  <a:lnTo>
                    <a:pt x="211823" y="312661"/>
                  </a:lnTo>
                  <a:lnTo>
                    <a:pt x="214541" y="320128"/>
                  </a:lnTo>
                  <a:lnTo>
                    <a:pt x="218135" y="327647"/>
                  </a:lnTo>
                  <a:lnTo>
                    <a:pt x="221119" y="325107"/>
                  </a:lnTo>
                  <a:lnTo>
                    <a:pt x="221119" y="317614"/>
                  </a:lnTo>
                  <a:lnTo>
                    <a:pt x="224002" y="308305"/>
                  </a:lnTo>
                  <a:lnTo>
                    <a:pt x="224091" y="299186"/>
                  </a:lnTo>
                  <a:close/>
                </a:path>
                <a:path w="1161415" h="985519">
                  <a:moveTo>
                    <a:pt x="265176" y="685279"/>
                  </a:moveTo>
                  <a:lnTo>
                    <a:pt x="256908" y="686790"/>
                  </a:lnTo>
                  <a:lnTo>
                    <a:pt x="249466" y="687819"/>
                  </a:lnTo>
                  <a:lnTo>
                    <a:pt x="242582" y="688860"/>
                  </a:lnTo>
                  <a:lnTo>
                    <a:pt x="235966" y="690359"/>
                  </a:lnTo>
                  <a:lnTo>
                    <a:pt x="233045" y="692772"/>
                  </a:lnTo>
                  <a:lnTo>
                    <a:pt x="230124" y="695312"/>
                  </a:lnTo>
                  <a:lnTo>
                    <a:pt x="227203" y="697725"/>
                  </a:lnTo>
                  <a:lnTo>
                    <a:pt x="221361" y="702805"/>
                  </a:lnTo>
                  <a:lnTo>
                    <a:pt x="209677" y="702805"/>
                  </a:lnTo>
                  <a:lnTo>
                    <a:pt x="206756" y="700265"/>
                  </a:lnTo>
                  <a:lnTo>
                    <a:pt x="203835" y="700265"/>
                  </a:lnTo>
                  <a:lnTo>
                    <a:pt x="203835" y="697725"/>
                  </a:lnTo>
                  <a:lnTo>
                    <a:pt x="206756" y="695312"/>
                  </a:lnTo>
                  <a:lnTo>
                    <a:pt x="209677" y="692772"/>
                  </a:lnTo>
                  <a:lnTo>
                    <a:pt x="212598" y="692772"/>
                  </a:lnTo>
                  <a:lnTo>
                    <a:pt x="212598" y="690359"/>
                  </a:lnTo>
                  <a:lnTo>
                    <a:pt x="219671" y="685330"/>
                  </a:lnTo>
                  <a:lnTo>
                    <a:pt x="223177" y="678459"/>
                  </a:lnTo>
                  <a:lnTo>
                    <a:pt x="222859" y="670687"/>
                  </a:lnTo>
                  <a:lnTo>
                    <a:pt x="218440" y="662927"/>
                  </a:lnTo>
                  <a:lnTo>
                    <a:pt x="197662" y="676897"/>
                  </a:lnTo>
                  <a:lnTo>
                    <a:pt x="174980" y="688746"/>
                  </a:lnTo>
                  <a:lnTo>
                    <a:pt x="150660" y="698258"/>
                  </a:lnTo>
                  <a:lnTo>
                    <a:pt x="124968" y="705218"/>
                  </a:lnTo>
                  <a:lnTo>
                    <a:pt x="124968" y="707758"/>
                  </a:lnTo>
                  <a:lnTo>
                    <a:pt x="127889" y="707758"/>
                  </a:lnTo>
                  <a:lnTo>
                    <a:pt x="141757" y="720686"/>
                  </a:lnTo>
                  <a:lnTo>
                    <a:pt x="160020" y="728929"/>
                  </a:lnTo>
                  <a:lnTo>
                    <a:pt x="200914" y="727697"/>
                  </a:lnTo>
                  <a:lnTo>
                    <a:pt x="240753" y="706615"/>
                  </a:lnTo>
                  <a:lnTo>
                    <a:pt x="246202" y="702805"/>
                  </a:lnTo>
                  <a:lnTo>
                    <a:pt x="253492" y="697725"/>
                  </a:lnTo>
                  <a:lnTo>
                    <a:pt x="256413" y="695312"/>
                  </a:lnTo>
                  <a:lnTo>
                    <a:pt x="259334" y="690359"/>
                  </a:lnTo>
                  <a:lnTo>
                    <a:pt x="265176" y="685279"/>
                  </a:lnTo>
                  <a:close/>
                </a:path>
                <a:path w="1161415" h="985519">
                  <a:moveTo>
                    <a:pt x="291084" y="178041"/>
                  </a:moveTo>
                  <a:lnTo>
                    <a:pt x="282714" y="175882"/>
                  </a:lnTo>
                  <a:lnTo>
                    <a:pt x="274904" y="173456"/>
                  </a:lnTo>
                  <a:lnTo>
                    <a:pt x="267081" y="171488"/>
                  </a:lnTo>
                  <a:lnTo>
                    <a:pt x="258724" y="170675"/>
                  </a:lnTo>
                  <a:lnTo>
                    <a:pt x="255778" y="170675"/>
                  </a:lnTo>
                  <a:lnTo>
                    <a:pt x="249897" y="173088"/>
                  </a:lnTo>
                  <a:lnTo>
                    <a:pt x="244017" y="175628"/>
                  </a:lnTo>
                  <a:lnTo>
                    <a:pt x="241071" y="180581"/>
                  </a:lnTo>
                  <a:lnTo>
                    <a:pt x="235191" y="182994"/>
                  </a:lnTo>
                  <a:lnTo>
                    <a:pt x="200812" y="208051"/>
                  </a:lnTo>
                  <a:lnTo>
                    <a:pt x="188125" y="212585"/>
                  </a:lnTo>
                  <a:lnTo>
                    <a:pt x="179298" y="212585"/>
                  </a:lnTo>
                  <a:lnTo>
                    <a:pt x="173418" y="215125"/>
                  </a:lnTo>
                  <a:lnTo>
                    <a:pt x="164592" y="217538"/>
                  </a:lnTo>
                  <a:lnTo>
                    <a:pt x="164592" y="222491"/>
                  </a:lnTo>
                  <a:lnTo>
                    <a:pt x="167538" y="222491"/>
                  </a:lnTo>
                  <a:lnTo>
                    <a:pt x="174155" y="220700"/>
                  </a:lnTo>
                  <a:lnTo>
                    <a:pt x="180771" y="219113"/>
                  </a:lnTo>
                  <a:lnTo>
                    <a:pt x="187375" y="217982"/>
                  </a:lnTo>
                  <a:lnTo>
                    <a:pt x="194005" y="217538"/>
                  </a:lnTo>
                  <a:lnTo>
                    <a:pt x="208940" y="217652"/>
                  </a:lnTo>
                  <a:lnTo>
                    <a:pt x="209410" y="217538"/>
                  </a:lnTo>
                  <a:lnTo>
                    <a:pt x="223050" y="214477"/>
                  </a:lnTo>
                  <a:lnTo>
                    <a:pt x="236613" y="208521"/>
                  </a:lnTo>
                  <a:lnTo>
                    <a:pt x="249897" y="200266"/>
                  </a:lnTo>
                  <a:lnTo>
                    <a:pt x="257060" y="194818"/>
                  </a:lnTo>
                  <a:lnTo>
                    <a:pt x="265341" y="189826"/>
                  </a:lnTo>
                  <a:lnTo>
                    <a:pt x="274713" y="185737"/>
                  </a:lnTo>
                  <a:lnTo>
                    <a:pt x="285203" y="182994"/>
                  </a:lnTo>
                  <a:lnTo>
                    <a:pt x="288137" y="182994"/>
                  </a:lnTo>
                  <a:lnTo>
                    <a:pt x="288137" y="180581"/>
                  </a:lnTo>
                  <a:lnTo>
                    <a:pt x="291084" y="178041"/>
                  </a:lnTo>
                  <a:close/>
                </a:path>
                <a:path w="1161415" h="985519">
                  <a:moveTo>
                    <a:pt x="321564" y="709536"/>
                  </a:moveTo>
                  <a:lnTo>
                    <a:pt x="314960" y="710768"/>
                  </a:lnTo>
                  <a:lnTo>
                    <a:pt x="308635" y="711746"/>
                  </a:lnTo>
                  <a:lnTo>
                    <a:pt x="302869" y="714133"/>
                  </a:lnTo>
                  <a:lnTo>
                    <a:pt x="297942" y="719569"/>
                  </a:lnTo>
                  <a:lnTo>
                    <a:pt x="292036" y="724649"/>
                  </a:lnTo>
                  <a:lnTo>
                    <a:pt x="289077" y="724649"/>
                  </a:lnTo>
                  <a:lnTo>
                    <a:pt x="280225" y="719569"/>
                  </a:lnTo>
                  <a:lnTo>
                    <a:pt x="286854" y="712431"/>
                  </a:lnTo>
                  <a:lnTo>
                    <a:pt x="286854" y="705726"/>
                  </a:lnTo>
                  <a:lnTo>
                    <a:pt x="283540" y="699033"/>
                  </a:lnTo>
                  <a:lnTo>
                    <a:pt x="280225" y="691883"/>
                  </a:lnTo>
                  <a:lnTo>
                    <a:pt x="269011" y="706869"/>
                  </a:lnTo>
                  <a:lnTo>
                    <a:pt x="256959" y="720915"/>
                  </a:lnTo>
                  <a:lnTo>
                    <a:pt x="243268" y="733031"/>
                  </a:lnTo>
                  <a:lnTo>
                    <a:pt x="227076" y="742302"/>
                  </a:lnTo>
                  <a:lnTo>
                    <a:pt x="227076" y="744842"/>
                  </a:lnTo>
                  <a:lnTo>
                    <a:pt x="237909" y="750925"/>
                  </a:lnTo>
                  <a:lnTo>
                    <a:pt x="251802" y="753948"/>
                  </a:lnTo>
                  <a:lnTo>
                    <a:pt x="267347" y="753656"/>
                  </a:lnTo>
                  <a:lnTo>
                    <a:pt x="283171" y="749795"/>
                  </a:lnTo>
                  <a:lnTo>
                    <a:pt x="296646" y="742835"/>
                  </a:lnTo>
                  <a:lnTo>
                    <a:pt x="306793" y="733475"/>
                  </a:lnTo>
                  <a:lnTo>
                    <a:pt x="313016" y="724649"/>
                  </a:lnTo>
                  <a:lnTo>
                    <a:pt x="314731" y="722223"/>
                  </a:lnTo>
                  <a:lnTo>
                    <a:pt x="321564" y="709536"/>
                  </a:lnTo>
                  <a:close/>
                </a:path>
                <a:path w="1161415" h="985519">
                  <a:moveTo>
                    <a:pt x="356616" y="281927"/>
                  </a:moveTo>
                  <a:lnTo>
                    <a:pt x="353656" y="279514"/>
                  </a:lnTo>
                  <a:lnTo>
                    <a:pt x="350697" y="276974"/>
                  </a:lnTo>
                  <a:lnTo>
                    <a:pt x="342366" y="272808"/>
                  </a:lnTo>
                  <a:lnTo>
                    <a:pt x="315937" y="236397"/>
                  </a:lnTo>
                  <a:lnTo>
                    <a:pt x="312242" y="217919"/>
                  </a:lnTo>
                  <a:lnTo>
                    <a:pt x="310019" y="212001"/>
                  </a:lnTo>
                  <a:lnTo>
                    <a:pt x="305574" y="199212"/>
                  </a:lnTo>
                  <a:lnTo>
                    <a:pt x="303364" y="193281"/>
                  </a:lnTo>
                  <a:lnTo>
                    <a:pt x="300405" y="188328"/>
                  </a:lnTo>
                  <a:lnTo>
                    <a:pt x="297446" y="185915"/>
                  </a:lnTo>
                  <a:lnTo>
                    <a:pt x="288569" y="185915"/>
                  </a:lnTo>
                  <a:lnTo>
                    <a:pt x="280149" y="189674"/>
                  </a:lnTo>
                  <a:lnTo>
                    <a:pt x="272300" y="193649"/>
                  </a:lnTo>
                  <a:lnTo>
                    <a:pt x="264439" y="198081"/>
                  </a:lnTo>
                  <a:lnTo>
                    <a:pt x="256032" y="203187"/>
                  </a:lnTo>
                  <a:lnTo>
                    <a:pt x="269938" y="209638"/>
                  </a:lnTo>
                  <a:lnTo>
                    <a:pt x="280797" y="217944"/>
                  </a:lnTo>
                  <a:lnTo>
                    <a:pt x="288886" y="228066"/>
                  </a:lnTo>
                  <a:lnTo>
                    <a:pt x="294487" y="240017"/>
                  </a:lnTo>
                  <a:lnTo>
                    <a:pt x="297446" y="244970"/>
                  </a:lnTo>
                  <a:lnTo>
                    <a:pt x="325170" y="275132"/>
                  </a:lnTo>
                  <a:lnTo>
                    <a:pt x="353656" y="281927"/>
                  </a:lnTo>
                  <a:lnTo>
                    <a:pt x="356616" y="281927"/>
                  </a:lnTo>
                  <a:close/>
                </a:path>
                <a:path w="1161415" h="985519">
                  <a:moveTo>
                    <a:pt x="385572" y="349745"/>
                  </a:moveTo>
                  <a:lnTo>
                    <a:pt x="358863" y="319773"/>
                  </a:lnTo>
                  <a:lnTo>
                    <a:pt x="354774" y="312280"/>
                  </a:lnTo>
                  <a:lnTo>
                    <a:pt x="353402" y="309740"/>
                  </a:lnTo>
                  <a:lnTo>
                    <a:pt x="353402" y="307327"/>
                  </a:lnTo>
                  <a:lnTo>
                    <a:pt x="350481" y="304787"/>
                  </a:lnTo>
                  <a:lnTo>
                    <a:pt x="350481" y="319773"/>
                  </a:lnTo>
                  <a:lnTo>
                    <a:pt x="330009" y="319773"/>
                  </a:lnTo>
                  <a:lnTo>
                    <a:pt x="330009" y="317233"/>
                  </a:lnTo>
                  <a:lnTo>
                    <a:pt x="335851" y="314820"/>
                  </a:lnTo>
                  <a:lnTo>
                    <a:pt x="338785" y="314820"/>
                  </a:lnTo>
                  <a:lnTo>
                    <a:pt x="341706" y="312280"/>
                  </a:lnTo>
                  <a:lnTo>
                    <a:pt x="344627" y="312280"/>
                  </a:lnTo>
                  <a:lnTo>
                    <a:pt x="347548" y="317233"/>
                  </a:lnTo>
                  <a:lnTo>
                    <a:pt x="350481" y="319773"/>
                  </a:lnTo>
                  <a:lnTo>
                    <a:pt x="350481" y="304787"/>
                  </a:lnTo>
                  <a:lnTo>
                    <a:pt x="347548" y="304787"/>
                  </a:lnTo>
                  <a:lnTo>
                    <a:pt x="309537" y="312280"/>
                  </a:lnTo>
                  <a:lnTo>
                    <a:pt x="285407" y="337870"/>
                  </a:lnTo>
                  <a:lnTo>
                    <a:pt x="288150" y="353047"/>
                  </a:lnTo>
                  <a:lnTo>
                    <a:pt x="300761" y="367271"/>
                  </a:lnTo>
                  <a:lnTo>
                    <a:pt x="308343" y="358914"/>
                  </a:lnTo>
                  <a:lnTo>
                    <a:pt x="317576" y="352640"/>
                  </a:lnTo>
                  <a:lnTo>
                    <a:pt x="327901" y="348703"/>
                  </a:lnTo>
                  <a:lnTo>
                    <a:pt x="338785" y="347332"/>
                  </a:lnTo>
                  <a:lnTo>
                    <a:pt x="350202" y="347713"/>
                  </a:lnTo>
                  <a:lnTo>
                    <a:pt x="374142" y="349377"/>
                  </a:lnTo>
                  <a:lnTo>
                    <a:pt x="385572" y="349745"/>
                  </a:lnTo>
                  <a:close/>
                </a:path>
                <a:path w="1161415" h="985519">
                  <a:moveTo>
                    <a:pt x="416052" y="374510"/>
                  </a:moveTo>
                  <a:lnTo>
                    <a:pt x="411581" y="370801"/>
                  </a:lnTo>
                  <a:lnTo>
                    <a:pt x="406844" y="367080"/>
                  </a:lnTo>
                  <a:lnTo>
                    <a:pt x="401548" y="363372"/>
                  </a:lnTo>
                  <a:lnTo>
                    <a:pt x="395427" y="359651"/>
                  </a:lnTo>
                  <a:lnTo>
                    <a:pt x="392480" y="359651"/>
                  </a:lnTo>
                  <a:lnTo>
                    <a:pt x="375805" y="364185"/>
                  </a:lnTo>
                  <a:lnTo>
                    <a:pt x="360807" y="369874"/>
                  </a:lnTo>
                  <a:lnTo>
                    <a:pt x="333552" y="382003"/>
                  </a:lnTo>
                  <a:lnTo>
                    <a:pt x="322389" y="387515"/>
                  </a:lnTo>
                  <a:lnTo>
                    <a:pt x="310718" y="392315"/>
                  </a:lnTo>
                  <a:lnTo>
                    <a:pt x="297916" y="395706"/>
                  </a:lnTo>
                  <a:lnTo>
                    <a:pt x="283464" y="396989"/>
                  </a:lnTo>
                  <a:lnTo>
                    <a:pt x="289725" y="401612"/>
                  </a:lnTo>
                  <a:lnTo>
                    <a:pt x="295986" y="404393"/>
                  </a:lnTo>
                  <a:lnTo>
                    <a:pt x="303352" y="405320"/>
                  </a:lnTo>
                  <a:lnTo>
                    <a:pt x="312928" y="404355"/>
                  </a:lnTo>
                  <a:lnTo>
                    <a:pt x="319506" y="402488"/>
                  </a:lnTo>
                  <a:lnTo>
                    <a:pt x="325818" y="400354"/>
                  </a:lnTo>
                  <a:lnTo>
                    <a:pt x="331571" y="397751"/>
                  </a:lnTo>
                  <a:lnTo>
                    <a:pt x="336499" y="394449"/>
                  </a:lnTo>
                  <a:lnTo>
                    <a:pt x="343128" y="391121"/>
                  </a:lnTo>
                  <a:lnTo>
                    <a:pt x="356374" y="385343"/>
                  </a:lnTo>
                  <a:lnTo>
                    <a:pt x="363016" y="382003"/>
                  </a:lnTo>
                  <a:lnTo>
                    <a:pt x="363016" y="396989"/>
                  </a:lnTo>
                  <a:lnTo>
                    <a:pt x="374624" y="387515"/>
                  </a:lnTo>
                  <a:lnTo>
                    <a:pt x="385495" y="382003"/>
                  </a:lnTo>
                  <a:lnTo>
                    <a:pt x="387324" y="381088"/>
                  </a:lnTo>
                  <a:lnTo>
                    <a:pt x="401129" y="376986"/>
                  </a:lnTo>
                  <a:lnTo>
                    <a:pt x="416052" y="374510"/>
                  </a:lnTo>
                  <a:close/>
                </a:path>
                <a:path w="1161415" h="985519">
                  <a:moveTo>
                    <a:pt x="416052" y="175755"/>
                  </a:moveTo>
                  <a:lnTo>
                    <a:pt x="413004" y="170675"/>
                  </a:lnTo>
                  <a:lnTo>
                    <a:pt x="406895" y="170675"/>
                  </a:lnTo>
                  <a:lnTo>
                    <a:pt x="400812" y="175755"/>
                  </a:lnTo>
                  <a:lnTo>
                    <a:pt x="400812" y="180835"/>
                  </a:lnTo>
                  <a:lnTo>
                    <a:pt x="403860" y="183375"/>
                  </a:lnTo>
                  <a:lnTo>
                    <a:pt x="406895" y="183375"/>
                  </a:lnTo>
                  <a:lnTo>
                    <a:pt x="409956" y="185915"/>
                  </a:lnTo>
                  <a:lnTo>
                    <a:pt x="416052" y="183375"/>
                  </a:lnTo>
                  <a:lnTo>
                    <a:pt x="416052" y="178295"/>
                  </a:lnTo>
                  <a:lnTo>
                    <a:pt x="416052" y="175755"/>
                  </a:lnTo>
                  <a:close/>
                </a:path>
                <a:path w="1161415" h="985519">
                  <a:moveTo>
                    <a:pt x="420624" y="195948"/>
                  </a:moveTo>
                  <a:lnTo>
                    <a:pt x="411988" y="193535"/>
                  </a:lnTo>
                  <a:lnTo>
                    <a:pt x="403339" y="193535"/>
                  </a:lnTo>
                  <a:lnTo>
                    <a:pt x="400469" y="195948"/>
                  </a:lnTo>
                  <a:lnTo>
                    <a:pt x="397598" y="200901"/>
                  </a:lnTo>
                  <a:lnTo>
                    <a:pt x="394716" y="208140"/>
                  </a:lnTo>
                  <a:lnTo>
                    <a:pt x="403339" y="237477"/>
                  </a:lnTo>
                  <a:lnTo>
                    <a:pt x="403339" y="239890"/>
                  </a:lnTo>
                  <a:lnTo>
                    <a:pt x="406234" y="242303"/>
                  </a:lnTo>
                  <a:lnTo>
                    <a:pt x="409105" y="242303"/>
                  </a:lnTo>
                  <a:lnTo>
                    <a:pt x="414870" y="237477"/>
                  </a:lnTo>
                  <a:lnTo>
                    <a:pt x="415353" y="229730"/>
                  </a:lnTo>
                  <a:lnTo>
                    <a:pt x="416661" y="221310"/>
                  </a:lnTo>
                  <a:lnTo>
                    <a:pt x="418503" y="212432"/>
                  </a:lnTo>
                  <a:lnTo>
                    <a:pt x="420624" y="203314"/>
                  </a:lnTo>
                  <a:lnTo>
                    <a:pt x="420624" y="195948"/>
                  </a:lnTo>
                  <a:close/>
                </a:path>
                <a:path w="1161415" h="985519">
                  <a:moveTo>
                    <a:pt x="423672" y="136525"/>
                  </a:moveTo>
                  <a:lnTo>
                    <a:pt x="414883" y="141478"/>
                  </a:lnTo>
                  <a:lnTo>
                    <a:pt x="411949" y="139052"/>
                  </a:lnTo>
                  <a:lnTo>
                    <a:pt x="411949" y="129019"/>
                  </a:lnTo>
                  <a:lnTo>
                    <a:pt x="406082" y="126479"/>
                  </a:lnTo>
                  <a:lnTo>
                    <a:pt x="400227" y="126479"/>
                  </a:lnTo>
                  <a:lnTo>
                    <a:pt x="400227" y="141478"/>
                  </a:lnTo>
                  <a:lnTo>
                    <a:pt x="394360" y="139052"/>
                  </a:lnTo>
                  <a:lnTo>
                    <a:pt x="388505" y="139052"/>
                  </a:lnTo>
                  <a:lnTo>
                    <a:pt x="388505" y="141478"/>
                  </a:lnTo>
                  <a:lnTo>
                    <a:pt x="385572" y="144005"/>
                  </a:lnTo>
                  <a:lnTo>
                    <a:pt x="385572" y="148958"/>
                  </a:lnTo>
                  <a:lnTo>
                    <a:pt x="400227" y="148958"/>
                  </a:lnTo>
                  <a:lnTo>
                    <a:pt x="400227" y="161531"/>
                  </a:lnTo>
                  <a:lnTo>
                    <a:pt x="411949" y="161531"/>
                  </a:lnTo>
                  <a:lnTo>
                    <a:pt x="411949" y="148958"/>
                  </a:lnTo>
                  <a:lnTo>
                    <a:pt x="414883" y="146545"/>
                  </a:lnTo>
                  <a:lnTo>
                    <a:pt x="423672" y="154038"/>
                  </a:lnTo>
                  <a:lnTo>
                    <a:pt x="423672" y="146545"/>
                  </a:lnTo>
                  <a:lnTo>
                    <a:pt x="423672" y="141478"/>
                  </a:lnTo>
                  <a:lnTo>
                    <a:pt x="423672" y="136525"/>
                  </a:lnTo>
                  <a:close/>
                </a:path>
                <a:path w="1161415" h="985519">
                  <a:moveTo>
                    <a:pt x="455676" y="272783"/>
                  </a:moveTo>
                  <a:lnTo>
                    <a:pt x="358140" y="272783"/>
                  </a:lnTo>
                  <a:lnTo>
                    <a:pt x="358140" y="281927"/>
                  </a:lnTo>
                  <a:lnTo>
                    <a:pt x="443852" y="281927"/>
                  </a:lnTo>
                  <a:lnTo>
                    <a:pt x="455676" y="281927"/>
                  </a:lnTo>
                  <a:lnTo>
                    <a:pt x="455676" y="272783"/>
                  </a:lnTo>
                  <a:close/>
                </a:path>
                <a:path w="1161415" h="985519">
                  <a:moveTo>
                    <a:pt x="461695" y="281901"/>
                  </a:moveTo>
                  <a:lnTo>
                    <a:pt x="458724" y="282054"/>
                  </a:lnTo>
                  <a:lnTo>
                    <a:pt x="461695" y="282054"/>
                  </a:lnTo>
                  <a:lnTo>
                    <a:pt x="461695" y="281901"/>
                  </a:lnTo>
                  <a:close/>
                </a:path>
                <a:path w="1161415" h="985519">
                  <a:moveTo>
                    <a:pt x="469176" y="231000"/>
                  </a:moveTo>
                  <a:lnTo>
                    <a:pt x="438619" y="203073"/>
                  </a:lnTo>
                  <a:lnTo>
                    <a:pt x="429844" y="201155"/>
                  </a:lnTo>
                  <a:lnTo>
                    <a:pt x="429844" y="208521"/>
                  </a:lnTo>
                  <a:lnTo>
                    <a:pt x="426897" y="213474"/>
                  </a:lnTo>
                  <a:lnTo>
                    <a:pt x="412191" y="255257"/>
                  </a:lnTo>
                  <a:lnTo>
                    <a:pt x="406311" y="255257"/>
                  </a:lnTo>
                  <a:lnTo>
                    <a:pt x="389242" y="219202"/>
                  </a:lnTo>
                  <a:lnTo>
                    <a:pt x="388658" y="203568"/>
                  </a:lnTo>
                  <a:lnTo>
                    <a:pt x="385711" y="201155"/>
                  </a:lnTo>
                  <a:lnTo>
                    <a:pt x="379831" y="201155"/>
                  </a:lnTo>
                  <a:lnTo>
                    <a:pt x="376885" y="203568"/>
                  </a:lnTo>
                  <a:lnTo>
                    <a:pt x="367741" y="206425"/>
                  </a:lnTo>
                  <a:lnTo>
                    <a:pt x="358863" y="211328"/>
                  </a:lnTo>
                  <a:lnTo>
                    <a:pt x="351650" y="218503"/>
                  </a:lnTo>
                  <a:lnTo>
                    <a:pt x="347472" y="228206"/>
                  </a:lnTo>
                  <a:lnTo>
                    <a:pt x="347967" y="236016"/>
                  </a:lnTo>
                  <a:lnTo>
                    <a:pt x="349300" y="244259"/>
                  </a:lnTo>
                  <a:lnTo>
                    <a:pt x="351193" y="252488"/>
                  </a:lnTo>
                  <a:lnTo>
                    <a:pt x="353352" y="260210"/>
                  </a:lnTo>
                  <a:lnTo>
                    <a:pt x="353352" y="265163"/>
                  </a:lnTo>
                  <a:lnTo>
                    <a:pt x="362178" y="265163"/>
                  </a:lnTo>
                  <a:lnTo>
                    <a:pt x="462191" y="265163"/>
                  </a:lnTo>
                  <a:lnTo>
                    <a:pt x="462191" y="257797"/>
                  </a:lnTo>
                  <a:lnTo>
                    <a:pt x="465137" y="255257"/>
                  </a:lnTo>
                  <a:lnTo>
                    <a:pt x="465137" y="250431"/>
                  </a:lnTo>
                  <a:lnTo>
                    <a:pt x="467563" y="240842"/>
                  </a:lnTo>
                  <a:lnTo>
                    <a:pt x="469176" y="231000"/>
                  </a:lnTo>
                  <a:close/>
                </a:path>
                <a:path w="1161415" h="985519">
                  <a:moveTo>
                    <a:pt x="528828" y="192900"/>
                  </a:moveTo>
                  <a:lnTo>
                    <a:pt x="526084" y="190233"/>
                  </a:lnTo>
                  <a:lnTo>
                    <a:pt x="523341" y="187439"/>
                  </a:lnTo>
                  <a:lnTo>
                    <a:pt x="520598" y="187439"/>
                  </a:lnTo>
                  <a:lnTo>
                    <a:pt x="517855" y="190233"/>
                  </a:lnTo>
                  <a:lnTo>
                    <a:pt x="515112" y="192900"/>
                  </a:lnTo>
                  <a:lnTo>
                    <a:pt x="517855" y="195694"/>
                  </a:lnTo>
                  <a:lnTo>
                    <a:pt x="520598" y="198361"/>
                  </a:lnTo>
                  <a:lnTo>
                    <a:pt x="520598" y="201155"/>
                  </a:lnTo>
                  <a:lnTo>
                    <a:pt x="523341" y="198361"/>
                  </a:lnTo>
                  <a:lnTo>
                    <a:pt x="526084" y="195694"/>
                  </a:lnTo>
                  <a:lnTo>
                    <a:pt x="528828" y="192900"/>
                  </a:lnTo>
                  <a:close/>
                </a:path>
                <a:path w="1161415" h="985519">
                  <a:moveTo>
                    <a:pt x="553212" y="190995"/>
                  </a:moveTo>
                  <a:lnTo>
                    <a:pt x="550164" y="185915"/>
                  </a:lnTo>
                  <a:lnTo>
                    <a:pt x="547116" y="190995"/>
                  </a:lnTo>
                  <a:lnTo>
                    <a:pt x="544068" y="190995"/>
                  </a:lnTo>
                  <a:lnTo>
                    <a:pt x="547116" y="193535"/>
                  </a:lnTo>
                  <a:lnTo>
                    <a:pt x="547116" y="196075"/>
                  </a:lnTo>
                  <a:lnTo>
                    <a:pt x="550164" y="198615"/>
                  </a:lnTo>
                  <a:lnTo>
                    <a:pt x="553212" y="196075"/>
                  </a:lnTo>
                  <a:lnTo>
                    <a:pt x="553212" y="190995"/>
                  </a:lnTo>
                  <a:close/>
                </a:path>
                <a:path w="1161415" h="985519">
                  <a:moveTo>
                    <a:pt x="562356" y="436740"/>
                  </a:moveTo>
                  <a:lnTo>
                    <a:pt x="559523" y="423316"/>
                  </a:lnTo>
                  <a:lnTo>
                    <a:pt x="557530" y="416801"/>
                  </a:lnTo>
                  <a:lnTo>
                    <a:pt x="555320" y="409613"/>
                  </a:lnTo>
                  <a:lnTo>
                    <a:pt x="549846" y="397294"/>
                  </a:lnTo>
                  <a:lnTo>
                    <a:pt x="549440" y="396367"/>
                  </a:lnTo>
                  <a:lnTo>
                    <a:pt x="541616" y="384289"/>
                  </a:lnTo>
                  <a:lnTo>
                    <a:pt x="541616" y="381876"/>
                  </a:lnTo>
                  <a:lnTo>
                    <a:pt x="535686" y="381876"/>
                  </a:lnTo>
                  <a:lnTo>
                    <a:pt x="532726" y="379336"/>
                  </a:lnTo>
                  <a:lnTo>
                    <a:pt x="526059" y="378942"/>
                  </a:lnTo>
                  <a:lnTo>
                    <a:pt x="512711" y="377202"/>
                  </a:lnTo>
                  <a:lnTo>
                    <a:pt x="506056" y="376796"/>
                  </a:lnTo>
                  <a:lnTo>
                    <a:pt x="503085" y="374383"/>
                  </a:lnTo>
                  <a:lnTo>
                    <a:pt x="497166" y="374383"/>
                  </a:lnTo>
                  <a:lnTo>
                    <a:pt x="494195" y="371843"/>
                  </a:lnTo>
                  <a:lnTo>
                    <a:pt x="496417" y="377507"/>
                  </a:lnTo>
                  <a:lnTo>
                    <a:pt x="498640" y="383413"/>
                  </a:lnTo>
                  <a:lnTo>
                    <a:pt x="500875" y="389813"/>
                  </a:lnTo>
                  <a:lnTo>
                    <a:pt x="503085" y="396862"/>
                  </a:lnTo>
                  <a:lnTo>
                    <a:pt x="490296" y="397294"/>
                  </a:lnTo>
                  <a:lnTo>
                    <a:pt x="478637" y="394944"/>
                  </a:lnTo>
                  <a:lnTo>
                    <a:pt x="468083" y="389813"/>
                  </a:lnTo>
                  <a:lnTo>
                    <a:pt x="458635" y="381876"/>
                  </a:lnTo>
                  <a:lnTo>
                    <a:pt x="456958" y="388937"/>
                  </a:lnTo>
                  <a:lnTo>
                    <a:pt x="456463" y="394944"/>
                  </a:lnTo>
                  <a:lnTo>
                    <a:pt x="456476" y="396367"/>
                  </a:lnTo>
                  <a:lnTo>
                    <a:pt x="456958" y="402183"/>
                  </a:lnTo>
                  <a:lnTo>
                    <a:pt x="458635" y="409308"/>
                  </a:lnTo>
                  <a:lnTo>
                    <a:pt x="460806" y="416864"/>
                  </a:lnTo>
                  <a:lnTo>
                    <a:pt x="462711" y="424611"/>
                  </a:lnTo>
                  <a:lnTo>
                    <a:pt x="464045" y="432854"/>
                  </a:lnTo>
                  <a:lnTo>
                    <a:pt x="464566" y="441820"/>
                  </a:lnTo>
                  <a:lnTo>
                    <a:pt x="467525" y="449313"/>
                  </a:lnTo>
                  <a:lnTo>
                    <a:pt x="467525" y="461759"/>
                  </a:lnTo>
                  <a:lnTo>
                    <a:pt x="470496" y="461759"/>
                  </a:lnTo>
                  <a:lnTo>
                    <a:pt x="474929" y="452843"/>
                  </a:lnTo>
                  <a:lnTo>
                    <a:pt x="479374" y="444601"/>
                  </a:lnTo>
                  <a:lnTo>
                    <a:pt x="483857" y="436740"/>
                  </a:lnTo>
                  <a:lnTo>
                    <a:pt x="488276" y="429247"/>
                  </a:lnTo>
                  <a:lnTo>
                    <a:pt x="488276" y="426834"/>
                  </a:lnTo>
                  <a:lnTo>
                    <a:pt x="491236" y="421754"/>
                  </a:lnTo>
                  <a:lnTo>
                    <a:pt x="491236" y="419341"/>
                  </a:lnTo>
                  <a:lnTo>
                    <a:pt x="494195" y="421754"/>
                  </a:lnTo>
                  <a:lnTo>
                    <a:pt x="500126" y="426834"/>
                  </a:lnTo>
                  <a:lnTo>
                    <a:pt x="503085" y="429247"/>
                  </a:lnTo>
                  <a:lnTo>
                    <a:pt x="506056" y="431787"/>
                  </a:lnTo>
                  <a:lnTo>
                    <a:pt x="506056" y="434327"/>
                  </a:lnTo>
                  <a:lnTo>
                    <a:pt x="509016" y="439280"/>
                  </a:lnTo>
                  <a:lnTo>
                    <a:pt x="514946" y="441820"/>
                  </a:lnTo>
                  <a:lnTo>
                    <a:pt x="514946" y="434327"/>
                  </a:lnTo>
                  <a:lnTo>
                    <a:pt x="517906" y="429247"/>
                  </a:lnTo>
                  <a:lnTo>
                    <a:pt x="517906" y="419341"/>
                  </a:lnTo>
                  <a:lnTo>
                    <a:pt x="517906" y="416801"/>
                  </a:lnTo>
                  <a:lnTo>
                    <a:pt x="520865" y="416801"/>
                  </a:lnTo>
                  <a:lnTo>
                    <a:pt x="523836" y="419341"/>
                  </a:lnTo>
                  <a:lnTo>
                    <a:pt x="529755" y="421754"/>
                  </a:lnTo>
                  <a:lnTo>
                    <a:pt x="535686" y="426834"/>
                  </a:lnTo>
                  <a:lnTo>
                    <a:pt x="541616" y="429247"/>
                  </a:lnTo>
                  <a:lnTo>
                    <a:pt x="550506" y="431787"/>
                  </a:lnTo>
                  <a:lnTo>
                    <a:pt x="556425" y="434327"/>
                  </a:lnTo>
                  <a:lnTo>
                    <a:pt x="562356" y="436740"/>
                  </a:lnTo>
                  <a:close/>
                </a:path>
                <a:path w="1161415" h="985519">
                  <a:moveTo>
                    <a:pt x="562521" y="222491"/>
                  </a:moveTo>
                  <a:lnTo>
                    <a:pt x="529894" y="222491"/>
                  </a:lnTo>
                  <a:lnTo>
                    <a:pt x="526935" y="225031"/>
                  </a:lnTo>
                  <a:lnTo>
                    <a:pt x="526935" y="227444"/>
                  </a:lnTo>
                  <a:lnTo>
                    <a:pt x="523963" y="232397"/>
                  </a:lnTo>
                  <a:lnTo>
                    <a:pt x="523963" y="237350"/>
                  </a:lnTo>
                  <a:lnTo>
                    <a:pt x="521004" y="242303"/>
                  </a:lnTo>
                  <a:lnTo>
                    <a:pt x="510946" y="257213"/>
                  </a:lnTo>
                  <a:lnTo>
                    <a:pt x="498386" y="268414"/>
                  </a:lnTo>
                  <a:lnTo>
                    <a:pt x="483044" y="275882"/>
                  </a:lnTo>
                  <a:lnTo>
                    <a:pt x="464654" y="279641"/>
                  </a:lnTo>
                  <a:lnTo>
                    <a:pt x="461695" y="279641"/>
                  </a:lnTo>
                  <a:lnTo>
                    <a:pt x="461695" y="281901"/>
                  </a:lnTo>
                  <a:lnTo>
                    <a:pt x="494538" y="280111"/>
                  </a:lnTo>
                  <a:lnTo>
                    <a:pt x="529526" y="266280"/>
                  </a:lnTo>
                  <a:lnTo>
                    <a:pt x="555053" y="245452"/>
                  </a:lnTo>
                  <a:lnTo>
                    <a:pt x="562521" y="222491"/>
                  </a:lnTo>
                  <a:close/>
                </a:path>
                <a:path w="1161415" h="985519">
                  <a:moveTo>
                    <a:pt x="588264" y="190995"/>
                  </a:moveTo>
                  <a:lnTo>
                    <a:pt x="585216" y="190995"/>
                  </a:lnTo>
                  <a:lnTo>
                    <a:pt x="579120" y="185915"/>
                  </a:lnTo>
                  <a:lnTo>
                    <a:pt x="579120" y="190995"/>
                  </a:lnTo>
                  <a:lnTo>
                    <a:pt x="576072" y="190995"/>
                  </a:lnTo>
                  <a:lnTo>
                    <a:pt x="576072" y="196075"/>
                  </a:lnTo>
                  <a:lnTo>
                    <a:pt x="582168" y="201155"/>
                  </a:lnTo>
                  <a:lnTo>
                    <a:pt x="588264" y="196075"/>
                  </a:lnTo>
                  <a:lnTo>
                    <a:pt x="588264" y="193535"/>
                  </a:lnTo>
                  <a:lnTo>
                    <a:pt x="588264" y="190995"/>
                  </a:lnTo>
                  <a:close/>
                </a:path>
                <a:path w="1161415" h="985519">
                  <a:moveTo>
                    <a:pt x="594360" y="55626"/>
                  </a:moveTo>
                  <a:lnTo>
                    <a:pt x="588899" y="51803"/>
                  </a:lnTo>
                  <a:lnTo>
                    <a:pt x="575437" y="51803"/>
                  </a:lnTo>
                  <a:lnTo>
                    <a:pt x="569976" y="55626"/>
                  </a:lnTo>
                  <a:lnTo>
                    <a:pt x="569976" y="60198"/>
                  </a:lnTo>
                  <a:lnTo>
                    <a:pt x="569976" y="64757"/>
                  </a:lnTo>
                  <a:lnTo>
                    <a:pt x="575437" y="68567"/>
                  </a:lnTo>
                  <a:lnTo>
                    <a:pt x="588899" y="68567"/>
                  </a:lnTo>
                  <a:lnTo>
                    <a:pt x="594360" y="64757"/>
                  </a:lnTo>
                  <a:lnTo>
                    <a:pt x="594360" y="55626"/>
                  </a:lnTo>
                  <a:close/>
                </a:path>
                <a:path w="1161415" h="985519">
                  <a:moveTo>
                    <a:pt x="601980" y="12179"/>
                  </a:moveTo>
                  <a:lnTo>
                    <a:pt x="596290" y="12179"/>
                  </a:lnTo>
                  <a:lnTo>
                    <a:pt x="587756" y="14592"/>
                  </a:lnTo>
                  <a:lnTo>
                    <a:pt x="587756" y="12179"/>
                  </a:lnTo>
                  <a:lnTo>
                    <a:pt x="584911" y="9766"/>
                  </a:lnTo>
                  <a:lnTo>
                    <a:pt x="584911" y="0"/>
                  </a:lnTo>
                  <a:lnTo>
                    <a:pt x="573532" y="0"/>
                  </a:lnTo>
                  <a:lnTo>
                    <a:pt x="573532" y="12179"/>
                  </a:lnTo>
                  <a:lnTo>
                    <a:pt x="559308" y="12179"/>
                  </a:lnTo>
                  <a:lnTo>
                    <a:pt x="559308" y="21958"/>
                  </a:lnTo>
                  <a:lnTo>
                    <a:pt x="573532" y="21958"/>
                  </a:lnTo>
                  <a:lnTo>
                    <a:pt x="573532" y="36576"/>
                  </a:lnTo>
                  <a:lnTo>
                    <a:pt x="587756" y="36576"/>
                  </a:lnTo>
                  <a:lnTo>
                    <a:pt x="587756" y="31750"/>
                  </a:lnTo>
                  <a:lnTo>
                    <a:pt x="584911" y="21958"/>
                  </a:lnTo>
                  <a:lnTo>
                    <a:pt x="601980" y="21958"/>
                  </a:lnTo>
                  <a:lnTo>
                    <a:pt x="601980" y="14592"/>
                  </a:lnTo>
                  <a:lnTo>
                    <a:pt x="601980" y="12179"/>
                  </a:lnTo>
                  <a:close/>
                </a:path>
                <a:path w="1161415" h="985519">
                  <a:moveTo>
                    <a:pt x="606552" y="99174"/>
                  </a:moveTo>
                  <a:lnTo>
                    <a:pt x="603592" y="99174"/>
                  </a:lnTo>
                  <a:lnTo>
                    <a:pt x="603592" y="94221"/>
                  </a:lnTo>
                  <a:lnTo>
                    <a:pt x="597662" y="86677"/>
                  </a:lnTo>
                  <a:lnTo>
                    <a:pt x="589508" y="82384"/>
                  </a:lnTo>
                  <a:lnTo>
                    <a:pt x="580250" y="80899"/>
                  </a:lnTo>
                  <a:lnTo>
                    <a:pt x="570992" y="81775"/>
                  </a:lnTo>
                  <a:lnTo>
                    <a:pt x="564502" y="84823"/>
                  </a:lnTo>
                  <a:lnTo>
                    <a:pt x="559130" y="89522"/>
                  </a:lnTo>
                  <a:lnTo>
                    <a:pt x="555980" y="94716"/>
                  </a:lnTo>
                  <a:lnTo>
                    <a:pt x="556171" y="99174"/>
                  </a:lnTo>
                  <a:lnTo>
                    <a:pt x="564362" y="137579"/>
                  </a:lnTo>
                  <a:lnTo>
                    <a:pt x="573951" y="156578"/>
                  </a:lnTo>
                  <a:lnTo>
                    <a:pt x="576922" y="161531"/>
                  </a:lnTo>
                  <a:lnTo>
                    <a:pt x="579882" y="158991"/>
                  </a:lnTo>
                  <a:lnTo>
                    <a:pt x="585812" y="156578"/>
                  </a:lnTo>
                  <a:lnTo>
                    <a:pt x="585812" y="154038"/>
                  </a:lnTo>
                  <a:lnTo>
                    <a:pt x="588772" y="151498"/>
                  </a:lnTo>
                  <a:lnTo>
                    <a:pt x="606552" y="99174"/>
                  </a:lnTo>
                  <a:close/>
                </a:path>
                <a:path w="1161415" h="985519">
                  <a:moveTo>
                    <a:pt x="615696" y="190233"/>
                  </a:moveTo>
                  <a:lnTo>
                    <a:pt x="612648" y="187439"/>
                  </a:lnTo>
                  <a:lnTo>
                    <a:pt x="609600" y="187439"/>
                  </a:lnTo>
                  <a:lnTo>
                    <a:pt x="606552" y="190233"/>
                  </a:lnTo>
                  <a:lnTo>
                    <a:pt x="606552" y="195694"/>
                  </a:lnTo>
                  <a:lnTo>
                    <a:pt x="609600" y="201155"/>
                  </a:lnTo>
                  <a:lnTo>
                    <a:pt x="612648" y="198361"/>
                  </a:lnTo>
                  <a:lnTo>
                    <a:pt x="615696" y="195694"/>
                  </a:lnTo>
                  <a:lnTo>
                    <a:pt x="615696" y="190233"/>
                  </a:lnTo>
                  <a:close/>
                </a:path>
                <a:path w="1161415" h="985519">
                  <a:moveTo>
                    <a:pt x="644652" y="188455"/>
                  </a:moveTo>
                  <a:lnTo>
                    <a:pt x="641604" y="185915"/>
                  </a:lnTo>
                  <a:lnTo>
                    <a:pt x="635508" y="190995"/>
                  </a:lnTo>
                  <a:lnTo>
                    <a:pt x="635508" y="193535"/>
                  </a:lnTo>
                  <a:lnTo>
                    <a:pt x="638556" y="196075"/>
                  </a:lnTo>
                  <a:lnTo>
                    <a:pt x="638556" y="198615"/>
                  </a:lnTo>
                  <a:lnTo>
                    <a:pt x="641604" y="201155"/>
                  </a:lnTo>
                  <a:lnTo>
                    <a:pt x="641604" y="198615"/>
                  </a:lnTo>
                  <a:lnTo>
                    <a:pt x="644652" y="196075"/>
                  </a:lnTo>
                  <a:lnTo>
                    <a:pt x="644652" y="193535"/>
                  </a:lnTo>
                  <a:lnTo>
                    <a:pt x="644652" y="188455"/>
                  </a:lnTo>
                  <a:close/>
                </a:path>
                <a:path w="1161415" h="985519">
                  <a:moveTo>
                    <a:pt x="649224" y="208775"/>
                  </a:moveTo>
                  <a:lnTo>
                    <a:pt x="515112" y="208775"/>
                  </a:lnTo>
                  <a:lnTo>
                    <a:pt x="518033" y="212839"/>
                  </a:lnTo>
                  <a:lnTo>
                    <a:pt x="520941" y="214871"/>
                  </a:lnTo>
                  <a:lnTo>
                    <a:pt x="643394" y="214871"/>
                  </a:lnTo>
                  <a:lnTo>
                    <a:pt x="646303" y="212839"/>
                  </a:lnTo>
                  <a:lnTo>
                    <a:pt x="649224" y="208775"/>
                  </a:lnTo>
                  <a:close/>
                </a:path>
                <a:path w="1161415" h="985519">
                  <a:moveTo>
                    <a:pt x="667512" y="943343"/>
                  </a:moveTo>
                  <a:lnTo>
                    <a:pt x="664591" y="943343"/>
                  </a:lnTo>
                  <a:lnTo>
                    <a:pt x="643242" y="946556"/>
                  </a:lnTo>
                  <a:lnTo>
                    <a:pt x="622998" y="952563"/>
                  </a:lnTo>
                  <a:lnTo>
                    <a:pt x="603834" y="961313"/>
                  </a:lnTo>
                  <a:lnTo>
                    <a:pt x="585787" y="972807"/>
                  </a:lnTo>
                  <a:lnTo>
                    <a:pt x="582866" y="975220"/>
                  </a:lnTo>
                  <a:lnTo>
                    <a:pt x="577024" y="975220"/>
                  </a:lnTo>
                  <a:lnTo>
                    <a:pt x="539445" y="952563"/>
                  </a:lnTo>
                  <a:lnTo>
                    <a:pt x="498221" y="943343"/>
                  </a:lnTo>
                  <a:lnTo>
                    <a:pt x="495300" y="943343"/>
                  </a:lnTo>
                  <a:lnTo>
                    <a:pt x="495300" y="945756"/>
                  </a:lnTo>
                  <a:lnTo>
                    <a:pt x="501904" y="948626"/>
                  </a:lnTo>
                  <a:lnTo>
                    <a:pt x="508787" y="950099"/>
                  </a:lnTo>
                  <a:lnTo>
                    <a:pt x="516229" y="950633"/>
                  </a:lnTo>
                  <a:lnTo>
                    <a:pt x="524484" y="950709"/>
                  </a:lnTo>
                  <a:lnTo>
                    <a:pt x="524484" y="958075"/>
                  </a:lnTo>
                  <a:lnTo>
                    <a:pt x="521563" y="963028"/>
                  </a:lnTo>
                  <a:lnTo>
                    <a:pt x="527405" y="967854"/>
                  </a:lnTo>
                  <a:lnTo>
                    <a:pt x="539076" y="967854"/>
                  </a:lnTo>
                  <a:lnTo>
                    <a:pt x="541997" y="965441"/>
                  </a:lnTo>
                  <a:lnTo>
                    <a:pt x="544918" y="965441"/>
                  </a:lnTo>
                  <a:lnTo>
                    <a:pt x="544918" y="967854"/>
                  </a:lnTo>
                  <a:lnTo>
                    <a:pt x="547839" y="970394"/>
                  </a:lnTo>
                  <a:lnTo>
                    <a:pt x="547839" y="972807"/>
                  </a:lnTo>
                  <a:lnTo>
                    <a:pt x="551027" y="979131"/>
                  </a:lnTo>
                  <a:lnTo>
                    <a:pt x="555866" y="982929"/>
                  </a:lnTo>
                  <a:lnTo>
                    <a:pt x="561784" y="983513"/>
                  </a:lnTo>
                  <a:lnTo>
                    <a:pt x="568274" y="980173"/>
                  </a:lnTo>
                  <a:lnTo>
                    <a:pt x="576478" y="977785"/>
                  </a:lnTo>
                  <a:lnTo>
                    <a:pt x="583755" y="977773"/>
                  </a:lnTo>
                  <a:lnTo>
                    <a:pt x="589610" y="979487"/>
                  </a:lnTo>
                  <a:lnTo>
                    <a:pt x="594537" y="982586"/>
                  </a:lnTo>
                  <a:lnTo>
                    <a:pt x="603300" y="985126"/>
                  </a:lnTo>
                  <a:lnTo>
                    <a:pt x="606221" y="985126"/>
                  </a:lnTo>
                  <a:lnTo>
                    <a:pt x="612051" y="980173"/>
                  </a:lnTo>
                  <a:lnTo>
                    <a:pt x="612051" y="977722"/>
                  </a:lnTo>
                  <a:lnTo>
                    <a:pt x="612051" y="975220"/>
                  </a:lnTo>
                  <a:lnTo>
                    <a:pt x="614972" y="972807"/>
                  </a:lnTo>
                  <a:lnTo>
                    <a:pt x="614972" y="970394"/>
                  </a:lnTo>
                  <a:lnTo>
                    <a:pt x="617893" y="967854"/>
                  </a:lnTo>
                  <a:lnTo>
                    <a:pt x="617893" y="965441"/>
                  </a:lnTo>
                  <a:lnTo>
                    <a:pt x="623735" y="967854"/>
                  </a:lnTo>
                  <a:lnTo>
                    <a:pt x="638327" y="967854"/>
                  </a:lnTo>
                  <a:lnTo>
                    <a:pt x="641248" y="965441"/>
                  </a:lnTo>
                  <a:lnTo>
                    <a:pt x="641248" y="963028"/>
                  </a:lnTo>
                  <a:lnTo>
                    <a:pt x="638327" y="958075"/>
                  </a:lnTo>
                  <a:lnTo>
                    <a:pt x="638327" y="950709"/>
                  </a:lnTo>
                  <a:lnTo>
                    <a:pt x="650684" y="950595"/>
                  </a:lnTo>
                  <a:lnTo>
                    <a:pt x="658380" y="949794"/>
                  </a:lnTo>
                  <a:lnTo>
                    <a:pt x="663359" y="947610"/>
                  </a:lnTo>
                  <a:lnTo>
                    <a:pt x="667512" y="943343"/>
                  </a:lnTo>
                  <a:close/>
                </a:path>
                <a:path w="1161415" h="985519">
                  <a:moveTo>
                    <a:pt x="676656" y="126352"/>
                  </a:moveTo>
                  <a:lnTo>
                    <a:pt x="635825" y="94348"/>
                  </a:lnTo>
                  <a:lnTo>
                    <a:pt x="621004" y="93967"/>
                  </a:lnTo>
                  <a:lnTo>
                    <a:pt x="618274" y="107276"/>
                  </a:lnTo>
                  <a:lnTo>
                    <a:pt x="615137" y="119837"/>
                  </a:lnTo>
                  <a:lnTo>
                    <a:pt x="611936" y="132207"/>
                  </a:lnTo>
                  <a:lnTo>
                    <a:pt x="609295" y="143878"/>
                  </a:lnTo>
                  <a:lnTo>
                    <a:pt x="606590" y="150977"/>
                  </a:lnTo>
                  <a:lnTo>
                    <a:pt x="582917" y="175425"/>
                  </a:lnTo>
                  <a:lnTo>
                    <a:pt x="577342" y="173456"/>
                  </a:lnTo>
                  <a:lnTo>
                    <a:pt x="555828" y="140131"/>
                  </a:lnTo>
                  <a:lnTo>
                    <a:pt x="547776" y="113906"/>
                  </a:lnTo>
                  <a:lnTo>
                    <a:pt x="547776" y="98920"/>
                  </a:lnTo>
                  <a:lnTo>
                    <a:pt x="544855" y="91427"/>
                  </a:lnTo>
                  <a:lnTo>
                    <a:pt x="538264" y="92938"/>
                  </a:lnTo>
                  <a:lnTo>
                    <a:pt x="525068" y="94957"/>
                  </a:lnTo>
                  <a:lnTo>
                    <a:pt x="518490" y="96380"/>
                  </a:lnTo>
                  <a:lnTo>
                    <a:pt x="506539" y="102603"/>
                  </a:lnTo>
                  <a:lnTo>
                    <a:pt x="497611" y="110451"/>
                  </a:lnTo>
                  <a:lnTo>
                    <a:pt x="492544" y="120637"/>
                  </a:lnTo>
                  <a:lnTo>
                    <a:pt x="492137" y="133845"/>
                  </a:lnTo>
                  <a:lnTo>
                    <a:pt x="493141" y="143662"/>
                  </a:lnTo>
                  <a:lnTo>
                    <a:pt x="509701" y="181343"/>
                  </a:lnTo>
                  <a:lnTo>
                    <a:pt x="656158" y="181343"/>
                  </a:lnTo>
                  <a:lnTo>
                    <a:pt x="659079" y="176390"/>
                  </a:lnTo>
                  <a:lnTo>
                    <a:pt x="659358" y="175425"/>
                  </a:lnTo>
                  <a:lnTo>
                    <a:pt x="661771" y="167386"/>
                  </a:lnTo>
                  <a:lnTo>
                    <a:pt x="665302" y="158877"/>
                  </a:lnTo>
                  <a:lnTo>
                    <a:pt x="669366" y="150355"/>
                  </a:lnTo>
                  <a:lnTo>
                    <a:pt x="673722" y="141351"/>
                  </a:lnTo>
                  <a:lnTo>
                    <a:pt x="676656" y="133845"/>
                  </a:lnTo>
                  <a:lnTo>
                    <a:pt x="676656" y="126352"/>
                  </a:lnTo>
                  <a:close/>
                </a:path>
                <a:path w="1161415" h="985519">
                  <a:moveTo>
                    <a:pt x="701040" y="279387"/>
                  </a:moveTo>
                  <a:lnTo>
                    <a:pt x="698042" y="279387"/>
                  </a:lnTo>
                  <a:lnTo>
                    <a:pt x="698042" y="276974"/>
                  </a:lnTo>
                  <a:lnTo>
                    <a:pt x="685558" y="276047"/>
                  </a:lnTo>
                  <a:lnTo>
                    <a:pt x="649820" y="254254"/>
                  </a:lnTo>
                  <a:lnTo>
                    <a:pt x="637997" y="227444"/>
                  </a:lnTo>
                  <a:lnTo>
                    <a:pt x="635000" y="225031"/>
                  </a:lnTo>
                  <a:lnTo>
                    <a:pt x="632002" y="222491"/>
                  </a:lnTo>
                  <a:lnTo>
                    <a:pt x="601980" y="222491"/>
                  </a:lnTo>
                  <a:lnTo>
                    <a:pt x="622655" y="258711"/>
                  </a:lnTo>
                  <a:lnTo>
                    <a:pt x="668020" y="279120"/>
                  </a:lnTo>
                  <a:lnTo>
                    <a:pt x="701040" y="281927"/>
                  </a:lnTo>
                  <a:lnTo>
                    <a:pt x="701040" y="279387"/>
                  </a:lnTo>
                  <a:close/>
                </a:path>
                <a:path w="1161415" h="985519">
                  <a:moveTo>
                    <a:pt x="708660" y="389369"/>
                  </a:moveTo>
                  <a:lnTo>
                    <a:pt x="702792" y="381876"/>
                  </a:lnTo>
                  <a:lnTo>
                    <a:pt x="693445" y="389813"/>
                  </a:lnTo>
                  <a:lnTo>
                    <a:pt x="683006" y="394944"/>
                  </a:lnTo>
                  <a:lnTo>
                    <a:pt x="671474" y="397294"/>
                  </a:lnTo>
                  <a:lnTo>
                    <a:pt x="658837" y="396862"/>
                  </a:lnTo>
                  <a:lnTo>
                    <a:pt x="661035" y="389775"/>
                  </a:lnTo>
                  <a:lnTo>
                    <a:pt x="663219" y="383413"/>
                  </a:lnTo>
                  <a:lnTo>
                    <a:pt x="665416" y="377507"/>
                  </a:lnTo>
                  <a:lnTo>
                    <a:pt x="667626" y="371843"/>
                  </a:lnTo>
                  <a:lnTo>
                    <a:pt x="658837" y="374383"/>
                  </a:lnTo>
                  <a:lnTo>
                    <a:pt x="652970" y="376796"/>
                  </a:lnTo>
                  <a:lnTo>
                    <a:pt x="647115" y="379336"/>
                  </a:lnTo>
                  <a:lnTo>
                    <a:pt x="623671" y="379336"/>
                  </a:lnTo>
                  <a:lnTo>
                    <a:pt x="620737" y="381876"/>
                  </a:lnTo>
                  <a:lnTo>
                    <a:pt x="617804" y="381876"/>
                  </a:lnTo>
                  <a:lnTo>
                    <a:pt x="617804" y="384289"/>
                  </a:lnTo>
                  <a:lnTo>
                    <a:pt x="610019" y="396011"/>
                  </a:lnTo>
                  <a:lnTo>
                    <a:pt x="603885" y="408660"/>
                  </a:lnTo>
                  <a:lnTo>
                    <a:pt x="598843" y="422249"/>
                  </a:lnTo>
                  <a:lnTo>
                    <a:pt x="594360" y="436740"/>
                  </a:lnTo>
                  <a:lnTo>
                    <a:pt x="597293" y="436740"/>
                  </a:lnTo>
                  <a:lnTo>
                    <a:pt x="600227" y="434327"/>
                  </a:lnTo>
                  <a:lnTo>
                    <a:pt x="608596" y="430542"/>
                  </a:lnTo>
                  <a:lnTo>
                    <a:pt x="616699" y="426796"/>
                  </a:lnTo>
                  <a:lnTo>
                    <a:pt x="625360" y="423062"/>
                  </a:lnTo>
                  <a:lnTo>
                    <a:pt x="635393" y="419341"/>
                  </a:lnTo>
                  <a:lnTo>
                    <a:pt x="635393" y="416801"/>
                  </a:lnTo>
                  <a:lnTo>
                    <a:pt x="641248" y="416801"/>
                  </a:lnTo>
                  <a:lnTo>
                    <a:pt x="641248" y="419341"/>
                  </a:lnTo>
                  <a:lnTo>
                    <a:pt x="644182" y="421754"/>
                  </a:lnTo>
                  <a:lnTo>
                    <a:pt x="644182" y="434327"/>
                  </a:lnTo>
                  <a:lnTo>
                    <a:pt x="647115" y="439280"/>
                  </a:lnTo>
                  <a:lnTo>
                    <a:pt x="651548" y="435178"/>
                  </a:lnTo>
                  <a:lnTo>
                    <a:pt x="656297" y="430542"/>
                  </a:lnTo>
                  <a:lnTo>
                    <a:pt x="661530" y="425945"/>
                  </a:lnTo>
                  <a:lnTo>
                    <a:pt x="667626" y="421754"/>
                  </a:lnTo>
                  <a:lnTo>
                    <a:pt x="667626" y="419341"/>
                  </a:lnTo>
                  <a:lnTo>
                    <a:pt x="673493" y="419341"/>
                  </a:lnTo>
                  <a:lnTo>
                    <a:pt x="673493" y="421754"/>
                  </a:lnTo>
                  <a:lnTo>
                    <a:pt x="675728" y="427774"/>
                  </a:lnTo>
                  <a:lnTo>
                    <a:pt x="678281" y="434327"/>
                  </a:lnTo>
                  <a:lnTo>
                    <a:pt x="681316" y="440766"/>
                  </a:lnTo>
                  <a:lnTo>
                    <a:pt x="685215" y="446773"/>
                  </a:lnTo>
                  <a:lnTo>
                    <a:pt x="685215" y="451726"/>
                  </a:lnTo>
                  <a:lnTo>
                    <a:pt x="691070" y="456806"/>
                  </a:lnTo>
                  <a:lnTo>
                    <a:pt x="694004" y="461759"/>
                  </a:lnTo>
                  <a:lnTo>
                    <a:pt x="697661" y="432104"/>
                  </a:lnTo>
                  <a:lnTo>
                    <a:pt x="700290" y="419341"/>
                  </a:lnTo>
                  <a:lnTo>
                    <a:pt x="700595" y="417868"/>
                  </a:lnTo>
                  <a:lnTo>
                    <a:pt x="701001" y="416801"/>
                  </a:lnTo>
                  <a:lnTo>
                    <a:pt x="705726" y="404355"/>
                  </a:lnTo>
                  <a:lnTo>
                    <a:pt x="708482" y="397294"/>
                  </a:lnTo>
                  <a:lnTo>
                    <a:pt x="708660" y="396862"/>
                  </a:lnTo>
                  <a:lnTo>
                    <a:pt x="708660" y="389369"/>
                  </a:lnTo>
                  <a:close/>
                </a:path>
                <a:path w="1161415" h="985519">
                  <a:moveTo>
                    <a:pt x="765048" y="198361"/>
                  </a:moveTo>
                  <a:lnTo>
                    <a:pt x="758952" y="193535"/>
                  </a:lnTo>
                  <a:lnTo>
                    <a:pt x="746760" y="198361"/>
                  </a:lnTo>
                  <a:lnTo>
                    <a:pt x="743712" y="203314"/>
                  </a:lnTo>
                  <a:lnTo>
                    <a:pt x="743712" y="208140"/>
                  </a:lnTo>
                  <a:lnTo>
                    <a:pt x="745515" y="215480"/>
                  </a:lnTo>
                  <a:lnTo>
                    <a:pt x="747991" y="230149"/>
                  </a:lnTo>
                  <a:lnTo>
                    <a:pt x="749808" y="237477"/>
                  </a:lnTo>
                  <a:lnTo>
                    <a:pt x="749808" y="239890"/>
                  </a:lnTo>
                  <a:lnTo>
                    <a:pt x="752856" y="242303"/>
                  </a:lnTo>
                  <a:lnTo>
                    <a:pt x="755904" y="242303"/>
                  </a:lnTo>
                  <a:lnTo>
                    <a:pt x="758952" y="239890"/>
                  </a:lnTo>
                  <a:lnTo>
                    <a:pt x="758952" y="237477"/>
                  </a:lnTo>
                  <a:lnTo>
                    <a:pt x="761187" y="230149"/>
                  </a:lnTo>
                  <a:lnTo>
                    <a:pt x="763143" y="222808"/>
                  </a:lnTo>
                  <a:lnTo>
                    <a:pt x="764514" y="215480"/>
                  </a:lnTo>
                  <a:lnTo>
                    <a:pt x="765048" y="208140"/>
                  </a:lnTo>
                  <a:lnTo>
                    <a:pt x="765048" y="198361"/>
                  </a:lnTo>
                  <a:close/>
                </a:path>
                <a:path w="1161415" h="985519">
                  <a:moveTo>
                    <a:pt x="765048" y="175755"/>
                  </a:moveTo>
                  <a:lnTo>
                    <a:pt x="759460" y="170675"/>
                  </a:lnTo>
                  <a:lnTo>
                    <a:pt x="753872" y="170675"/>
                  </a:lnTo>
                  <a:lnTo>
                    <a:pt x="748284" y="173215"/>
                  </a:lnTo>
                  <a:lnTo>
                    <a:pt x="748284" y="183375"/>
                  </a:lnTo>
                  <a:lnTo>
                    <a:pt x="751078" y="185915"/>
                  </a:lnTo>
                  <a:lnTo>
                    <a:pt x="756666" y="183375"/>
                  </a:lnTo>
                  <a:lnTo>
                    <a:pt x="762254" y="183375"/>
                  </a:lnTo>
                  <a:lnTo>
                    <a:pt x="765048" y="180835"/>
                  </a:lnTo>
                  <a:lnTo>
                    <a:pt x="765048" y="175755"/>
                  </a:lnTo>
                  <a:close/>
                </a:path>
                <a:path w="1161415" h="985519">
                  <a:moveTo>
                    <a:pt x="774192" y="139052"/>
                  </a:moveTo>
                  <a:lnTo>
                    <a:pt x="768096" y="139052"/>
                  </a:lnTo>
                  <a:lnTo>
                    <a:pt x="762000" y="141478"/>
                  </a:lnTo>
                  <a:lnTo>
                    <a:pt x="762000" y="126479"/>
                  </a:lnTo>
                  <a:lnTo>
                    <a:pt x="749808" y="126479"/>
                  </a:lnTo>
                  <a:lnTo>
                    <a:pt x="749808" y="139052"/>
                  </a:lnTo>
                  <a:lnTo>
                    <a:pt x="743712" y="141478"/>
                  </a:lnTo>
                  <a:lnTo>
                    <a:pt x="734568" y="136525"/>
                  </a:lnTo>
                  <a:lnTo>
                    <a:pt x="734568" y="154038"/>
                  </a:lnTo>
                  <a:lnTo>
                    <a:pt x="743712" y="146545"/>
                  </a:lnTo>
                  <a:lnTo>
                    <a:pt x="749808" y="148958"/>
                  </a:lnTo>
                  <a:lnTo>
                    <a:pt x="749808" y="161531"/>
                  </a:lnTo>
                  <a:lnTo>
                    <a:pt x="762000" y="161531"/>
                  </a:lnTo>
                  <a:lnTo>
                    <a:pt x="762000" y="148958"/>
                  </a:lnTo>
                  <a:lnTo>
                    <a:pt x="771144" y="148958"/>
                  </a:lnTo>
                  <a:lnTo>
                    <a:pt x="771144" y="146545"/>
                  </a:lnTo>
                  <a:lnTo>
                    <a:pt x="774192" y="146545"/>
                  </a:lnTo>
                  <a:lnTo>
                    <a:pt x="774192" y="139052"/>
                  </a:lnTo>
                  <a:close/>
                </a:path>
                <a:path w="1161415" h="985519">
                  <a:moveTo>
                    <a:pt x="806196" y="272783"/>
                  </a:moveTo>
                  <a:lnTo>
                    <a:pt x="708660" y="272783"/>
                  </a:lnTo>
                  <a:lnTo>
                    <a:pt x="708660" y="281927"/>
                  </a:lnTo>
                  <a:lnTo>
                    <a:pt x="794372" y="281927"/>
                  </a:lnTo>
                  <a:lnTo>
                    <a:pt x="806196" y="281927"/>
                  </a:lnTo>
                  <a:lnTo>
                    <a:pt x="806196" y="272783"/>
                  </a:lnTo>
                  <a:close/>
                </a:path>
                <a:path w="1161415" h="985519">
                  <a:moveTo>
                    <a:pt x="816038" y="226187"/>
                  </a:moveTo>
                  <a:lnTo>
                    <a:pt x="813600" y="218224"/>
                  </a:lnTo>
                  <a:lnTo>
                    <a:pt x="808405" y="211188"/>
                  </a:lnTo>
                  <a:lnTo>
                    <a:pt x="800735" y="205092"/>
                  </a:lnTo>
                  <a:lnTo>
                    <a:pt x="783767" y="198361"/>
                  </a:lnTo>
                  <a:lnTo>
                    <a:pt x="777201" y="195059"/>
                  </a:lnTo>
                  <a:lnTo>
                    <a:pt x="777201" y="200012"/>
                  </a:lnTo>
                  <a:lnTo>
                    <a:pt x="774268" y="202552"/>
                  </a:lnTo>
                  <a:lnTo>
                    <a:pt x="773709" y="216306"/>
                  </a:lnTo>
                  <a:lnTo>
                    <a:pt x="772058" y="227279"/>
                  </a:lnTo>
                  <a:lnTo>
                    <a:pt x="769289" y="237794"/>
                  </a:lnTo>
                  <a:lnTo>
                    <a:pt x="765441" y="247637"/>
                  </a:lnTo>
                  <a:lnTo>
                    <a:pt x="759548" y="252590"/>
                  </a:lnTo>
                  <a:lnTo>
                    <a:pt x="753668" y="252590"/>
                  </a:lnTo>
                  <a:lnTo>
                    <a:pt x="747788" y="250177"/>
                  </a:lnTo>
                  <a:lnTo>
                    <a:pt x="747788" y="247637"/>
                  </a:lnTo>
                  <a:lnTo>
                    <a:pt x="742213" y="238239"/>
                  </a:lnTo>
                  <a:lnTo>
                    <a:pt x="738581" y="228841"/>
                  </a:lnTo>
                  <a:lnTo>
                    <a:pt x="736612" y="219456"/>
                  </a:lnTo>
                  <a:lnTo>
                    <a:pt x="736015" y="210045"/>
                  </a:lnTo>
                  <a:lnTo>
                    <a:pt x="736015" y="205092"/>
                  </a:lnTo>
                  <a:lnTo>
                    <a:pt x="733082" y="200012"/>
                  </a:lnTo>
                  <a:lnTo>
                    <a:pt x="733082" y="197599"/>
                  </a:lnTo>
                  <a:lnTo>
                    <a:pt x="727202" y="197599"/>
                  </a:lnTo>
                  <a:lnTo>
                    <a:pt x="721309" y="200012"/>
                  </a:lnTo>
                  <a:lnTo>
                    <a:pt x="718375" y="202552"/>
                  </a:lnTo>
                  <a:lnTo>
                    <a:pt x="710133" y="205359"/>
                  </a:lnTo>
                  <a:lnTo>
                    <a:pt x="703287" y="209778"/>
                  </a:lnTo>
                  <a:lnTo>
                    <a:pt x="698093" y="215607"/>
                  </a:lnTo>
                  <a:lnTo>
                    <a:pt x="694842" y="222618"/>
                  </a:lnTo>
                  <a:lnTo>
                    <a:pt x="694055" y="231584"/>
                  </a:lnTo>
                  <a:lnTo>
                    <a:pt x="695198" y="240106"/>
                  </a:lnTo>
                  <a:lnTo>
                    <a:pt x="696899" y="248640"/>
                  </a:lnTo>
                  <a:lnTo>
                    <a:pt x="697776" y="257670"/>
                  </a:lnTo>
                  <a:lnTo>
                    <a:pt x="700722" y="262623"/>
                  </a:lnTo>
                  <a:lnTo>
                    <a:pt x="703668" y="265163"/>
                  </a:lnTo>
                  <a:lnTo>
                    <a:pt x="709549" y="265163"/>
                  </a:lnTo>
                  <a:lnTo>
                    <a:pt x="809561" y="265163"/>
                  </a:lnTo>
                  <a:lnTo>
                    <a:pt x="809561" y="260210"/>
                  </a:lnTo>
                  <a:lnTo>
                    <a:pt x="810056" y="253123"/>
                  </a:lnTo>
                  <a:lnTo>
                    <a:pt x="811390" y="246735"/>
                  </a:lnTo>
                  <a:lnTo>
                    <a:pt x="813282" y="240804"/>
                  </a:lnTo>
                  <a:lnTo>
                    <a:pt x="815441" y="235064"/>
                  </a:lnTo>
                  <a:lnTo>
                    <a:pt x="816038" y="226187"/>
                  </a:lnTo>
                  <a:close/>
                </a:path>
                <a:path w="1161415" h="985519">
                  <a:moveTo>
                    <a:pt x="879106" y="338836"/>
                  </a:moveTo>
                  <a:lnTo>
                    <a:pt x="850455" y="312280"/>
                  </a:lnTo>
                  <a:lnTo>
                    <a:pt x="848461" y="311683"/>
                  </a:lnTo>
                  <a:lnTo>
                    <a:pt x="841451" y="309740"/>
                  </a:lnTo>
                  <a:lnTo>
                    <a:pt x="834859" y="308317"/>
                  </a:lnTo>
                  <a:lnTo>
                    <a:pt x="832675" y="307987"/>
                  </a:lnTo>
                  <a:lnTo>
                    <a:pt x="832675" y="319773"/>
                  </a:lnTo>
                  <a:lnTo>
                    <a:pt x="812215" y="319773"/>
                  </a:lnTo>
                  <a:lnTo>
                    <a:pt x="815136" y="317233"/>
                  </a:lnTo>
                  <a:lnTo>
                    <a:pt x="818057" y="314820"/>
                  </a:lnTo>
                  <a:lnTo>
                    <a:pt x="820978" y="312280"/>
                  </a:lnTo>
                  <a:lnTo>
                    <a:pt x="826833" y="312280"/>
                  </a:lnTo>
                  <a:lnTo>
                    <a:pt x="829754" y="314820"/>
                  </a:lnTo>
                  <a:lnTo>
                    <a:pt x="832675" y="319773"/>
                  </a:lnTo>
                  <a:lnTo>
                    <a:pt x="832675" y="307987"/>
                  </a:lnTo>
                  <a:lnTo>
                    <a:pt x="821715" y="306298"/>
                  </a:lnTo>
                  <a:lnTo>
                    <a:pt x="815136" y="304787"/>
                  </a:lnTo>
                  <a:lnTo>
                    <a:pt x="812215" y="304787"/>
                  </a:lnTo>
                  <a:lnTo>
                    <a:pt x="809282" y="307327"/>
                  </a:lnTo>
                  <a:lnTo>
                    <a:pt x="803795" y="319951"/>
                  </a:lnTo>
                  <a:lnTo>
                    <a:pt x="796124" y="331673"/>
                  </a:lnTo>
                  <a:lnTo>
                    <a:pt x="786257" y="342468"/>
                  </a:lnTo>
                  <a:lnTo>
                    <a:pt x="774192" y="352285"/>
                  </a:lnTo>
                  <a:lnTo>
                    <a:pt x="777113" y="352285"/>
                  </a:lnTo>
                  <a:lnTo>
                    <a:pt x="789762" y="349427"/>
                  </a:lnTo>
                  <a:lnTo>
                    <a:pt x="801598" y="347954"/>
                  </a:lnTo>
                  <a:lnTo>
                    <a:pt x="812888" y="347421"/>
                  </a:lnTo>
                  <a:lnTo>
                    <a:pt x="824306" y="347408"/>
                  </a:lnTo>
                  <a:lnTo>
                    <a:pt x="834783" y="349326"/>
                  </a:lnTo>
                  <a:lnTo>
                    <a:pt x="845146" y="352285"/>
                  </a:lnTo>
                  <a:lnTo>
                    <a:pt x="854354" y="357111"/>
                  </a:lnTo>
                  <a:lnTo>
                    <a:pt x="861949" y="364731"/>
                  </a:lnTo>
                  <a:lnTo>
                    <a:pt x="861949" y="367271"/>
                  </a:lnTo>
                  <a:lnTo>
                    <a:pt x="864870" y="367271"/>
                  </a:lnTo>
                  <a:lnTo>
                    <a:pt x="867791" y="364731"/>
                  </a:lnTo>
                  <a:lnTo>
                    <a:pt x="870712" y="362318"/>
                  </a:lnTo>
                  <a:lnTo>
                    <a:pt x="870712" y="359778"/>
                  </a:lnTo>
                  <a:lnTo>
                    <a:pt x="877227" y="348957"/>
                  </a:lnTo>
                  <a:lnTo>
                    <a:pt x="877531" y="347332"/>
                  </a:lnTo>
                  <a:lnTo>
                    <a:pt x="879106" y="338836"/>
                  </a:lnTo>
                  <a:close/>
                </a:path>
                <a:path w="1161415" h="985519">
                  <a:moveTo>
                    <a:pt x="882396" y="397624"/>
                  </a:moveTo>
                  <a:lnTo>
                    <a:pt x="839241" y="387159"/>
                  </a:lnTo>
                  <a:lnTo>
                    <a:pt x="826338" y="379717"/>
                  </a:lnTo>
                  <a:lnTo>
                    <a:pt x="813549" y="374332"/>
                  </a:lnTo>
                  <a:lnTo>
                    <a:pt x="801611" y="369430"/>
                  </a:lnTo>
                  <a:lnTo>
                    <a:pt x="790219" y="364540"/>
                  </a:lnTo>
                  <a:lnTo>
                    <a:pt x="779119" y="359143"/>
                  </a:lnTo>
                  <a:lnTo>
                    <a:pt x="773214" y="359143"/>
                  </a:lnTo>
                  <a:lnTo>
                    <a:pt x="767321" y="356603"/>
                  </a:lnTo>
                  <a:lnTo>
                    <a:pt x="764362" y="359143"/>
                  </a:lnTo>
                  <a:lnTo>
                    <a:pt x="758469" y="361683"/>
                  </a:lnTo>
                  <a:lnTo>
                    <a:pt x="752563" y="366890"/>
                  </a:lnTo>
                  <a:lnTo>
                    <a:pt x="743712" y="371970"/>
                  </a:lnTo>
                  <a:lnTo>
                    <a:pt x="758685" y="375970"/>
                  </a:lnTo>
                  <a:lnTo>
                    <a:pt x="772845" y="380949"/>
                  </a:lnTo>
                  <a:lnTo>
                    <a:pt x="786434" y="387858"/>
                  </a:lnTo>
                  <a:lnTo>
                    <a:pt x="799769" y="397624"/>
                  </a:lnTo>
                  <a:lnTo>
                    <a:pt x="799769" y="382257"/>
                  </a:lnTo>
                  <a:lnTo>
                    <a:pt x="802728" y="384797"/>
                  </a:lnTo>
                  <a:lnTo>
                    <a:pt x="805675" y="384797"/>
                  </a:lnTo>
                  <a:lnTo>
                    <a:pt x="814527" y="390156"/>
                  </a:lnTo>
                  <a:lnTo>
                    <a:pt x="823379" y="394754"/>
                  </a:lnTo>
                  <a:lnTo>
                    <a:pt x="832231" y="398856"/>
                  </a:lnTo>
                  <a:lnTo>
                    <a:pt x="853338" y="408063"/>
                  </a:lnTo>
                  <a:lnTo>
                    <a:pt x="863942" y="408838"/>
                  </a:lnTo>
                  <a:lnTo>
                    <a:pt x="873442" y="405282"/>
                  </a:lnTo>
                  <a:lnTo>
                    <a:pt x="882396" y="397624"/>
                  </a:lnTo>
                  <a:close/>
                </a:path>
                <a:path w="1161415" h="985519">
                  <a:moveTo>
                    <a:pt x="903732" y="201028"/>
                  </a:moveTo>
                  <a:lnTo>
                    <a:pt x="891921" y="193916"/>
                  </a:lnTo>
                  <a:lnTo>
                    <a:pt x="886294" y="190957"/>
                  </a:lnTo>
                  <a:lnTo>
                    <a:pt x="872248" y="185737"/>
                  </a:lnTo>
                  <a:lnTo>
                    <a:pt x="866051" y="185318"/>
                  </a:lnTo>
                  <a:lnTo>
                    <a:pt x="860971" y="189039"/>
                  </a:lnTo>
                  <a:lnTo>
                    <a:pt x="856488" y="198488"/>
                  </a:lnTo>
                  <a:lnTo>
                    <a:pt x="853567" y="201028"/>
                  </a:lnTo>
                  <a:lnTo>
                    <a:pt x="853567" y="208267"/>
                  </a:lnTo>
                  <a:lnTo>
                    <a:pt x="844677" y="245097"/>
                  </a:lnTo>
                  <a:lnTo>
                    <a:pt x="839597" y="255625"/>
                  </a:lnTo>
                  <a:lnTo>
                    <a:pt x="832866" y="264756"/>
                  </a:lnTo>
                  <a:lnTo>
                    <a:pt x="823912" y="272034"/>
                  </a:lnTo>
                  <a:lnTo>
                    <a:pt x="812190" y="276974"/>
                  </a:lnTo>
                  <a:lnTo>
                    <a:pt x="812190" y="279514"/>
                  </a:lnTo>
                  <a:lnTo>
                    <a:pt x="809244" y="281927"/>
                  </a:lnTo>
                  <a:lnTo>
                    <a:pt x="824001" y="281927"/>
                  </a:lnTo>
                  <a:lnTo>
                    <a:pt x="859383" y="257746"/>
                  </a:lnTo>
                  <a:lnTo>
                    <a:pt x="874141" y="225539"/>
                  </a:lnTo>
                  <a:lnTo>
                    <a:pt x="879208" y="218554"/>
                  </a:lnTo>
                  <a:lnTo>
                    <a:pt x="885647" y="212293"/>
                  </a:lnTo>
                  <a:lnTo>
                    <a:pt x="893724" y="206527"/>
                  </a:lnTo>
                  <a:lnTo>
                    <a:pt x="903732" y="201028"/>
                  </a:lnTo>
                  <a:close/>
                </a:path>
                <a:path w="1161415" h="985519">
                  <a:moveTo>
                    <a:pt x="938784" y="744842"/>
                  </a:moveTo>
                  <a:lnTo>
                    <a:pt x="908888" y="721220"/>
                  </a:lnTo>
                  <a:lnTo>
                    <a:pt x="885571" y="691883"/>
                  </a:lnTo>
                  <a:lnTo>
                    <a:pt x="882675" y="699439"/>
                  </a:lnTo>
                  <a:lnTo>
                    <a:pt x="880071" y="706920"/>
                  </a:lnTo>
                  <a:lnTo>
                    <a:pt x="880084" y="709536"/>
                  </a:lnTo>
                  <a:lnTo>
                    <a:pt x="880173" y="714565"/>
                  </a:lnTo>
                  <a:lnTo>
                    <a:pt x="885571" y="722109"/>
                  </a:lnTo>
                  <a:lnTo>
                    <a:pt x="879729" y="724649"/>
                  </a:lnTo>
                  <a:lnTo>
                    <a:pt x="873760" y="724649"/>
                  </a:lnTo>
                  <a:lnTo>
                    <a:pt x="870839" y="719569"/>
                  </a:lnTo>
                  <a:lnTo>
                    <a:pt x="865466" y="714133"/>
                  </a:lnTo>
                  <a:lnTo>
                    <a:pt x="858710" y="711746"/>
                  </a:lnTo>
                  <a:lnTo>
                    <a:pt x="851369" y="710768"/>
                  </a:lnTo>
                  <a:lnTo>
                    <a:pt x="844296" y="709536"/>
                  </a:lnTo>
                  <a:lnTo>
                    <a:pt x="871461" y="745693"/>
                  </a:lnTo>
                  <a:lnTo>
                    <a:pt x="912241" y="757415"/>
                  </a:lnTo>
                  <a:lnTo>
                    <a:pt x="919238" y="756869"/>
                  </a:lnTo>
                  <a:lnTo>
                    <a:pt x="926553" y="754900"/>
                  </a:lnTo>
                  <a:lnTo>
                    <a:pt x="933348" y="751039"/>
                  </a:lnTo>
                  <a:lnTo>
                    <a:pt x="938784" y="744842"/>
                  </a:lnTo>
                  <a:close/>
                </a:path>
                <a:path w="1161415" h="985519">
                  <a:moveTo>
                    <a:pt x="999744" y="232524"/>
                  </a:moveTo>
                  <a:lnTo>
                    <a:pt x="956056" y="222491"/>
                  </a:lnTo>
                  <a:lnTo>
                    <a:pt x="962621" y="232905"/>
                  </a:lnTo>
                  <a:lnTo>
                    <a:pt x="964819" y="240017"/>
                  </a:lnTo>
                  <a:lnTo>
                    <a:pt x="962621" y="247142"/>
                  </a:lnTo>
                  <a:lnTo>
                    <a:pt x="956056" y="257543"/>
                  </a:lnTo>
                  <a:lnTo>
                    <a:pt x="951788" y="266522"/>
                  </a:lnTo>
                  <a:lnTo>
                    <a:pt x="938657" y="308851"/>
                  </a:lnTo>
                  <a:lnTo>
                    <a:pt x="940752" y="318249"/>
                  </a:lnTo>
                  <a:lnTo>
                    <a:pt x="944499" y="327647"/>
                  </a:lnTo>
                  <a:lnTo>
                    <a:pt x="948004" y="320128"/>
                  </a:lnTo>
                  <a:lnTo>
                    <a:pt x="950683" y="312597"/>
                  </a:lnTo>
                  <a:lnTo>
                    <a:pt x="953884" y="305079"/>
                  </a:lnTo>
                  <a:lnTo>
                    <a:pt x="958977" y="297548"/>
                  </a:lnTo>
                  <a:lnTo>
                    <a:pt x="961898" y="302628"/>
                  </a:lnTo>
                  <a:lnTo>
                    <a:pt x="967740" y="305168"/>
                  </a:lnTo>
                  <a:lnTo>
                    <a:pt x="970661" y="307581"/>
                  </a:lnTo>
                  <a:lnTo>
                    <a:pt x="973582" y="307581"/>
                  </a:lnTo>
                  <a:lnTo>
                    <a:pt x="969810" y="297548"/>
                  </a:lnTo>
                  <a:lnTo>
                    <a:pt x="969518" y="296760"/>
                  </a:lnTo>
                  <a:lnTo>
                    <a:pt x="985139" y="257543"/>
                  </a:lnTo>
                  <a:lnTo>
                    <a:pt x="988060" y="252590"/>
                  </a:lnTo>
                  <a:lnTo>
                    <a:pt x="990981" y="247510"/>
                  </a:lnTo>
                  <a:lnTo>
                    <a:pt x="993902" y="242557"/>
                  </a:lnTo>
                  <a:lnTo>
                    <a:pt x="996823" y="237477"/>
                  </a:lnTo>
                  <a:lnTo>
                    <a:pt x="999744" y="232524"/>
                  </a:lnTo>
                  <a:close/>
                </a:path>
                <a:path w="1161415" h="985519">
                  <a:moveTo>
                    <a:pt x="999744" y="220078"/>
                  </a:moveTo>
                  <a:lnTo>
                    <a:pt x="996823" y="217538"/>
                  </a:lnTo>
                  <a:lnTo>
                    <a:pt x="993902" y="217538"/>
                  </a:lnTo>
                  <a:lnTo>
                    <a:pt x="990981" y="215125"/>
                  </a:lnTo>
                  <a:lnTo>
                    <a:pt x="985012" y="215125"/>
                  </a:lnTo>
                  <a:lnTo>
                    <a:pt x="976249" y="212712"/>
                  </a:lnTo>
                  <a:lnTo>
                    <a:pt x="970280" y="210172"/>
                  </a:lnTo>
                  <a:lnTo>
                    <a:pt x="957605" y="205625"/>
                  </a:lnTo>
                  <a:lnTo>
                    <a:pt x="946048" y="199224"/>
                  </a:lnTo>
                  <a:lnTo>
                    <a:pt x="935596" y="190957"/>
                  </a:lnTo>
                  <a:lnTo>
                    <a:pt x="926211" y="180835"/>
                  </a:lnTo>
                  <a:lnTo>
                    <a:pt x="920369" y="178422"/>
                  </a:lnTo>
                  <a:lnTo>
                    <a:pt x="917321" y="173469"/>
                  </a:lnTo>
                  <a:lnTo>
                    <a:pt x="911479" y="173469"/>
                  </a:lnTo>
                  <a:lnTo>
                    <a:pt x="900950" y="170446"/>
                  </a:lnTo>
                  <a:lnTo>
                    <a:pt x="891260" y="171335"/>
                  </a:lnTo>
                  <a:lnTo>
                    <a:pt x="882129" y="174523"/>
                  </a:lnTo>
                  <a:lnTo>
                    <a:pt x="873252" y="178422"/>
                  </a:lnTo>
                  <a:lnTo>
                    <a:pt x="873252" y="180835"/>
                  </a:lnTo>
                  <a:lnTo>
                    <a:pt x="876173" y="180835"/>
                  </a:lnTo>
                  <a:lnTo>
                    <a:pt x="886714" y="183883"/>
                  </a:lnTo>
                  <a:lnTo>
                    <a:pt x="896429" y="188760"/>
                  </a:lnTo>
                  <a:lnTo>
                    <a:pt x="905560" y="194576"/>
                  </a:lnTo>
                  <a:lnTo>
                    <a:pt x="914400" y="200393"/>
                  </a:lnTo>
                  <a:lnTo>
                    <a:pt x="921588" y="205841"/>
                  </a:lnTo>
                  <a:lnTo>
                    <a:pt x="929855" y="210832"/>
                  </a:lnTo>
                  <a:lnTo>
                    <a:pt x="939215" y="214884"/>
                  </a:lnTo>
                  <a:lnTo>
                    <a:pt x="949706" y="217538"/>
                  </a:lnTo>
                  <a:lnTo>
                    <a:pt x="990981" y="217538"/>
                  </a:lnTo>
                  <a:lnTo>
                    <a:pt x="993902" y="220078"/>
                  </a:lnTo>
                  <a:lnTo>
                    <a:pt x="999744" y="222491"/>
                  </a:lnTo>
                  <a:lnTo>
                    <a:pt x="999744" y="220078"/>
                  </a:lnTo>
                  <a:close/>
                </a:path>
                <a:path w="1161415" h="985519">
                  <a:moveTo>
                    <a:pt x="1040892" y="705218"/>
                  </a:moveTo>
                  <a:lnTo>
                    <a:pt x="1013625" y="698601"/>
                  </a:lnTo>
                  <a:lnTo>
                    <a:pt x="988847" y="689648"/>
                  </a:lnTo>
                  <a:lnTo>
                    <a:pt x="965733" y="677913"/>
                  </a:lnTo>
                  <a:lnTo>
                    <a:pt x="943483" y="662927"/>
                  </a:lnTo>
                  <a:lnTo>
                    <a:pt x="940206" y="670687"/>
                  </a:lnTo>
                  <a:lnTo>
                    <a:pt x="939736" y="678459"/>
                  </a:lnTo>
                  <a:lnTo>
                    <a:pt x="942581" y="685330"/>
                  </a:lnTo>
                  <a:lnTo>
                    <a:pt x="949325" y="690359"/>
                  </a:lnTo>
                  <a:lnTo>
                    <a:pt x="952246" y="692772"/>
                  </a:lnTo>
                  <a:lnTo>
                    <a:pt x="955294" y="692772"/>
                  </a:lnTo>
                  <a:lnTo>
                    <a:pt x="955294" y="695312"/>
                  </a:lnTo>
                  <a:lnTo>
                    <a:pt x="958215" y="695312"/>
                  </a:lnTo>
                  <a:lnTo>
                    <a:pt x="958215" y="697725"/>
                  </a:lnTo>
                  <a:lnTo>
                    <a:pt x="961136" y="697725"/>
                  </a:lnTo>
                  <a:lnTo>
                    <a:pt x="958215" y="700265"/>
                  </a:lnTo>
                  <a:lnTo>
                    <a:pt x="955294" y="700265"/>
                  </a:lnTo>
                  <a:lnTo>
                    <a:pt x="955294" y="702805"/>
                  </a:lnTo>
                  <a:lnTo>
                    <a:pt x="940435" y="702805"/>
                  </a:lnTo>
                  <a:lnTo>
                    <a:pt x="934593" y="697725"/>
                  </a:lnTo>
                  <a:lnTo>
                    <a:pt x="931672" y="692772"/>
                  </a:lnTo>
                  <a:lnTo>
                    <a:pt x="925703" y="690359"/>
                  </a:lnTo>
                  <a:lnTo>
                    <a:pt x="916813" y="687819"/>
                  </a:lnTo>
                  <a:lnTo>
                    <a:pt x="905002" y="687819"/>
                  </a:lnTo>
                  <a:lnTo>
                    <a:pt x="899160" y="685279"/>
                  </a:lnTo>
                  <a:lnTo>
                    <a:pt x="943140" y="720382"/>
                  </a:lnTo>
                  <a:lnTo>
                    <a:pt x="980490" y="732383"/>
                  </a:lnTo>
                  <a:lnTo>
                    <a:pt x="998753" y="731723"/>
                  </a:lnTo>
                  <a:lnTo>
                    <a:pt x="1015923" y="725932"/>
                  </a:lnTo>
                  <a:lnTo>
                    <a:pt x="1032002" y="715251"/>
                  </a:lnTo>
                  <a:lnTo>
                    <a:pt x="1037971" y="710171"/>
                  </a:lnTo>
                  <a:lnTo>
                    <a:pt x="1040892" y="705218"/>
                  </a:lnTo>
                  <a:close/>
                </a:path>
                <a:path w="1161415" h="985519">
                  <a:moveTo>
                    <a:pt x="1110996" y="647560"/>
                  </a:moveTo>
                  <a:lnTo>
                    <a:pt x="1108075" y="645147"/>
                  </a:lnTo>
                  <a:lnTo>
                    <a:pt x="1105154" y="645147"/>
                  </a:lnTo>
                  <a:lnTo>
                    <a:pt x="1098143" y="645109"/>
                  </a:lnTo>
                  <a:lnTo>
                    <a:pt x="1090612" y="644829"/>
                  </a:lnTo>
                  <a:lnTo>
                    <a:pt x="1083068" y="644080"/>
                  </a:lnTo>
                  <a:lnTo>
                    <a:pt x="1076071" y="642607"/>
                  </a:lnTo>
                  <a:lnTo>
                    <a:pt x="1035304" y="635114"/>
                  </a:lnTo>
                  <a:lnTo>
                    <a:pt x="1013155" y="627684"/>
                  </a:lnTo>
                  <a:lnTo>
                    <a:pt x="1001382" y="623976"/>
                  </a:lnTo>
                  <a:lnTo>
                    <a:pt x="988822" y="620255"/>
                  </a:lnTo>
                  <a:lnTo>
                    <a:pt x="991743" y="627748"/>
                  </a:lnTo>
                  <a:lnTo>
                    <a:pt x="994664" y="635114"/>
                  </a:lnTo>
                  <a:lnTo>
                    <a:pt x="994664" y="642607"/>
                  </a:lnTo>
                  <a:lnTo>
                    <a:pt x="997585" y="645147"/>
                  </a:lnTo>
                  <a:lnTo>
                    <a:pt x="1000379" y="645147"/>
                  </a:lnTo>
                  <a:lnTo>
                    <a:pt x="1009637" y="648474"/>
                  </a:lnTo>
                  <a:lnTo>
                    <a:pt x="1019708" y="651306"/>
                  </a:lnTo>
                  <a:lnTo>
                    <a:pt x="1030300" y="654151"/>
                  </a:lnTo>
                  <a:lnTo>
                    <a:pt x="1041146" y="657466"/>
                  </a:lnTo>
                  <a:lnTo>
                    <a:pt x="1038225" y="660006"/>
                  </a:lnTo>
                  <a:lnTo>
                    <a:pt x="1035304" y="664959"/>
                  </a:lnTo>
                  <a:lnTo>
                    <a:pt x="1029589" y="664959"/>
                  </a:lnTo>
                  <a:lnTo>
                    <a:pt x="1022553" y="664883"/>
                  </a:lnTo>
                  <a:lnTo>
                    <a:pt x="1014971" y="664349"/>
                  </a:lnTo>
                  <a:lnTo>
                    <a:pt x="1007402" y="662876"/>
                  </a:lnTo>
                  <a:lnTo>
                    <a:pt x="1000379" y="660006"/>
                  </a:lnTo>
                  <a:lnTo>
                    <a:pt x="989444" y="656082"/>
                  </a:lnTo>
                  <a:lnTo>
                    <a:pt x="978230" y="654723"/>
                  </a:lnTo>
                  <a:lnTo>
                    <a:pt x="966457" y="654773"/>
                  </a:lnTo>
                  <a:lnTo>
                    <a:pt x="953897" y="655053"/>
                  </a:lnTo>
                  <a:lnTo>
                    <a:pt x="953897" y="657466"/>
                  </a:lnTo>
                  <a:lnTo>
                    <a:pt x="950976" y="657466"/>
                  </a:lnTo>
                  <a:lnTo>
                    <a:pt x="965276" y="663092"/>
                  </a:lnTo>
                  <a:lnTo>
                    <a:pt x="978230" y="668693"/>
                  </a:lnTo>
                  <a:lnTo>
                    <a:pt x="990638" y="674281"/>
                  </a:lnTo>
                  <a:lnTo>
                    <a:pt x="1003300" y="679818"/>
                  </a:lnTo>
                  <a:lnTo>
                    <a:pt x="1014222" y="683082"/>
                  </a:lnTo>
                  <a:lnTo>
                    <a:pt x="1025131" y="685431"/>
                  </a:lnTo>
                  <a:lnTo>
                    <a:pt x="1036053" y="686841"/>
                  </a:lnTo>
                  <a:lnTo>
                    <a:pt x="1046988" y="687311"/>
                  </a:lnTo>
                  <a:lnTo>
                    <a:pt x="1066330" y="683945"/>
                  </a:lnTo>
                  <a:lnTo>
                    <a:pt x="1084046" y="675233"/>
                  </a:lnTo>
                  <a:lnTo>
                    <a:pt x="1096454" y="664959"/>
                  </a:lnTo>
                  <a:lnTo>
                    <a:pt x="1098511" y="663257"/>
                  </a:lnTo>
                  <a:lnTo>
                    <a:pt x="1108075" y="650100"/>
                  </a:lnTo>
                  <a:lnTo>
                    <a:pt x="1110996" y="647560"/>
                  </a:lnTo>
                  <a:close/>
                </a:path>
                <a:path w="1161415" h="985519">
                  <a:moveTo>
                    <a:pt x="1161288" y="575043"/>
                  </a:moveTo>
                  <a:lnTo>
                    <a:pt x="1127772" y="577900"/>
                  </a:lnTo>
                  <a:lnTo>
                    <a:pt x="1093724" y="578319"/>
                  </a:lnTo>
                  <a:lnTo>
                    <a:pt x="1059662" y="575830"/>
                  </a:lnTo>
                  <a:lnTo>
                    <a:pt x="1026160" y="569963"/>
                  </a:lnTo>
                  <a:lnTo>
                    <a:pt x="1032002" y="577583"/>
                  </a:lnTo>
                  <a:lnTo>
                    <a:pt x="1035050" y="582790"/>
                  </a:lnTo>
                  <a:lnTo>
                    <a:pt x="1040892" y="590410"/>
                  </a:lnTo>
                  <a:lnTo>
                    <a:pt x="1043813" y="590410"/>
                  </a:lnTo>
                  <a:lnTo>
                    <a:pt x="1046734" y="592950"/>
                  </a:lnTo>
                  <a:lnTo>
                    <a:pt x="1058214" y="594499"/>
                  </a:lnTo>
                  <a:lnTo>
                    <a:pt x="1070229" y="595287"/>
                  </a:lnTo>
                  <a:lnTo>
                    <a:pt x="1082230" y="595579"/>
                  </a:lnTo>
                  <a:lnTo>
                    <a:pt x="1093724" y="595617"/>
                  </a:lnTo>
                  <a:lnTo>
                    <a:pt x="1105535" y="595617"/>
                  </a:lnTo>
                  <a:lnTo>
                    <a:pt x="1102487" y="598157"/>
                  </a:lnTo>
                  <a:lnTo>
                    <a:pt x="1102487" y="600697"/>
                  </a:lnTo>
                  <a:lnTo>
                    <a:pt x="1097140" y="606653"/>
                  </a:lnTo>
                  <a:lnTo>
                    <a:pt x="1090422" y="609701"/>
                  </a:lnTo>
                  <a:lnTo>
                    <a:pt x="1083119" y="610831"/>
                  </a:lnTo>
                  <a:lnTo>
                    <a:pt x="1076071" y="610984"/>
                  </a:lnTo>
                  <a:lnTo>
                    <a:pt x="1067282" y="609053"/>
                  </a:lnTo>
                  <a:lnTo>
                    <a:pt x="1058481" y="607390"/>
                  </a:lnTo>
                  <a:lnTo>
                    <a:pt x="1049667" y="606221"/>
                  </a:lnTo>
                  <a:lnTo>
                    <a:pt x="1040892" y="605777"/>
                  </a:lnTo>
                  <a:lnTo>
                    <a:pt x="1037971" y="605777"/>
                  </a:lnTo>
                  <a:lnTo>
                    <a:pt x="1027442" y="607707"/>
                  </a:lnTo>
                  <a:lnTo>
                    <a:pt x="1017752" y="609650"/>
                  </a:lnTo>
                  <a:lnTo>
                    <a:pt x="999744" y="613524"/>
                  </a:lnTo>
                  <a:lnTo>
                    <a:pt x="1008507" y="616064"/>
                  </a:lnTo>
                  <a:lnTo>
                    <a:pt x="1014476" y="618604"/>
                  </a:lnTo>
                  <a:lnTo>
                    <a:pt x="1023239" y="621144"/>
                  </a:lnTo>
                  <a:lnTo>
                    <a:pt x="1057503" y="626973"/>
                  </a:lnTo>
                  <a:lnTo>
                    <a:pt x="1070229" y="628891"/>
                  </a:lnTo>
                  <a:lnTo>
                    <a:pt x="1093749" y="630643"/>
                  </a:lnTo>
                  <a:lnTo>
                    <a:pt x="1115377" y="627595"/>
                  </a:lnTo>
                  <a:lnTo>
                    <a:pt x="1134237" y="618794"/>
                  </a:lnTo>
                  <a:lnTo>
                    <a:pt x="1141869" y="610984"/>
                  </a:lnTo>
                  <a:lnTo>
                    <a:pt x="1149477" y="603237"/>
                  </a:lnTo>
                  <a:lnTo>
                    <a:pt x="1153833" y="597065"/>
                  </a:lnTo>
                  <a:lnTo>
                    <a:pt x="1157617" y="590143"/>
                  </a:lnTo>
                  <a:lnTo>
                    <a:pt x="1160272" y="582726"/>
                  </a:lnTo>
                  <a:lnTo>
                    <a:pt x="1160856" y="578319"/>
                  </a:lnTo>
                  <a:lnTo>
                    <a:pt x="1161288" y="575043"/>
                  </a:lnTo>
                  <a:close/>
                </a:path>
              </a:pathLst>
            </a:custGeom>
            <a:solidFill>
              <a:srgbClr val="1F295D"/>
            </a:solidFill>
          </p:spPr>
          <p:txBody>
            <a:bodyPr wrap="square" lIns="0" tIns="0" rIns="0" bIns="0" rtlCol="0"/>
            <a:lstStyle/>
            <a:p>
              <a:endParaRPr>
                <a:latin typeface="Arial Narrow" panose="020B0606020202030204" pitchFamily="34" charset="0"/>
              </a:endParaRPr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1562" y="711708"/>
              <a:ext cx="363939" cy="411479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892301" y="499338"/>
            <a:ext cx="3517900" cy="79175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20320">
              <a:lnSpc>
                <a:spcPct val="100000"/>
              </a:lnSpc>
              <a:spcBef>
                <a:spcPts val="315"/>
              </a:spcBef>
            </a:pPr>
            <a:r>
              <a:rPr lang="ru-RU" sz="1400" b="1" spc="90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УРАЛЬСКОЕ МЕЖРЕГИОНАЛЬНОЕ</a:t>
            </a:r>
            <a:br>
              <a:rPr lang="ru-RU" sz="1400" b="1" spc="90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</a:br>
            <a:r>
              <a:rPr lang="ru-RU" sz="1400" b="1" spc="90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УПРАВЛЕНИЕ РОСПРИРОДНАДЗОРА</a:t>
            </a:r>
            <a:endParaRPr sz="1400" dirty="0">
              <a:latin typeface="Arial Narrow" panose="020B0606020202030204" pitchFamily="34" charset="0"/>
              <a:cs typeface="Yu Gothic UI Semibold"/>
            </a:endParaRPr>
          </a:p>
          <a:p>
            <a:pPr marL="12700" marR="1366520">
              <a:lnSpc>
                <a:spcPct val="118600"/>
              </a:lnSpc>
              <a:spcBef>
                <a:spcPts val="459"/>
              </a:spcBef>
            </a:pP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Ф</a:t>
            </a:r>
            <a:r>
              <a:rPr sz="700" b="1" spc="-100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Е</a:t>
            </a:r>
            <a:r>
              <a:rPr sz="700" b="1" spc="-100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Д</a:t>
            </a:r>
            <a:r>
              <a:rPr sz="700" b="1" spc="-10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Е</a:t>
            </a:r>
            <a:r>
              <a:rPr sz="700" b="1" spc="-100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Р</a:t>
            </a:r>
            <a:r>
              <a:rPr sz="700" b="1" spc="-100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А</a:t>
            </a:r>
            <a:r>
              <a:rPr sz="700" b="1" spc="-100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Л</a:t>
            </a:r>
            <a:r>
              <a:rPr sz="700" b="1" spc="-9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Ь</a:t>
            </a:r>
            <a:r>
              <a:rPr sz="700" b="1" spc="-9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Н</a:t>
            </a:r>
            <a:r>
              <a:rPr sz="700" b="1" spc="-8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А</a:t>
            </a:r>
            <a:r>
              <a:rPr sz="700" b="1" spc="-100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Я</a:t>
            </a:r>
            <a:r>
              <a:rPr sz="700" b="1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50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С</a:t>
            </a:r>
            <a:r>
              <a:rPr sz="700" b="1" spc="-100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Л</a:t>
            </a:r>
            <a:r>
              <a:rPr sz="700" b="1" spc="-9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У</a:t>
            </a:r>
            <a:r>
              <a:rPr sz="700" b="1" spc="-100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Ж</a:t>
            </a:r>
            <a:r>
              <a:rPr sz="700" b="1" spc="-9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Б</a:t>
            </a:r>
            <a:r>
              <a:rPr sz="700" b="1" spc="-100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А</a:t>
            </a:r>
            <a:r>
              <a:rPr sz="700" b="1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4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П</a:t>
            </a:r>
            <a:r>
              <a:rPr sz="700" b="1" spc="-9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О</a:t>
            </a:r>
            <a:r>
              <a:rPr sz="700" b="1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Н</a:t>
            </a:r>
            <a:r>
              <a:rPr sz="700" b="1" spc="-9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А</a:t>
            </a:r>
            <a:r>
              <a:rPr sz="700" b="1" spc="-100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Д</a:t>
            </a:r>
            <a:r>
              <a:rPr sz="700" b="1" spc="-10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З</a:t>
            </a:r>
            <a:r>
              <a:rPr sz="700" b="1" spc="-9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О</a:t>
            </a:r>
            <a:r>
              <a:rPr sz="700" b="1" spc="-9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Р</a:t>
            </a:r>
            <a:r>
              <a:rPr sz="700" b="1" spc="-100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У  В</a:t>
            </a:r>
            <a:r>
              <a:rPr sz="700" b="1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С</a:t>
            </a:r>
            <a:r>
              <a:rPr sz="700" b="1" spc="-100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Ф</a:t>
            </a:r>
            <a:r>
              <a:rPr sz="700" b="1" spc="-100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Е</a:t>
            </a:r>
            <a:r>
              <a:rPr sz="700" b="1" spc="-100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Р</a:t>
            </a:r>
            <a:r>
              <a:rPr sz="700" b="1" spc="-100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Е</a:t>
            </a:r>
            <a:r>
              <a:rPr sz="700" b="1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30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П</a:t>
            </a:r>
            <a:r>
              <a:rPr sz="700" b="1" spc="-9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Р</a:t>
            </a:r>
            <a:r>
              <a:rPr sz="700" b="1" spc="-100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И</a:t>
            </a:r>
            <a:r>
              <a:rPr sz="700" b="1" spc="-9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Р</a:t>
            </a:r>
            <a:r>
              <a:rPr sz="700" b="1" spc="-100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О</a:t>
            </a:r>
            <a:r>
              <a:rPr sz="700" b="1" spc="-9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Д</a:t>
            </a:r>
            <a:r>
              <a:rPr sz="700" b="1" spc="-10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О</a:t>
            </a:r>
            <a:r>
              <a:rPr sz="700" b="1" spc="-9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П</a:t>
            </a:r>
            <a:r>
              <a:rPr sz="700" b="1" spc="-9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О</a:t>
            </a:r>
            <a:r>
              <a:rPr sz="700" b="1" spc="-9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Л</a:t>
            </a:r>
            <a:r>
              <a:rPr sz="700" b="1" spc="-9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Ь</a:t>
            </a:r>
            <a:r>
              <a:rPr sz="700" b="1" spc="-9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З</a:t>
            </a:r>
            <a:r>
              <a:rPr sz="700" b="1" spc="-9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О</a:t>
            </a:r>
            <a:r>
              <a:rPr sz="700" b="1" spc="-9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В</a:t>
            </a:r>
            <a:r>
              <a:rPr sz="700" b="1" spc="-100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А</a:t>
            </a:r>
            <a:r>
              <a:rPr sz="700" b="1" spc="-100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Н</a:t>
            </a:r>
            <a:r>
              <a:rPr sz="700" b="1" spc="-8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И</a:t>
            </a:r>
            <a:r>
              <a:rPr sz="700" b="1" spc="-9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Yu Gothic UI Semibold"/>
              </a:rPr>
              <a:t>Я</a:t>
            </a:r>
            <a:endParaRPr sz="700" dirty="0">
              <a:latin typeface="Arial Narrow" panose="020B0606020202030204" pitchFamily="34" charset="0"/>
              <a:cs typeface="Yu Gothic UI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59" y="126492"/>
            <a:ext cx="720852" cy="665987"/>
          </a:xfrm>
          <a:prstGeom prst="rect">
            <a:avLst/>
          </a:prstGeom>
        </p:spPr>
      </p:pic>
      <p:sp>
        <p:nvSpPr>
          <p:cNvPr id="21" name="object 4"/>
          <p:cNvSpPr txBox="1"/>
          <p:nvPr/>
        </p:nvSpPr>
        <p:spPr>
          <a:xfrm>
            <a:off x="1336453" y="-48984"/>
            <a:ext cx="9519091" cy="7142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743"/>
              </a:lnSpc>
            </a:pPr>
            <a:endParaRPr lang="ru-RU" sz="3200" b="1" dirty="0">
              <a:solidFill>
                <a:srgbClr val="001F5F"/>
              </a:solidFill>
              <a:latin typeface="Arial Narrow" panose="020B0606020202030204" pitchFamily="34" charset="0"/>
              <a:cs typeface="RVRNGH+Arial Narrow Bold"/>
            </a:endParaRPr>
          </a:p>
          <a:p>
            <a:pPr algn="ctr">
              <a:lnSpc>
                <a:spcPts val="2743"/>
              </a:lnSpc>
            </a:pPr>
            <a:r>
              <a:rPr lang="ru-RU" sz="3200" b="1" dirty="0">
                <a:solidFill>
                  <a:srgbClr val="001F5F"/>
                </a:solidFill>
                <a:latin typeface="Arial Narrow" panose="020B0606020202030204" pitchFamily="34" charset="0"/>
                <a:cs typeface="RVRNGH+Arial Narrow Bold"/>
              </a:rPr>
              <a:t>Сроки получения КЭР</a:t>
            </a:r>
            <a:endParaRPr sz="3200" b="1" spc="-26" dirty="0">
              <a:solidFill>
                <a:srgbClr val="001F5F"/>
              </a:solidFill>
              <a:latin typeface="Arial Narrow" panose="020B0606020202030204" pitchFamily="34" charset="0"/>
              <a:cs typeface="RVRNGH+Arial Narrow Bold"/>
            </a:endParaRPr>
          </a:p>
        </p:txBody>
      </p:sp>
      <p:sp>
        <p:nvSpPr>
          <p:cNvPr id="22" name="object 6"/>
          <p:cNvSpPr txBox="1"/>
          <p:nvPr/>
        </p:nvSpPr>
        <p:spPr>
          <a:xfrm>
            <a:off x="528401" y="742392"/>
            <a:ext cx="11135196" cy="14875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КЭР</a:t>
            </a: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- документ, который выдается уполномоченным федеральным органом исполнительной власти юридическому лицу или индивидуальному предпринимателю, осуществляющим хозяйственную и (или) иную деятельность на объекте, </a:t>
            </a: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оказывающем</a:t>
            </a: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негативное воздействие на окружающую среду, и содержит обязательные для выполнения требования в области охраны окружающей среды.</a:t>
            </a:r>
            <a:endParaRPr lang="en-US" sz="2000" dirty="0">
              <a:solidFill>
                <a:srgbClr val="001F5F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2038"/>
              </a:lnSpc>
            </a:pPr>
            <a:endParaRPr lang="ru-RU" dirty="0">
              <a:solidFill>
                <a:srgbClr val="000000"/>
              </a:solidFill>
              <a:latin typeface="Arial Narrow" panose="020B0606020202030204" pitchFamily="34" charset="0"/>
              <a:cs typeface="JTWPCS+Arial Narrow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8491E926-5FB4-4630-A413-8F28EFA084B3}"/>
              </a:ext>
            </a:extLst>
          </p:cNvPr>
          <p:cNvSpPr txBox="1"/>
          <p:nvPr/>
        </p:nvSpPr>
        <p:spPr>
          <a:xfrm>
            <a:off x="0" y="2275099"/>
            <a:ext cx="56886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</a:rPr>
              <a:t>Для объектов I категории, включенных в «ТОП-300» </a:t>
            </a:r>
          </a:p>
          <a:p>
            <a:pPr algn="ctr"/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</a:rPr>
              <a:t>(приказ Минприроды России от 18.04.2018 № 154)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1D41C5E0-7664-46C2-A979-71C0A9BA3230}"/>
              </a:ext>
            </a:extLst>
          </p:cNvPr>
          <p:cNvSpPr txBox="1"/>
          <p:nvPr/>
        </p:nvSpPr>
        <p:spPr>
          <a:xfrm>
            <a:off x="691755" y="2845879"/>
            <a:ext cx="43051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55A99B"/>
                </a:solidFill>
                <a:latin typeface="Arial Narrow" panose="020B0606020202030204" pitchFamily="34" charset="0"/>
              </a:rPr>
              <a:t>срок подачи заявок</a:t>
            </a:r>
          </a:p>
          <a:p>
            <a:pPr algn="ctr"/>
            <a:r>
              <a:rPr lang="ru-RU" sz="3200" b="1" dirty="0">
                <a:solidFill>
                  <a:srgbClr val="C00000"/>
                </a:solidFill>
                <a:latin typeface="Arial Narrow" panose="020B0606020202030204" pitchFamily="34" charset="0"/>
              </a:rPr>
              <a:t>до 31.12.2024</a:t>
            </a:r>
            <a:endParaRPr lang="ru-RU" sz="320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FD03E648-D27D-4773-8136-1C57DA5374BB}"/>
              </a:ext>
            </a:extLst>
          </p:cNvPr>
          <p:cNvSpPr txBox="1"/>
          <p:nvPr/>
        </p:nvSpPr>
        <p:spPr>
          <a:xfrm>
            <a:off x="396044" y="4188675"/>
            <a:ext cx="48965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</a:rPr>
              <a:t>Для объектов I категории, не включенных в «ТОП-300»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B84CF873-FFE1-42D8-BCFF-4B96F5E02C76}"/>
              </a:ext>
            </a:extLst>
          </p:cNvPr>
          <p:cNvSpPr txBox="1"/>
          <p:nvPr/>
        </p:nvSpPr>
        <p:spPr>
          <a:xfrm>
            <a:off x="528401" y="4851137"/>
            <a:ext cx="45365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55A99B"/>
                </a:solidFill>
                <a:latin typeface="Arial Narrow" panose="020B0606020202030204" pitchFamily="34" charset="0"/>
              </a:rPr>
              <a:t>срок получения КЭР</a:t>
            </a:r>
          </a:p>
          <a:p>
            <a:pPr algn="ctr"/>
            <a:r>
              <a:rPr lang="ru-RU" sz="3200" b="1" dirty="0">
                <a:solidFill>
                  <a:srgbClr val="C00000"/>
                </a:solidFill>
                <a:latin typeface="Arial Narrow" panose="020B0606020202030204" pitchFamily="34" charset="0"/>
              </a:rPr>
              <a:t>до 01.01.2025</a:t>
            </a:r>
            <a:endParaRPr lang="ru-RU" sz="320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xmlns="" id="{FBC86FD7-442C-42A8-AB88-6238A996E4D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1606697"/>
              </p:ext>
            </p:extLst>
          </p:nvPr>
        </p:nvGraphicFramePr>
        <p:xfrm>
          <a:off x="5569530" y="2133600"/>
          <a:ext cx="6457950" cy="44386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59" y="126492"/>
            <a:ext cx="720852" cy="665987"/>
          </a:xfrm>
          <a:prstGeom prst="rect">
            <a:avLst/>
          </a:prstGeom>
        </p:spPr>
      </p:pic>
      <p:sp>
        <p:nvSpPr>
          <p:cNvPr id="21" name="object 4"/>
          <p:cNvSpPr txBox="1"/>
          <p:nvPr/>
        </p:nvSpPr>
        <p:spPr>
          <a:xfrm>
            <a:off x="1336453" y="-48984"/>
            <a:ext cx="9519091" cy="7142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743"/>
              </a:lnSpc>
            </a:pPr>
            <a:endParaRPr lang="ru-RU" sz="3200" b="1" dirty="0">
              <a:solidFill>
                <a:srgbClr val="001F5F"/>
              </a:solidFill>
              <a:latin typeface="Arial Narrow" panose="020B0606020202030204" pitchFamily="34" charset="0"/>
              <a:cs typeface="RVRNGH+Arial Narrow Bold"/>
            </a:endParaRPr>
          </a:p>
          <a:p>
            <a:pPr algn="ctr">
              <a:lnSpc>
                <a:spcPts val="2743"/>
              </a:lnSpc>
            </a:pPr>
            <a:r>
              <a:rPr lang="ru-RU" sz="3200" b="1" dirty="0">
                <a:solidFill>
                  <a:srgbClr val="001F5F"/>
                </a:solidFill>
                <a:latin typeface="Arial Narrow" panose="020B0606020202030204" pitchFamily="34" charset="0"/>
                <a:cs typeface="RVRNGH+Arial Narrow Bold"/>
              </a:rPr>
              <a:t>Выданные КЭР</a:t>
            </a:r>
            <a:endParaRPr sz="3200" b="1" spc="-26" dirty="0">
              <a:solidFill>
                <a:srgbClr val="001F5F"/>
              </a:solidFill>
              <a:latin typeface="Arial Narrow" panose="020B0606020202030204" pitchFamily="34" charset="0"/>
              <a:cs typeface="RVRNGH+Arial Narrow Bold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459" y="665314"/>
            <a:ext cx="11811000" cy="70387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2019</a:t>
            </a: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году КЭР выдан для </a:t>
            </a: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объекта - </a:t>
            </a: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АО «ЕВРАЗ КГОК» </a:t>
            </a:r>
          </a:p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(выдано УРПН по Московской и Смоленской областям)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2020</a:t>
            </a: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году КЭР выдан для </a:t>
            </a: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объекта - </a:t>
            </a: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ООО «Уральское </a:t>
            </a:r>
            <a:r>
              <a:rPr lang="ru-RU" sz="2000" b="1" dirty="0" err="1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карьероуправление</a:t>
            </a: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2021-2022</a:t>
            </a: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годах КЭР не выдавались 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2023</a:t>
            </a: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выдано </a:t>
            </a: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КЭР: </a:t>
            </a:r>
          </a:p>
          <a:p>
            <a:pPr marL="12573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АО «</a:t>
            </a:r>
            <a:r>
              <a:rPr lang="ru-RU" sz="2000" b="1" dirty="0" err="1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Карабашмедь</a:t>
            </a: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</a:p>
          <a:p>
            <a:pPr marL="12573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ПАО «ММК» (3 объекта)</a:t>
            </a:r>
          </a:p>
          <a:p>
            <a:pPr marL="1243013" lvl="1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АО «Святогор»</a:t>
            </a:r>
          </a:p>
          <a:p>
            <a:pPr marL="1243013" lvl="1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ООО «Краснотурьинск-Полиметалл»</a:t>
            </a:r>
            <a:b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АО «</a:t>
            </a:r>
            <a:r>
              <a:rPr lang="ru-RU" sz="2000" b="1" dirty="0" err="1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Уралгидромедь</a:t>
            </a: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</a:p>
          <a:p>
            <a:pPr marL="1243013" lvl="1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АО «</a:t>
            </a:r>
            <a:r>
              <a:rPr lang="ru-RU" sz="2000" b="1" dirty="0" err="1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Маукский</a:t>
            </a: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рудник»</a:t>
            </a:r>
          </a:p>
          <a:p>
            <a:pPr marL="442913" indent="6350"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 истекший период </a:t>
            </a: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2024</a:t>
            </a: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года выдано </a:t>
            </a: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</a:t>
            </a: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КЭР: </a:t>
            </a:r>
          </a:p>
          <a:p>
            <a:pPr marL="1243013" lvl="1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ООО «Краснотурьинск-Полиметалл»</a:t>
            </a:r>
          </a:p>
          <a:p>
            <a:pPr marL="1243013" lvl="1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АО «</a:t>
            </a:r>
            <a:r>
              <a:rPr lang="ru-RU" sz="2000" b="1" dirty="0" err="1">
                <a:solidFill>
                  <a:srgbClr val="001F5F"/>
                </a:solidFill>
                <a:latin typeface="Arial Narrow" panose="020B0606020202030204" pitchFamily="34" charset="0"/>
              </a:rPr>
              <a:t>Александринская</a:t>
            </a: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</a:rPr>
              <a:t> горно-рудная компания</a:t>
            </a: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</a:p>
          <a:p>
            <a:pPr marL="12573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ООО «</a:t>
            </a:r>
            <a:r>
              <a:rPr lang="ru-RU" sz="2000" b="1" dirty="0" err="1">
                <a:solidFill>
                  <a:srgbClr val="001F5F"/>
                </a:solidFill>
                <a:latin typeface="Arial Narrow" panose="020B0606020202030204" pitchFamily="34" charset="0"/>
              </a:rPr>
              <a:t>Промрекультивация</a:t>
            </a:r>
            <a:endParaRPr lang="ru-RU" sz="2000" b="1" dirty="0">
              <a:solidFill>
                <a:srgbClr val="001F5F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73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ООО «</a:t>
            </a:r>
            <a:r>
              <a:rPr lang="ru-RU" sz="2000" b="1" dirty="0" err="1">
                <a:solidFill>
                  <a:srgbClr val="001F5F"/>
                </a:solidFill>
                <a:latin typeface="Arial Narrow" panose="020B0606020202030204" pitchFamily="34" charset="0"/>
              </a:rPr>
              <a:t>Стил</a:t>
            </a: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rgbClr val="001F5F"/>
                </a:solidFill>
                <a:latin typeface="Arial Narrow" panose="020B0606020202030204" pitchFamily="34" charset="0"/>
              </a:rPr>
              <a:t>Армор</a:t>
            </a: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</a:p>
          <a:p>
            <a:pPr marL="12573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АО « Кыштымский медеэлектролитный завод » 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800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endParaRPr lang="ru-RU" sz="2800" dirty="0">
              <a:solidFill>
                <a:srgbClr val="001F5F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endParaRPr lang="ru-RU" sz="2800" dirty="0">
              <a:solidFill>
                <a:srgbClr val="001F5F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xmlns="" id="{5616EB96-83D2-4FBF-9DFB-62C39B9759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9011459"/>
              </p:ext>
            </p:extLst>
          </p:nvPr>
        </p:nvGraphicFramePr>
        <p:xfrm>
          <a:off x="7086600" y="18288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11F6A44C-3492-4882-A687-3E8ED1260F76}"/>
              </a:ext>
            </a:extLst>
          </p:cNvPr>
          <p:cNvSpPr/>
          <p:nvPr/>
        </p:nvSpPr>
        <p:spPr>
          <a:xfrm>
            <a:off x="5791200" y="4639747"/>
            <a:ext cx="6576058" cy="3416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43013" lvl="1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ПАО «ЮГК» (2 объекта)</a:t>
            </a:r>
          </a:p>
          <a:p>
            <a:pPr marL="1243013" lvl="1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ООО «ПКФ «</a:t>
            </a:r>
            <a:r>
              <a:rPr lang="ru-RU" sz="2000" b="1" dirty="0" err="1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Проминдустрия</a:t>
            </a: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</a:p>
          <a:p>
            <a:pPr marL="1243013" lvl="1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ООО «</a:t>
            </a:r>
            <a:r>
              <a:rPr lang="ru-RU" sz="2000" b="1" dirty="0" err="1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Варненский</a:t>
            </a: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ДСК»</a:t>
            </a:r>
          </a:p>
          <a:p>
            <a:pPr marL="1243013" lvl="1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ООО «Минерал Ресурс»</a:t>
            </a:r>
          </a:p>
          <a:p>
            <a:pPr marL="1243013" lvl="1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АО «</a:t>
            </a:r>
            <a:r>
              <a:rPr lang="ru-RU" sz="2000" b="1" dirty="0" err="1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Саткинский</a:t>
            </a:r>
            <a:r>
              <a:rPr lang="ru-RU" sz="2000" b="1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чугуноплавильный завод»</a:t>
            </a:r>
            <a:endParaRPr lang="ru-RU" sz="2000" dirty="0">
              <a:solidFill>
                <a:srgbClr val="001F5F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113" lvl="1" algn="just">
              <a:lnSpc>
                <a:spcPct val="107000"/>
              </a:lnSpc>
            </a:pPr>
            <a:endParaRPr lang="ru-RU" sz="2000" b="1" dirty="0">
              <a:solidFill>
                <a:srgbClr val="001F5F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800" dirty="0">
                <a:solidFill>
                  <a:srgbClr val="001F5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endParaRPr lang="ru-RU" sz="2800" dirty="0">
              <a:solidFill>
                <a:srgbClr val="001F5F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endParaRPr lang="ru-RU" sz="2800" dirty="0">
              <a:solidFill>
                <a:srgbClr val="001F5F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41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000" y="1447800"/>
            <a:ext cx="2567939" cy="342595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03670" y="199418"/>
            <a:ext cx="68580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200" spc="175" dirty="0" err="1">
                <a:solidFill>
                  <a:srgbClr val="001F5F"/>
                </a:solidFill>
                <a:latin typeface="Arial Narrow" panose="020B0606020202030204" pitchFamily="34" charset="0"/>
                <a:cs typeface="Arial"/>
              </a:rPr>
              <a:t>Нормативные</a:t>
            </a:r>
            <a:r>
              <a:rPr sz="3200" spc="335" dirty="0">
                <a:solidFill>
                  <a:srgbClr val="001F5F"/>
                </a:solidFill>
                <a:latin typeface="Arial Narrow" panose="020B0606020202030204" pitchFamily="34" charset="0"/>
                <a:cs typeface="Arial"/>
              </a:rPr>
              <a:t> </a:t>
            </a:r>
            <a:r>
              <a:rPr sz="3200" spc="170" dirty="0" err="1">
                <a:solidFill>
                  <a:srgbClr val="001F5F"/>
                </a:solidFill>
                <a:latin typeface="Arial Narrow" panose="020B0606020202030204" pitchFamily="34" charset="0"/>
                <a:cs typeface="Arial"/>
              </a:rPr>
              <a:t>правовые</a:t>
            </a:r>
            <a:r>
              <a:rPr sz="3200" spc="335" dirty="0">
                <a:solidFill>
                  <a:srgbClr val="001F5F"/>
                </a:solidFill>
                <a:latin typeface="Arial Narrow" panose="020B0606020202030204" pitchFamily="34" charset="0"/>
                <a:cs typeface="Arial"/>
              </a:rPr>
              <a:t> </a:t>
            </a:r>
            <a:r>
              <a:rPr sz="3200" spc="140" dirty="0">
                <a:solidFill>
                  <a:srgbClr val="001F5F"/>
                </a:solidFill>
                <a:latin typeface="Arial Narrow" panose="020B0606020202030204" pitchFamily="34" charset="0"/>
                <a:cs typeface="Arial"/>
              </a:rPr>
              <a:t>акты</a:t>
            </a:r>
            <a:endParaRPr sz="3200" dirty="0">
              <a:solidFill>
                <a:srgbClr val="001F5F"/>
              </a:solidFill>
              <a:latin typeface="Arial Narrow" panose="020B0606020202030204" pitchFamily="34" charset="0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1459" y="1066800"/>
            <a:ext cx="8898255" cy="49372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Char char="•"/>
              <a:tabLst>
                <a:tab pos="299085" algn="l"/>
                <a:tab pos="299720" algn="l"/>
              </a:tabLst>
            </a:pP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Федеральный</a:t>
            </a:r>
            <a:r>
              <a:rPr spc="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3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закон</a:t>
            </a:r>
            <a:r>
              <a:rPr spc="3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от</a:t>
            </a:r>
            <a:r>
              <a:rPr spc="2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10.01.2002</a:t>
            </a:r>
            <a:r>
              <a:rPr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1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№</a:t>
            </a:r>
            <a:r>
              <a:rPr spc="2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4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7-ФЗ</a:t>
            </a:r>
            <a:r>
              <a:rPr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«Об</a:t>
            </a:r>
            <a:r>
              <a:rPr spc="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охране</a:t>
            </a:r>
            <a:r>
              <a:rPr spc="4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окружающей</a:t>
            </a:r>
            <a:r>
              <a:rPr spc="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10" dirty="0" err="1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среды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»</a:t>
            </a:r>
            <a:endParaRPr dirty="0">
              <a:solidFill>
                <a:srgbClr val="001F5F"/>
              </a:solidFill>
              <a:latin typeface="Arial Narrow" panose="020B0606020202030204" pitchFamily="34" charset="0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Char char="•"/>
              <a:tabLst>
                <a:tab pos="299085" algn="l"/>
                <a:tab pos="299720" algn="l"/>
              </a:tabLst>
            </a:pP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Федеральный</a:t>
            </a:r>
            <a:r>
              <a:rPr spc="32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3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закон</a:t>
            </a:r>
            <a:r>
              <a:rPr spc="33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от</a:t>
            </a:r>
            <a:r>
              <a:rPr spc="3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21.07.2014</a:t>
            </a:r>
            <a:r>
              <a:rPr spc="34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1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№</a:t>
            </a:r>
            <a:r>
              <a:rPr spc="3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3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219-ФЗ  </a:t>
            </a:r>
            <a:r>
              <a:rPr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«О</a:t>
            </a:r>
            <a:r>
              <a:rPr spc="3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внесении</a:t>
            </a:r>
            <a:r>
              <a:rPr spc="32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изменений</a:t>
            </a:r>
            <a:r>
              <a:rPr spc="32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в</a:t>
            </a:r>
            <a:r>
              <a:rPr spc="32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Федеральный</a:t>
            </a:r>
            <a:r>
              <a:rPr spc="33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3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закон</a:t>
            </a:r>
            <a:endParaRPr dirty="0">
              <a:solidFill>
                <a:srgbClr val="001F5F"/>
              </a:solidFill>
              <a:latin typeface="Arial Narrow" panose="020B0606020202030204" pitchFamily="34" charset="0"/>
              <a:cs typeface="Microsoft Sans Serif"/>
            </a:endParaRPr>
          </a:p>
          <a:p>
            <a:pPr marL="299085">
              <a:lnSpc>
                <a:spcPct val="100000"/>
              </a:lnSpc>
            </a:pPr>
            <a:r>
              <a:rPr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«Об</a:t>
            </a:r>
            <a:r>
              <a:rPr spc="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охране</a:t>
            </a:r>
            <a:r>
              <a:rPr spc="3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окружающей</a:t>
            </a:r>
            <a:r>
              <a:rPr spc="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среды»</a:t>
            </a:r>
            <a:r>
              <a:rPr spc="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и</a:t>
            </a:r>
            <a:r>
              <a:rPr spc="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отдельные</a:t>
            </a:r>
            <a:r>
              <a:rPr spc="2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законодательные</a:t>
            </a:r>
            <a:r>
              <a:rPr spc="3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2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акты</a:t>
            </a:r>
            <a:r>
              <a:rPr spc="3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Российской</a:t>
            </a:r>
            <a:r>
              <a:rPr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Федерации»</a:t>
            </a:r>
            <a:endParaRPr dirty="0">
              <a:solidFill>
                <a:srgbClr val="001F5F"/>
              </a:solidFill>
              <a:latin typeface="Arial Narrow" panose="020B0606020202030204" pitchFamily="34" charset="0"/>
              <a:cs typeface="Microsoft Sans Serif"/>
            </a:endParaRPr>
          </a:p>
          <a:p>
            <a:pPr marL="299085" marR="5715" indent="-287020" algn="just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Char char="•"/>
              <a:tabLst>
                <a:tab pos="299720" algn="l"/>
              </a:tabLst>
            </a:pP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Постановление</a:t>
            </a:r>
            <a:r>
              <a:rPr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Правительства</a:t>
            </a:r>
            <a:r>
              <a:rPr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Российской</a:t>
            </a:r>
            <a:r>
              <a:rPr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2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Федерации</a:t>
            </a: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от</a:t>
            </a:r>
            <a:r>
              <a:rPr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04.08.2022</a:t>
            </a:r>
            <a:r>
              <a:rPr spc="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1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№ </a:t>
            </a:r>
            <a:r>
              <a:rPr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1386</a:t>
            </a:r>
            <a:r>
              <a:rPr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«О</a:t>
            </a:r>
            <a:r>
              <a:rPr spc="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порядке </a:t>
            </a:r>
            <a:r>
              <a:rPr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рассмотрения</a:t>
            </a:r>
            <a:r>
              <a:rPr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3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заявок</a:t>
            </a:r>
            <a:r>
              <a:rPr spc="-3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на</a:t>
            </a:r>
            <a:r>
              <a:rPr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получение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комплексных</a:t>
            </a:r>
            <a:r>
              <a:rPr spc="36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экологических</a:t>
            </a:r>
            <a:r>
              <a:rPr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разрешений,</a:t>
            </a:r>
            <a:r>
              <a:rPr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выдачи, </a:t>
            </a:r>
            <a:r>
              <a:rPr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переоформления, 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пересмотра, </a:t>
            </a:r>
            <a:r>
              <a:rPr spc="-2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отзыва</a:t>
            </a:r>
            <a:r>
              <a:rPr spc="34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комплексных экологических </a:t>
            </a:r>
            <a:r>
              <a:rPr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разрешений </a:t>
            </a:r>
            <a:r>
              <a:rPr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и внесения </a:t>
            </a:r>
            <a:r>
              <a:rPr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в </a:t>
            </a:r>
            <a:r>
              <a:rPr spc="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них</a:t>
            </a:r>
            <a:r>
              <a:rPr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изменений»</a:t>
            </a:r>
            <a:endParaRPr dirty="0">
              <a:solidFill>
                <a:srgbClr val="001F5F"/>
              </a:solidFill>
              <a:latin typeface="Arial Narrow" panose="020B0606020202030204" pitchFamily="34" charset="0"/>
              <a:cs typeface="Microsoft Sans Serif"/>
            </a:endParaRPr>
          </a:p>
          <a:p>
            <a:pPr marL="299085" marR="5080" indent="-287020" algn="just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Char char="•"/>
              <a:tabLst>
                <a:tab pos="299720" algn="l"/>
              </a:tabLst>
            </a:pPr>
            <a:r>
              <a:rPr spc="-25" dirty="0" err="1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Приказ</a:t>
            </a:r>
            <a:r>
              <a:rPr spc="-2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lang="ru-RU"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Минприроды России </a:t>
            </a:r>
            <a:r>
              <a:rPr spc="-20" dirty="0" err="1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от</a:t>
            </a: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22.10.2021 </a:t>
            </a:r>
            <a:r>
              <a:rPr spc="1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№ </a:t>
            </a:r>
            <a:r>
              <a:rPr spc="114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780 </a:t>
            </a:r>
            <a:r>
              <a:rPr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«Об </a:t>
            </a:r>
            <a:r>
              <a:rPr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утверждении 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формы </a:t>
            </a:r>
            <a:r>
              <a:rPr spc="-3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заявки 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на получение </a:t>
            </a:r>
            <a:r>
              <a:rPr spc="-2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комплексного </a:t>
            </a: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экологического </a:t>
            </a:r>
            <a:r>
              <a:rPr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разрешения </a:t>
            </a:r>
            <a:r>
              <a:rPr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и </a:t>
            </a:r>
            <a:r>
              <a:rPr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формы</a:t>
            </a:r>
            <a:r>
              <a:rPr spc="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2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комплексного</a:t>
            </a:r>
            <a:r>
              <a:rPr spc="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экологического</a:t>
            </a:r>
            <a:r>
              <a:rPr spc="4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разрешения»</a:t>
            </a:r>
            <a:endParaRPr dirty="0">
              <a:solidFill>
                <a:srgbClr val="001F5F"/>
              </a:solidFill>
              <a:latin typeface="Arial Narrow" panose="020B0606020202030204" pitchFamily="34" charset="0"/>
              <a:cs typeface="Microsoft Sans Serif"/>
            </a:endParaRPr>
          </a:p>
          <a:p>
            <a:pPr marL="299085" marR="6350" indent="-287020" algn="just">
              <a:lnSpc>
                <a:spcPct val="100000"/>
              </a:lnSpc>
              <a:spcBef>
                <a:spcPts val="1205"/>
              </a:spcBef>
              <a:buClr>
                <a:srgbClr val="000000"/>
              </a:buClr>
              <a:buChar char="•"/>
              <a:tabLst>
                <a:tab pos="299720" algn="l"/>
              </a:tabLst>
            </a:pPr>
            <a:r>
              <a:rPr spc="-2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Приказ</a:t>
            </a: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Минприроды</a:t>
            </a:r>
            <a:r>
              <a:rPr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России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от</a:t>
            </a:r>
            <a:r>
              <a:rPr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18.04.2018</a:t>
            </a:r>
            <a:r>
              <a:rPr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1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№</a:t>
            </a:r>
            <a:r>
              <a:rPr spc="114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154</a:t>
            </a:r>
            <a:r>
              <a:rPr spc="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«Об</a:t>
            </a:r>
            <a:r>
              <a:rPr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утверждении</a:t>
            </a:r>
            <a:r>
              <a:rPr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перечня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объектов, </a:t>
            </a:r>
            <a:r>
              <a:rPr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оказывающих негативное воздействие 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на </a:t>
            </a:r>
            <a:r>
              <a:rPr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окружающую </a:t>
            </a:r>
            <a:r>
              <a:rPr spc="-3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среду, </a:t>
            </a:r>
            <a:r>
              <a:rPr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относящихся </a:t>
            </a:r>
            <a:r>
              <a:rPr spc="-9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к </a:t>
            </a:r>
            <a:r>
              <a:rPr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I </a:t>
            </a: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категории, </a:t>
            </a:r>
            <a:r>
              <a:rPr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вклад 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которых</a:t>
            </a:r>
            <a:r>
              <a:rPr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в</a:t>
            </a:r>
            <a:r>
              <a:rPr spc="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суммарные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выбросы,</a:t>
            </a:r>
            <a:r>
              <a:rPr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сбросы</a:t>
            </a:r>
            <a:r>
              <a:rPr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загрязняющих</a:t>
            </a:r>
            <a:r>
              <a:rPr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веществ</a:t>
            </a:r>
            <a:r>
              <a:rPr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в</a:t>
            </a:r>
            <a:r>
              <a:rPr spc="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Российской</a:t>
            </a:r>
            <a:r>
              <a:rPr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2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Федерации </a:t>
            </a: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составляет</a:t>
            </a:r>
            <a:r>
              <a:rPr spc="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не 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менее</a:t>
            </a:r>
            <a:r>
              <a:rPr spc="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чем</a:t>
            </a:r>
            <a:r>
              <a:rPr spc="3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60</a:t>
            </a:r>
            <a:r>
              <a:rPr spc="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процентов»</a:t>
            </a:r>
            <a:endParaRPr dirty="0">
              <a:solidFill>
                <a:srgbClr val="001F5F"/>
              </a:solidFill>
              <a:latin typeface="Arial Narrow" panose="020B0606020202030204" pitchFamily="34" charset="0"/>
              <a:cs typeface="Microsoft Sans Serif"/>
            </a:endParaRPr>
          </a:p>
          <a:p>
            <a:pPr marL="299085" marR="7620" indent="-287020" algn="just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Char char="•"/>
              <a:tabLst>
                <a:tab pos="299720" algn="l"/>
              </a:tabLst>
            </a:pPr>
            <a:r>
              <a:rPr lang="ru-RU" spc="-2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Приказ Минприроды России от 14.02.2019 № 89 «Об утверждении Правил разработки технологических нормативов»</a:t>
            </a:r>
            <a:endParaRPr dirty="0">
              <a:solidFill>
                <a:srgbClr val="001F5F"/>
              </a:solidFill>
              <a:latin typeface="Arial Narrow" panose="020B0606020202030204" pitchFamily="34" charset="0"/>
              <a:cs typeface="Microsoft Sans Serif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126492"/>
            <a:ext cx="720852" cy="66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635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Скругленный прямоугольник 620">
            <a:extLst>
              <a:ext uri="{FF2B5EF4-FFF2-40B4-BE49-F238E27FC236}">
                <a16:creationId xmlns:a16="http://schemas.microsoft.com/office/drawing/2014/main" xmlns="" id="{2AB2B9D7-F510-48C8-A407-B6F27B235941}"/>
              </a:ext>
            </a:extLst>
          </p:cNvPr>
          <p:cNvSpPr/>
          <p:nvPr/>
        </p:nvSpPr>
        <p:spPr>
          <a:xfrm>
            <a:off x="4703094" y="3655343"/>
            <a:ext cx="4157869" cy="1031810"/>
          </a:xfrm>
          <a:prstGeom prst="roundRect">
            <a:avLst>
              <a:gd name="adj" fmla="val 12319"/>
            </a:avLst>
          </a:prstGeom>
          <a:solidFill>
            <a:srgbClr val="FFFFFF"/>
          </a:solidFill>
          <a:ln w="19050" cap="flat">
            <a:solidFill>
              <a:srgbClr val="B1C3CF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5564" tIns="75564" rIns="75564" bIns="75564" numCol="1" spcCol="38100" rtlCol="0" anchor="ctr">
            <a:spAutoFit/>
          </a:bodyPr>
          <a:lstStyle/>
          <a:p>
            <a:pPr marL="0" marR="0" indent="0" algn="l" defTabSz="2015066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36454" y="28094"/>
            <a:ext cx="9519091" cy="7142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743"/>
              </a:lnSpc>
            </a:pPr>
            <a:endParaRPr lang="ru-RU" sz="3200" b="1" dirty="0">
              <a:solidFill>
                <a:srgbClr val="001F5F"/>
              </a:solidFill>
              <a:latin typeface="Arial Narrow" panose="020B0606020202030204" pitchFamily="34" charset="0"/>
              <a:cs typeface="RVRNGH+Arial Narrow Bold"/>
            </a:endParaRPr>
          </a:p>
          <a:p>
            <a:pPr algn="ctr">
              <a:lnSpc>
                <a:spcPts val="2743"/>
              </a:lnSpc>
            </a:pPr>
            <a:r>
              <a:rPr lang="ru-RU" sz="3200" b="1" dirty="0">
                <a:solidFill>
                  <a:srgbClr val="001F5F"/>
                </a:solidFill>
                <a:latin typeface="Arial Narrow" panose="020B0606020202030204" pitchFamily="34" charset="0"/>
                <a:cs typeface="RVRNGH+Arial Narrow Bold"/>
              </a:rPr>
              <a:t>Порядок рассмотрения КЭР</a:t>
            </a:r>
            <a:endParaRPr sz="3200" b="1" spc="-26" dirty="0">
              <a:solidFill>
                <a:srgbClr val="001F5F"/>
              </a:solidFill>
              <a:latin typeface="Arial Narrow" panose="020B0606020202030204" pitchFamily="34" charset="0"/>
              <a:cs typeface="RVRNGH+Arial Narrow Bold"/>
            </a:endParaRPr>
          </a:p>
        </p:txBody>
      </p:sp>
      <p:sp>
        <p:nvSpPr>
          <p:cNvPr id="12" name="Скругленный прямоугольник 633">
            <a:extLst>
              <a:ext uri="{FF2B5EF4-FFF2-40B4-BE49-F238E27FC236}">
                <a16:creationId xmlns:a16="http://schemas.microsoft.com/office/drawing/2014/main" xmlns="" id="{370C4869-CD7B-4102-8D72-C0BAA52EC639}"/>
              </a:ext>
            </a:extLst>
          </p:cNvPr>
          <p:cNvSpPr/>
          <p:nvPr/>
        </p:nvSpPr>
        <p:spPr>
          <a:xfrm>
            <a:off x="9052030" y="1189671"/>
            <a:ext cx="2792064" cy="418308"/>
          </a:xfrm>
          <a:prstGeom prst="roundRect">
            <a:avLst>
              <a:gd name="adj" fmla="val 12319"/>
            </a:avLst>
          </a:prstGeom>
          <a:solidFill>
            <a:srgbClr val="FFFFFF"/>
          </a:solidFill>
          <a:ln w="19050" cap="flat">
            <a:solidFill>
              <a:srgbClr val="B1C3CF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5564" tIns="75564" rIns="75564" bIns="75564" numCol="1" spcCol="38100" rtlCol="0" anchor="ctr">
            <a:spAutoFit/>
          </a:bodyPr>
          <a:lstStyle/>
          <a:p>
            <a:pPr marL="0" marR="0" indent="0" algn="l" defTabSz="2015066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3" name="Скругленный прямоугольник 621">
            <a:extLst>
              <a:ext uri="{FF2B5EF4-FFF2-40B4-BE49-F238E27FC236}">
                <a16:creationId xmlns:a16="http://schemas.microsoft.com/office/drawing/2014/main" xmlns="" id="{5A19D8B0-299A-4B22-8116-C9CB9991F2B2}"/>
              </a:ext>
            </a:extLst>
          </p:cNvPr>
          <p:cNvSpPr/>
          <p:nvPr/>
        </p:nvSpPr>
        <p:spPr>
          <a:xfrm>
            <a:off x="7953417" y="5721051"/>
            <a:ext cx="1647518" cy="266196"/>
          </a:xfrm>
          <a:prstGeom prst="roundRect">
            <a:avLst>
              <a:gd name="adj" fmla="val 12319"/>
            </a:avLst>
          </a:prstGeom>
          <a:solidFill>
            <a:srgbClr val="FFFFFF"/>
          </a:solidFill>
          <a:ln w="19050" cap="flat">
            <a:solidFill>
              <a:srgbClr val="B1C3CF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5564" tIns="75564" rIns="75564" bIns="75564" numCol="1" spcCol="38100" rtlCol="0" anchor="ctr">
            <a:spAutoFit/>
          </a:bodyPr>
          <a:lstStyle/>
          <a:p>
            <a:pPr marL="0" marR="0" indent="0" algn="l" defTabSz="2015066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4" name="Скругленный прямоугольник 620">
            <a:extLst>
              <a:ext uri="{FF2B5EF4-FFF2-40B4-BE49-F238E27FC236}">
                <a16:creationId xmlns:a16="http://schemas.microsoft.com/office/drawing/2014/main" xmlns="" id="{71ED892F-819E-49A7-946A-8D9FC9A58E78}"/>
              </a:ext>
            </a:extLst>
          </p:cNvPr>
          <p:cNvSpPr/>
          <p:nvPr/>
        </p:nvSpPr>
        <p:spPr>
          <a:xfrm>
            <a:off x="4359317" y="5721051"/>
            <a:ext cx="1647518" cy="266196"/>
          </a:xfrm>
          <a:prstGeom prst="roundRect">
            <a:avLst>
              <a:gd name="adj" fmla="val 12319"/>
            </a:avLst>
          </a:prstGeom>
          <a:solidFill>
            <a:srgbClr val="FFFFFF"/>
          </a:solidFill>
          <a:ln w="19050" cap="flat">
            <a:solidFill>
              <a:srgbClr val="B1C3CF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5564" tIns="75564" rIns="75564" bIns="75564" numCol="1" spcCol="38100" rtlCol="0" anchor="ctr">
            <a:spAutoFit/>
          </a:bodyPr>
          <a:lstStyle/>
          <a:p>
            <a:pPr marL="0" marR="0" indent="0" algn="l" defTabSz="2015066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xmlns="" id="{EBF33655-9E20-4044-A591-2898615EE6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0207" y="922611"/>
            <a:ext cx="236552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263"/>
              </a:spcBef>
              <a:buSzPct val="100000"/>
              <a:buFont typeface="Arial" panose="020B0604020202020204" pitchFamily="34" charset="0"/>
              <a:buChar char="•"/>
              <a:defRPr sz="33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263"/>
              </a:spcBef>
              <a:buSzPct val="100000"/>
              <a:buFont typeface="Arial" panose="020B0604020202020204" pitchFamily="34" charset="0"/>
              <a:buChar char="•"/>
              <a:defRPr sz="33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263"/>
              </a:spcBef>
              <a:buSzPct val="100000"/>
              <a:buFont typeface="Arial" panose="020B0604020202020204" pitchFamily="34" charset="0"/>
              <a:buChar char="•"/>
              <a:defRPr sz="33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263"/>
              </a:spcBef>
              <a:buSzPct val="100000"/>
              <a:buFont typeface="Arial" panose="020B0604020202020204" pitchFamily="34" charset="0"/>
              <a:buChar char="•"/>
              <a:defRPr sz="33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263"/>
              </a:spcBef>
              <a:buSzPct val="100000"/>
              <a:buFont typeface="Arial" panose="020B0604020202020204" pitchFamily="34" charset="0"/>
              <a:buChar char="•"/>
              <a:defRPr sz="33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1263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33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1263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33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1263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33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1263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33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lnSpc>
                <a:spcPct val="100000"/>
              </a:lnSpc>
              <a:spcBef>
                <a:spcPct val="0"/>
              </a:spcBef>
              <a:buSzTx/>
              <a:buFont typeface="Arial" panose="020B0604020202020204" pitchFamily="34" charset="0"/>
              <a:buNone/>
            </a:pPr>
            <a:r>
              <a:rPr lang="ru-RU" altLang="ru-RU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2 ЭТАП</a:t>
            </a:r>
            <a:endParaRPr lang="ru-RU" altLang="ru-RU" sz="1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Скругленный прямоугольник 555">
            <a:extLst>
              <a:ext uri="{FF2B5EF4-FFF2-40B4-BE49-F238E27FC236}">
                <a16:creationId xmlns:a16="http://schemas.microsoft.com/office/drawing/2014/main" xmlns="" id="{B630D0DB-E644-4CC5-8B03-3FB4F6C38149}"/>
              </a:ext>
            </a:extLst>
          </p:cNvPr>
          <p:cNvSpPr/>
          <p:nvPr/>
        </p:nvSpPr>
        <p:spPr>
          <a:xfrm>
            <a:off x="3375786" y="1701501"/>
            <a:ext cx="4139918" cy="380280"/>
          </a:xfrm>
          <a:prstGeom prst="roundRect">
            <a:avLst>
              <a:gd name="adj" fmla="val 12319"/>
            </a:avLst>
          </a:prstGeom>
          <a:solidFill>
            <a:srgbClr val="FFFFFF"/>
          </a:solidFill>
          <a:ln w="19050" cap="flat">
            <a:solidFill>
              <a:srgbClr val="B1C3CF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5564" tIns="75564" rIns="75564" bIns="75564" numCol="1" spcCol="38100" rtlCol="0" anchor="ctr">
            <a:spAutoFit/>
          </a:bodyPr>
          <a:lstStyle/>
          <a:p>
            <a:pPr marL="0" marR="0" indent="0" algn="l" defTabSz="2015066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xmlns="" id="{6A75E565-E955-4C1A-8260-B73A2171C415}"/>
              </a:ext>
            </a:extLst>
          </p:cNvPr>
          <p:cNvGrpSpPr/>
          <p:nvPr/>
        </p:nvGrpSpPr>
        <p:grpSpPr>
          <a:xfrm>
            <a:off x="2653843" y="2131310"/>
            <a:ext cx="2673123" cy="715107"/>
            <a:chOff x="4516079" y="2819400"/>
            <a:chExt cx="2278011" cy="396000"/>
          </a:xfrm>
        </p:grpSpPr>
        <p:sp>
          <p:nvSpPr>
            <p:cNvPr id="18" name="Скругленный прямоугольник 557">
              <a:extLst>
                <a:ext uri="{FF2B5EF4-FFF2-40B4-BE49-F238E27FC236}">
                  <a16:creationId xmlns:a16="http://schemas.microsoft.com/office/drawing/2014/main" xmlns="" id="{D47B5115-1491-4A08-A9A3-9C0F0A90C97C}"/>
                </a:ext>
              </a:extLst>
            </p:cNvPr>
            <p:cNvSpPr/>
            <p:nvPr/>
          </p:nvSpPr>
          <p:spPr>
            <a:xfrm>
              <a:off x="4516079" y="2819400"/>
              <a:ext cx="2278011" cy="396000"/>
            </a:xfrm>
            <a:prstGeom prst="roundRect">
              <a:avLst>
                <a:gd name="adj" fmla="val 12319"/>
              </a:avLst>
            </a:prstGeom>
            <a:solidFill>
              <a:srgbClr val="FFFFFF"/>
            </a:solidFill>
            <a:ln w="19050" cap="flat">
              <a:solidFill>
                <a:srgbClr val="B1C3CF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5564" tIns="75564" rIns="75564" bIns="75564" numCol="1" spcCol="38100" rtlCol="0" anchor="ctr">
              <a:spAutoFit/>
            </a:bodyPr>
            <a:lstStyle/>
            <a:p>
              <a:pPr marL="0" marR="0" indent="0" algn="l" defTabSz="2015066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19" name="TextBox 12">
              <a:extLst>
                <a:ext uri="{FF2B5EF4-FFF2-40B4-BE49-F238E27FC236}">
                  <a16:creationId xmlns:a16="http://schemas.microsoft.com/office/drawing/2014/main" xmlns="" id="{56FFB6EF-E60B-4C1D-9BC6-E6848D361A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81833" y="2884894"/>
              <a:ext cx="2186509" cy="270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wrap="square" lIns="0" tIns="0" rIns="0" bIns="0" spcCol="38100">
              <a:spAutoFit/>
            </a:bodyPr>
            <a:lstStyle>
              <a:defPPr>
                <a:defRPr lang="ru-RU"/>
              </a:defPPr>
              <a:lvl1pPr algn="ctr" defTabSz="2015066" fontAlgn="auto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defRPr sz="1400" b="1">
                  <a:solidFill>
                    <a:srgbClr val="002060"/>
                  </a:solidFill>
                  <a:latin typeface="Arial Narrow" panose="020B0606020202030204" pitchFamily="34" charset="0"/>
                </a:defRPr>
              </a:lvl1pPr>
            </a:lstStyle>
            <a:p>
              <a:r>
                <a:rPr lang="ru-RU" altLang="ru-RU" dirty="0"/>
                <a:t>В случае несоответствия </a:t>
              </a:r>
            </a:p>
            <a:p>
              <a:r>
                <a:rPr lang="ru-RU" altLang="ru-RU" dirty="0"/>
                <a:t>возврат заявки и приложений заявителю без рассмотрения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xmlns="" id="{A4FFF77E-ABF9-4367-A92F-A9B58A8037CF}"/>
              </a:ext>
            </a:extLst>
          </p:cNvPr>
          <p:cNvGrpSpPr/>
          <p:nvPr/>
        </p:nvGrpSpPr>
        <p:grpSpPr>
          <a:xfrm>
            <a:off x="5555199" y="2593703"/>
            <a:ext cx="2673123" cy="342252"/>
            <a:chOff x="6073047" y="2897180"/>
            <a:chExt cx="2278011" cy="324000"/>
          </a:xfrm>
        </p:grpSpPr>
        <p:sp>
          <p:nvSpPr>
            <p:cNvPr id="21" name="Скругленный прямоугольник 561">
              <a:extLst>
                <a:ext uri="{FF2B5EF4-FFF2-40B4-BE49-F238E27FC236}">
                  <a16:creationId xmlns:a16="http://schemas.microsoft.com/office/drawing/2014/main" xmlns="" id="{CACCD45F-5F87-46B9-8C8D-BA5C03E6E47A}"/>
                </a:ext>
              </a:extLst>
            </p:cNvPr>
            <p:cNvSpPr/>
            <p:nvPr/>
          </p:nvSpPr>
          <p:spPr>
            <a:xfrm>
              <a:off x="6073047" y="2897180"/>
              <a:ext cx="2278011" cy="324000"/>
            </a:xfrm>
            <a:prstGeom prst="roundRect">
              <a:avLst>
                <a:gd name="adj" fmla="val 12319"/>
              </a:avLst>
            </a:prstGeom>
            <a:solidFill>
              <a:srgbClr val="FFFFFF"/>
            </a:solidFill>
            <a:ln w="19050" cap="flat">
              <a:solidFill>
                <a:srgbClr val="B1C3CF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5564" tIns="75564" rIns="75564" bIns="75564" numCol="1" spcCol="38100" rtlCol="0" anchor="ctr">
              <a:spAutoFit/>
            </a:bodyPr>
            <a:lstStyle/>
            <a:p>
              <a:pPr marL="0" marR="0" indent="0" algn="l" defTabSz="2015066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22" name="TextBox 12">
              <a:extLst>
                <a:ext uri="{FF2B5EF4-FFF2-40B4-BE49-F238E27FC236}">
                  <a16:creationId xmlns:a16="http://schemas.microsoft.com/office/drawing/2014/main" xmlns="" id="{5B2F5B85-2EAB-40A4-8233-085BAF7895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65739" y="2988126"/>
              <a:ext cx="2141894" cy="1538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wrap="square" lIns="0" tIns="0" rIns="0" bIns="0" spcCol="38100">
              <a:spAutoFit/>
            </a:bodyPr>
            <a:lstStyle>
              <a:defPPr>
                <a:defRPr lang="ru-RU"/>
              </a:defPPr>
              <a:lvl1pPr algn="ctr" defTabSz="2015066" fontAlgn="auto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defRPr sz="1400" b="1">
                  <a:solidFill>
                    <a:srgbClr val="002060"/>
                  </a:solidFill>
                  <a:latin typeface="Arial Narrow" panose="020B0606020202030204" pitchFamily="34" charset="0"/>
                </a:defRPr>
              </a:lvl1pPr>
            </a:lstStyle>
            <a:p>
              <a:r>
                <a:rPr lang="ru-RU" altLang="ru-RU" dirty="0"/>
                <a:t>Размещение на сайте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xmlns="" id="{9C15AA2A-2415-4630-867F-62092E5D4345}"/>
              </a:ext>
            </a:extLst>
          </p:cNvPr>
          <p:cNvGrpSpPr/>
          <p:nvPr/>
        </p:nvGrpSpPr>
        <p:grpSpPr>
          <a:xfrm>
            <a:off x="4703094" y="3076682"/>
            <a:ext cx="4157872" cy="462833"/>
            <a:chOff x="5348532" y="3386590"/>
            <a:chExt cx="3543300" cy="438150"/>
          </a:xfrm>
        </p:grpSpPr>
        <p:sp>
          <p:nvSpPr>
            <p:cNvPr id="24" name="Скругленный прямоугольник 563">
              <a:extLst>
                <a:ext uri="{FF2B5EF4-FFF2-40B4-BE49-F238E27FC236}">
                  <a16:creationId xmlns:a16="http://schemas.microsoft.com/office/drawing/2014/main" xmlns="" id="{C8CF22F4-703D-4A1D-BDE6-12209694C821}"/>
                </a:ext>
              </a:extLst>
            </p:cNvPr>
            <p:cNvSpPr/>
            <p:nvPr/>
          </p:nvSpPr>
          <p:spPr>
            <a:xfrm>
              <a:off x="5348532" y="3386590"/>
              <a:ext cx="3543300" cy="438150"/>
            </a:xfrm>
            <a:prstGeom prst="roundRect">
              <a:avLst>
                <a:gd name="adj" fmla="val 12319"/>
              </a:avLst>
            </a:prstGeom>
            <a:solidFill>
              <a:srgbClr val="FFFFFF"/>
            </a:solidFill>
            <a:ln w="19050" cap="flat">
              <a:solidFill>
                <a:srgbClr val="B1C3CF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5564" tIns="75564" rIns="75564" bIns="75564" numCol="1" spcCol="38100" rtlCol="0" anchor="ctr">
              <a:spAutoFit/>
            </a:bodyPr>
            <a:lstStyle/>
            <a:p>
              <a:pPr marL="0" marR="0" indent="0" algn="l" defTabSz="2015066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25" name="TextBox 12">
              <a:extLst>
                <a:ext uri="{FF2B5EF4-FFF2-40B4-BE49-F238E27FC236}">
                  <a16:creationId xmlns:a16="http://schemas.microsoft.com/office/drawing/2014/main" xmlns="" id="{DF7857D2-002B-4E55-8C25-538EF020DE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22047" y="3542408"/>
              <a:ext cx="3066715" cy="1456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wrap="square" lIns="0" tIns="0" rIns="0" bIns="0" spcCol="38100">
              <a:spAutoFit/>
            </a:bodyPr>
            <a:lstStyle>
              <a:defPPr>
                <a:defRPr lang="ru-RU"/>
              </a:defPPr>
              <a:lvl1pPr algn="ctr" defTabSz="2015066" fontAlgn="auto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defRPr sz="1400" b="1">
                  <a:solidFill>
                    <a:srgbClr val="002060"/>
                  </a:solidFill>
                  <a:latin typeface="Arial Narrow" panose="020B0606020202030204" pitchFamily="34" charset="0"/>
                </a:defRPr>
              </a:lvl1pPr>
            </a:lstStyle>
            <a:p>
              <a:r>
                <a:rPr lang="ru-RU" altLang="ru-RU" dirty="0"/>
                <a:t>Согласование в органах исполнительной власти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E2CA2269-1C29-49E6-B7B7-305670441BF2}"/>
              </a:ext>
            </a:extLst>
          </p:cNvPr>
          <p:cNvSpPr txBox="1"/>
          <p:nvPr/>
        </p:nvSpPr>
        <p:spPr>
          <a:xfrm>
            <a:off x="4402931" y="5802107"/>
            <a:ext cx="1586019" cy="1538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wrap="square" lIns="0" tIns="0" rIns="0" bIns="0" spcCol="38100">
            <a:spAutoFit/>
          </a:bodyPr>
          <a:lstStyle>
            <a:defPPr>
              <a:defRPr lang="ru-RU"/>
            </a:defPPr>
            <a:lvl1pPr algn="ctr" defTabSz="2015066" fontAlgn="auto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002060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dirty="0">
                <a:sym typeface="Calibri"/>
              </a:rPr>
              <a:t>Есть замечания</a:t>
            </a: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xmlns="" id="{2D21EDA9-53DA-471C-8E03-D7E56DE8B38A}"/>
              </a:ext>
            </a:extLst>
          </p:cNvPr>
          <p:cNvGrpSpPr/>
          <p:nvPr/>
        </p:nvGrpSpPr>
        <p:grpSpPr>
          <a:xfrm>
            <a:off x="5024049" y="5251180"/>
            <a:ext cx="3598625" cy="342252"/>
            <a:chOff x="5683743" y="5554656"/>
            <a:chExt cx="3066715" cy="324000"/>
          </a:xfrm>
        </p:grpSpPr>
        <p:sp>
          <p:nvSpPr>
            <p:cNvPr id="28" name="Скругленный прямоугольник 613">
              <a:extLst>
                <a:ext uri="{FF2B5EF4-FFF2-40B4-BE49-F238E27FC236}">
                  <a16:creationId xmlns:a16="http://schemas.microsoft.com/office/drawing/2014/main" xmlns="" id="{A823D045-3E90-4FA6-9D78-E50083F94237}"/>
                </a:ext>
              </a:extLst>
            </p:cNvPr>
            <p:cNvSpPr/>
            <p:nvPr/>
          </p:nvSpPr>
          <p:spPr>
            <a:xfrm>
              <a:off x="5687100" y="5554656"/>
              <a:ext cx="3060000" cy="324000"/>
            </a:xfrm>
            <a:prstGeom prst="roundRect">
              <a:avLst>
                <a:gd name="adj" fmla="val 12319"/>
              </a:avLst>
            </a:prstGeom>
            <a:solidFill>
              <a:srgbClr val="FFFFFF"/>
            </a:solidFill>
            <a:ln w="19050" cap="flat">
              <a:solidFill>
                <a:srgbClr val="B1C3CF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5564" tIns="75564" rIns="75564" bIns="75564" numCol="1" spcCol="38100" rtlCol="0" anchor="ctr">
              <a:spAutoFit/>
            </a:bodyPr>
            <a:lstStyle/>
            <a:p>
              <a:pPr marL="0" marR="0" indent="0" algn="l" defTabSz="2015066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29" name="TextBox 12">
              <a:extLst>
                <a:ext uri="{FF2B5EF4-FFF2-40B4-BE49-F238E27FC236}">
                  <a16:creationId xmlns:a16="http://schemas.microsoft.com/office/drawing/2014/main" xmlns="" id="{1F453AB9-3A92-4FCF-831F-FF1EB5DE51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83743" y="5665795"/>
              <a:ext cx="3066715" cy="1456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wrap="square" lIns="0" tIns="0" rIns="0" bIns="0" spcCol="38100">
              <a:spAutoFit/>
            </a:bodyPr>
            <a:lstStyle>
              <a:defPPr>
                <a:defRPr lang="ru-RU"/>
              </a:defPPr>
              <a:lvl1pPr algn="ctr" defTabSz="2015066" fontAlgn="auto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defRPr sz="1400" b="1">
                  <a:solidFill>
                    <a:srgbClr val="002060"/>
                  </a:solidFill>
                  <a:latin typeface="Arial Narrow" panose="020B0606020202030204" pitchFamily="34" charset="0"/>
                </a:defRPr>
              </a:lvl1pPr>
            </a:lstStyle>
            <a:p>
              <a:r>
                <a:rPr lang="ru-RU" altLang="ru-RU" dirty="0"/>
                <a:t>Получение ответов от ОИВ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90D3F2F2-F588-43EA-B524-43B835721AD6}"/>
              </a:ext>
            </a:extLst>
          </p:cNvPr>
          <p:cNvSpPr txBox="1"/>
          <p:nvPr/>
        </p:nvSpPr>
        <p:spPr>
          <a:xfrm>
            <a:off x="8020916" y="5802107"/>
            <a:ext cx="1534923" cy="1538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wrap="square" lIns="0" tIns="0" rIns="0" bIns="0" spcCol="38100">
            <a:spAutoFit/>
          </a:bodyPr>
          <a:lstStyle>
            <a:defPPr>
              <a:defRPr lang="ru-RU"/>
            </a:defPPr>
            <a:lvl1pPr algn="ctr" defTabSz="2015066" fontAlgn="auto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002060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dirty="0">
                <a:sym typeface="Calibri"/>
              </a:rPr>
              <a:t>Нет замечаний</a:t>
            </a:r>
          </a:p>
        </p:txBody>
      </p: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xmlns="" id="{239DC8B2-866A-432E-B354-3BB2CF48E912}"/>
              </a:ext>
            </a:extLst>
          </p:cNvPr>
          <p:cNvGrpSpPr/>
          <p:nvPr/>
        </p:nvGrpSpPr>
        <p:grpSpPr>
          <a:xfrm>
            <a:off x="1936035" y="1223611"/>
            <a:ext cx="120035" cy="291752"/>
            <a:chOff x="2515773" y="-587885"/>
            <a:chExt cx="102293" cy="276193"/>
          </a:xfrm>
          <a:solidFill>
            <a:srgbClr val="55A99B"/>
          </a:solidFill>
        </p:grpSpPr>
        <p:sp>
          <p:nvSpPr>
            <p:cNvPr id="32" name="Freeform 1267">
              <a:extLst>
                <a:ext uri="{FF2B5EF4-FFF2-40B4-BE49-F238E27FC236}">
                  <a16:creationId xmlns:a16="http://schemas.microsoft.com/office/drawing/2014/main" xmlns="" id="{CC5BBDFC-EFFC-474B-8033-72117689CD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9613" y="-530893"/>
              <a:ext cx="13152" cy="7307"/>
            </a:xfrm>
            <a:custGeom>
              <a:avLst/>
              <a:gdLst>
                <a:gd name="T0" fmla="*/ 0 w 39"/>
                <a:gd name="T1" fmla="*/ 4 h 23"/>
                <a:gd name="T2" fmla="*/ 17 w 39"/>
                <a:gd name="T3" fmla="*/ 23 h 23"/>
                <a:gd name="T4" fmla="*/ 21 w 39"/>
                <a:gd name="T5" fmla="*/ 23 h 23"/>
                <a:gd name="T6" fmla="*/ 39 w 39"/>
                <a:gd name="T7" fmla="*/ 4 h 23"/>
                <a:gd name="T8" fmla="*/ 39 w 39"/>
                <a:gd name="T9" fmla="*/ 0 h 23"/>
                <a:gd name="T10" fmla="*/ 39 w 39"/>
                <a:gd name="T11" fmla="*/ 0 h 23"/>
                <a:gd name="T12" fmla="*/ 0 w 39"/>
                <a:gd name="T13" fmla="*/ 0 h 23"/>
                <a:gd name="T14" fmla="*/ 0 w 39"/>
                <a:gd name="T15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3">
                  <a:moveTo>
                    <a:pt x="0" y="4"/>
                  </a:moveTo>
                  <a:cubicBezTo>
                    <a:pt x="0" y="14"/>
                    <a:pt x="7" y="23"/>
                    <a:pt x="17" y="23"/>
                  </a:cubicBezTo>
                  <a:lnTo>
                    <a:pt x="21" y="23"/>
                  </a:lnTo>
                  <a:cubicBezTo>
                    <a:pt x="31" y="23"/>
                    <a:pt x="39" y="14"/>
                    <a:pt x="39" y="4"/>
                  </a:cubicBezTo>
                  <a:lnTo>
                    <a:pt x="39" y="0"/>
                  </a:lnTo>
                  <a:cubicBezTo>
                    <a:pt x="39" y="0"/>
                    <a:pt x="39" y="0"/>
                    <a:pt x="39" y="0"/>
                  </a:cubicBez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" name="Oval 1274">
              <a:extLst>
                <a:ext uri="{FF2B5EF4-FFF2-40B4-BE49-F238E27FC236}">
                  <a16:creationId xmlns:a16="http://schemas.microsoft.com/office/drawing/2014/main" xmlns="" id="{0156A0E1-5B4B-4F23-AE2F-835BE48AAB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3539" y="-587885"/>
              <a:ext cx="46763" cy="482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" name="Freeform 1275">
              <a:extLst>
                <a:ext uri="{FF2B5EF4-FFF2-40B4-BE49-F238E27FC236}">
                  <a16:creationId xmlns:a16="http://schemas.microsoft.com/office/drawing/2014/main" xmlns="" id="{918A82DA-552C-4070-8307-D58C867875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5773" y="-532354"/>
              <a:ext cx="102293" cy="220662"/>
            </a:xfrm>
            <a:custGeom>
              <a:avLst/>
              <a:gdLst>
                <a:gd name="T0" fmla="*/ 242 w 310"/>
                <a:gd name="T1" fmla="*/ 0 h 663"/>
                <a:gd name="T2" fmla="*/ 241 w 310"/>
                <a:gd name="T3" fmla="*/ 0 h 663"/>
                <a:gd name="T4" fmla="*/ 241 w 310"/>
                <a:gd name="T5" fmla="*/ 0 h 663"/>
                <a:gd name="T6" fmla="*/ 217 w 310"/>
                <a:gd name="T7" fmla="*/ 0 h 663"/>
                <a:gd name="T8" fmla="*/ 172 w 310"/>
                <a:gd name="T9" fmla="*/ 95 h 663"/>
                <a:gd name="T10" fmla="*/ 172 w 310"/>
                <a:gd name="T11" fmla="*/ 48 h 663"/>
                <a:gd name="T12" fmla="*/ 157 w 310"/>
                <a:gd name="T13" fmla="*/ 33 h 663"/>
                <a:gd name="T14" fmla="*/ 153 w 310"/>
                <a:gd name="T15" fmla="*/ 33 h 663"/>
                <a:gd name="T16" fmla="*/ 138 w 310"/>
                <a:gd name="T17" fmla="*/ 48 h 663"/>
                <a:gd name="T18" fmla="*/ 138 w 310"/>
                <a:gd name="T19" fmla="*/ 95 h 663"/>
                <a:gd name="T20" fmla="*/ 93 w 310"/>
                <a:gd name="T21" fmla="*/ 0 h 663"/>
                <a:gd name="T22" fmla="*/ 69 w 310"/>
                <a:gd name="T23" fmla="*/ 0 h 663"/>
                <a:gd name="T24" fmla="*/ 69 w 310"/>
                <a:gd name="T25" fmla="*/ 0 h 663"/>
                <a:gd name="T26" fmla="*/ 68 w 310"/>
                <a:gd name="T27" fmla="*/ 0 h 663"/>
                <a:gd name="T28" fmla="*/ 0 w 310"/>
                <a:gd name="T29" fmla="*/ 71 h 663"/>
                <a:gd name="T30" fmla="*/ 0 w 310"/>
                <a:gd name="T31" fmla="*/ 72 h 663"/>
                <a:gd name="T32" fmla="*/ 0 w 310"/>
                <a:gd name="T33" fmla="*/ 72 h 663"/>
                <a:gd name="T34" fmla="*/ 0 w 310"/>
                <a:gd name="T35" fmla="*/ 319 h 663"/>
                <a:gd name="T36" fmla="*/ 15 w 310"/>
                <a:gd name="T37" fmla="*/ 335 h 663"/>
                <a:gd name="T38" fmla="*/ 39 w 310"/>
                <a:gd name="T39" fmla="*/ 335 h 663"/>
                <a:gd name="T40" fmla="*/ 54 w 310"/>
                <a:gd name="T41" fmla="*/ 319 h 663"/>
                <a:gd name="T42" fmla="*/ 54 w 310"/>
                <a:gd name="T43" fmla="*/ 119 h 663"/>
                <a:gd name="T44" fmla="*/ 71 w 310"/>
                <a:gd name="T45" fmla="*/ 119 h 663"/>
                <a:gd name="T46" fmla="*/ 71 w 310"/>
                <a:gd name="T47" fmla="*/ 647 h 663"/>
                <a:gd name="T48" fmla="*/ 86 w 310"/>
                <a:gd name="T49" fmla="*/ 663 h 663"/>
                <a:gd name="T50" fmla="*/ 132 w 310"/>
                <a:gd name="T51" fmla="*/ 663 h 663"/>
                <a:gd name="T52" fmla="*/ 147 w 310"/>
                <a:gd name="T53" fmla="*/ 647 h 663"/>
                <a:gd name="T54" fmla="*/ 147 w 310"/>
                <a:gd name="T55" fmla="*/ 335 h 663"/>
                <a:gd name="T56" fmla="*/ 163 w 310"/>
                <a:gd name="T57" fmla="*/ 335 h 663"/>
                <a:gd name="T58" fmla="*/ 163 w 310"/>
                <a:gd name="T59" fmla="*/ 647 h 663"/>
                <a:gd name="T60" fmla="*/ 179 w 310"/>
                <a:gd name="T61" fmla="*/ 663 h 663"/>
                <a:gd name="T62" fmla="*/ 224 w 310"/>
                <a:gd name="T63" fmla="*/ 663 h 663"/>
                <a:gd name="T64" fmla="*/ 240 w 310"/>
                <a:gd name="T65" fmla="*/ 647 h 663"/>
                <a:gd name="T66" fmla="*/ 240 w 310"/>
                <a:gd name="T67" fmla="*/ 119 h 663"/>
                <a:gd name="T68" fmla="*/ 256 w 310"/>
                <a:gd name="T69" fmla="*/ 119 h 663"/>
                <a:gd name="T70" fmla="*/ 256 w 310"/>
                <a:gd name="T71" fmla="*/ 319 h 663"/>
                <a:gd name="T72" fmla="*/ 271 w 310"/>
                <a:gd name="T73" fmla="*/ 335 h 663"/>
                <a:gd name="T74" fmla="*/ 295 w 310"/>
                <a:gd name="T75" fmla="*/ 335 h 663"/>
                <a:gd name="T76" fmla="*/ 310 w 310"/>
                <a:gd name="T77" fmla="*/ 319 h 663"/>
                <a:gd name="T78" fmla="*/ 310 w 310"/>
                <a:gd name="T79" fmla="*/ 72 h 663"/>
                <a:gd name="T80" fmla="*/ 310 w 310"/>
                <a:gd name="T81" fmla="*/ 72 h 663"/>
                <a:gd name="T82" fmla="*/ 310 w 310"/>
                <a:gd name="T83" fmla="*/ 71 h 663"/>
                <a:gd name="T84" fmla="*/ 242 w 310"/>
                <a:gd name="T85" fmla="*/ 0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0" h="663">
                  <a:moveTo>
                    <a:pt x="242" y="0"/>
                  </a:moveTo>
                  <a:cubicBezTo>
                    <a:pt x="242" y="0"/>
                    <a:pt x="242" y="0"/>
                    <a:pt x="241" y="0"/>
                  </a:cubicBezTo>
                  <a:cubicBezTo>
                    <a:pt x="241" y="0"/>
                    <a:pt x="241" y="0"/>
                    <a:pt x="241" y="0"/>
                  </a:cubicBezTo>
                  <a:lnTo>
                    <a:pt x="217" y="0"/>
                  </a:lnTo>
                  <a:lnTo>
                    <a:pt x="172" y="95"/>
                  </a:lnTo>
                  <a:lnTo>
                    <a:pt x="172" y="48"/>
                  </a:lnTo>
                  <a:cubicBezTo>
                    <a:pt x="172" y="40"/>
                    <a:pt x="165" y="33"/>
                    <a:pt x="157" y="33"/>
                  </a:cubicBezTo>
                  <a:lnTo>
                    <a:pt x="153" y="33"/>
                  </a:lnTo>
                  <a:cubicBezTo>
                    <a:pt x="145" y="33"/>
                    <a:pt x="138" y="40"/>
                    <a:pt x="138" y="48"/>
                  </a:cubicBezTo>
                  <a:lnTo>
                    <a:pt x="138" y="95"/>
                  </a:lnTo>
                  <a:lnTo>
                    <a:pt x="93" y="0"/>
                  </a:lnTo>
                  <a:lnTo>
                    <a:pt x="69" y="0"/>
                  </a:lnTo>
                  <a:cubicBezTo>
                    <a:pt x="69" y="0"/>
                    <a:pt x="69" y="0"/>
                    <a:pt x="69" y="0"/>
                  </a:cubicBezTo>
                  <a:cubicBezTo>
                    <a:pt x="69" y="0"/>
                    <a:pt x="68" y="0"/>
                    <a:pt x="68" y="0"/>
                  </a:cubicBezTo>
                  <a:cubicBezTo>
                    <a:pt x="31" y="0"/>
                    <a:pt x="0" y="32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lnTo>
                    <a:pt x="0" y="319"/>
                  </a:lnTo>
                  <a:cubicBezTo>
                    <a:pt x="0" y="328"/>
                    <a:pt x="7" y="335"/>
                    <a:pt x="15" y="335"/>
                  </a:cubicBezTo>
                  <a:lnTo>
                    <a:pt x="39" y="335"/>
                  </a:lnTo>
                  <a:cubicBezTo>
                    <a:pt x="47" y="335"/>
                    <a:pt x="54" y="328"/>
                    <a:pt x="54" y="319"/>
                  </a:cubicBezTo>
                  <a:lnTo>
                    <a:pt x="54" y="119"/>
                  </a:lnTo>
                  <a:lnTo>
                    <a:pt x="71" y="119"/>
                  </a:lnTo>
                  <a:lnTo>
                    <a:pt x="71" y="647"/>
                  </a:lnTo>
                  <a:cubicBezTo>
                    <a:pt x="71" y="656"/>
                    <a:pt x="78" y="663"/>
                    <a:pt x="86" y="663"/>
                  </a:cubicBezTo>
                  <a:lnTo>
                    <a:pt x="132" y="663"/>
                  </a:lnTo>
                  <a:cubicBezTo>
                    <a:pt x="140" y="663"/>
                    <a:pt x="147" y="656"/>
                    <a:pt x="147" y="647"/>
                  </a:cubicBezTo>
                  <a:lnTo>
                    <a:pt x="147" y="335"/>
                  </a:lnTo>
                  <a:lnTo>
                    <a:pt x="163" y="335"/>
                  </a:lnTo>
                  <a:lnTo>
                    <a:pt x="163" y="647"/>
                  </a:lnTo>
                  <a:cubicBezTo>
                    <a:pt x="163" y="656"/>
                    <a:pt x="170" y="663"/>
                    <a:pt x="179" y="663"/>
                  </a:cubicBezTo>
                  <a:lnTo>
                    <a:pt x="224" y="663"/>
                  </a:lnTo>
                  <a:cubicBezTo>
                    <a:pt x="233" y="663"/>
                    <a:pt x="240" y="656"/>
                    <a:pt x="240" y="647"/>
                  </a:cubicBezTo>
                  <a:lnTo>
                    <a:pt x="240" y="119"/>
                  </a:lnTo>
                  <a:lnTo>
                    <a:pt x="256" y="119"/>
                  </a:lnTo>
                  <a:lnTo>
                    <a:pt x="256" y="319"/>
                  </a:lnTo>
                  <a:cubicBezTo>
                    <a:pt x="256" y="328"/>
                    <a:pt x="263" y="335"/>
                    <a:pt x="271" y="335"/>
                  </a:cubicBezTo>
                  <a:lnTo>
                    <a:pt x="295" y="335"/>
                  </a:lnTo>
                  <a:cubicBezTo>
                    <a:pt x="303" y="335"/>
                    <a:pt x="310" y="328"/>
                    <a:pt x="310" y="319"/>
                  </a:cubicBezTo>
                  <a:lnTo>
                    <a:pt x="310" y="72"/>
                  </a:lnTo>
                  <a:cubicBezTo>
                    <a:pt x="310" y="72"/>
                    <a:pt x="310" y="72"/>
                    <a:pt x="310" y="72"/>
                  </a:cubicBezTo>
                  <a:cubicBezTo>
                    <a:pt x="310" y="72"/>
                    <a:pt x="310" y="71"/>
                    <a:pt x="310" y="71"/>
                  </a:cubicBezTo>
                  <a:cubicBezTo>
                    <a:pt x="310" y="32"/>
                    <a:pt x="280" y="0"/>
                    <a:pt x="24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35" name="Скругленный прямоугольник 409">
            <a:extLst>
              <a:ext uri="{FF2B5EF4-FFF2-40B4-BE49-F238E27FC236}">
                <a16:creationId xmlns:a16="http://schemas.microsoft.com/office/drawing/2014/main" xmlns="" id="{AE81E6D6-9553-44E7-A2E2-50FD778752CE}"/>
              </a:ext>
            </a:extLst>
          </p:cNvPr>
          <p:cNvSpPr/>
          <p:nvPr/>
        </p:nvSpPr>
        <p:spPr>
          <a:xfrm>
            <a:off x="2214184" y="1134377"/>
            <a:ext cx="6695750" cy="462833"/>
          </a:xfrm>
          <a:prstGeom prst="roundRect">
            <a:avLst>
              <a:gd name="adj" fmla="val 12319"/>
            </a:avLst>
          </a:prstGeom>
          <a:solidFill>
            <a:srgbClr val="FFFFFF"/>
          </a:solidFill>
          <a:ln w="19050" cap="flat">
            <a:solidFill>
              <a:srgbClr val="B1C3CF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5564" tIns="75564" rIns="75564" bIns="75564" numCol="1" spcCol="38100" rtlCol="0" anchor="ctr">
            <a:spAutoFit/>
          </a:bodyPr>
          <a:lstStyle/>
          <a:p>
            <a:pPr marL="0" marR="0" indent="0" algn="l" defTabSz="2015066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6" name="TextBox 1">
            <a:extLst>
              <a:ext uri="{FF2B5EF4-FFF2-40B4-BE49-F238E27FC236}">
                <a16:creationId xmlns:a16="http://schemas.microsoft.com/office/drawing/2014/main" xmlns="" id="{990A1F30-89E6-4585-AEC3-AAB637A535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1736" y="1258276"/>
            <a:ext cx="445840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263"/>
              </a:spcBef>
              <a:buSzPct val="100000"/>
              <a:buFont typeface="Arial" panose="020B0604020202020204" pitchFamily="34" charset="0"/>
              <a:buChar char="•"/>
              <a:defRPr sz="33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263"/>
              </a:spcBef>
              <a:buSzPct val="100000"/>
              <a:buFont typeface="Arial" panose="020B0604020202020204" pitchFamily="34" charset="0"/>
              <a:buChar char="•"/>
              <a:defRPr sz="33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263"/>
              </a:spcBef>
              <a:buSzPct val="100000"/>
              <a:buFont typeface="Arial" panose="020B0604020202020204" pitchFamily="34" charset="0"/>
              <a:buChar char="•"/>
              <a:defRPr sz="33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263"/>
              </a:spcBef>
              <a:buSzPct val="100000"/>
              <a:buFont typeface="Arial" panose="020B0604020202020204" pitchFamily="34" charset="0"/>
              <a:buChar char="•"/>
              <a:defRPr sz="33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263"/>
              </a:spcBef>
              <a:buSzPct val="100000"/>
              <a:buFont typeface="Arial" panose="020B0604020202020204" pitchFamily="34" charset="0"/>
              <a:buChar char="•"/>
              <a:defRPr sz="33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1263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33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1263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33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1263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33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1263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33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lnSpc>
                <a:spcPct val="100000"/>
              </a:lnSpc>
              <a:spcBef>
                <a:spcPct val="0"/>
              </a:spcBef>
              <a:buSzTx/>
              <a:buFont typeface="Arial" panose="020B0604020202020204" pitchFamily="34" charset="0"/>
              <a:buNone/>
            </a:pPr>
            <a:r>
              <a:rPr lang="ru-RU" altLang="ru-RU" sz="1400" b="1" dirty="0">
                <a:solidFill>
                  <a:srgbClr val="002060"/>
                </a:solidFill>
                <a:latin typeface="Arial Narrow" panose="020B0606020202030204" pitchFamily="34" charset="0"/>
              </a:rPr>
              <a:t>Территориальный орган Росприроднадзора</a:t>
            </a:r>
            <a:endParaRPr lang="ru-RU" altLang="ru-RU" sz="1000" b="1" dirty="0">
              <a:solidFill>
                <a:srgbClr val="7F7F7F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xmlns="" id="{4560DC18-1AD2-46AE-91F1-E7897BA8F20D}"/>
              </a:ext>
            </a:extLst>
          </p:cNvPr>
          <p:cNvGrpSpPr/>
          <p:nvPr/>
        </p:nvGrpSpPr>
        <p:grpSpPr>
          <a:xfrm>
            <a:off x="3071013" y="1235054"/>
            <a:ext cx="542118" cy="280426"/>
            <a:chOff x="7695174" y="4234048"/>
            <a:chExt cx="1007392" cy="578875"/>
          </a:xfrm>
          <a:solidFill>
            <a:srgbClr val="55A99B"/>
          </a:solidFill>
        </p:grpSpPr>
        <p:sp>
          <p:nvSpPr>
            <p:cNvPr id="38" name="Freeform 1112">
              <a:extLst>
                <a:ext uri="{FF2B5EF4-FFF2-40B4-BE49-F238E27FC236}">
                  <a16:creationId xmlns:a16="http://schemas.microsoft.com/office/drawing/2014/main" xmlns="" id="{B521DA2D-7705-499C-B044-67DA2F22EA4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5174" y="4634373"/>
              <a:ext cx="31951" cy="39469"/>
            </a:xfrm>
            <a:custGeom>
              <a:avLst/>
              <a:gdLst>
                <a:gd name="T0" fmla="*/ 52 w 77"/>
                <a:gd name="T1" fmla="*/ 56 h 90"/>
                <a:gd name="T2" fmla="*/ 67 w 77"/>
                <a:gd name="T3" fmla="*/ 20 h 90"/>
                <a:gd name="T4" fmla="*/ 61 w 77"/>
                <a:gd name="T5" fmla="*/ 16 h 90"/>
                <a:gd name="T6" fmla="*/ 51 w 77"/>
                <a:gd name="T7" fmla="*/ 21 h 90"/>
                <a:gd name="T8" fmla="*/ 14 w 77"/>
                <a:gd name="T9" fmla="*/ 0 h 90"/>
                <a:gd name="T10" fmla="*/ 13 w 77"/>
                <a:gd name="T11" fmla="*/ 3 h 90"/>
                <a:gd name="T12" fmla="*/ 14 w 77"/>
                <a:gd name="T13" fmla="*/ 29 h 90"/>
                <a:gd name="T14" fmla="*/ 0 w 77"/>
                <a:gd name="T15" fmla="*/ 41 h 90"/>
                <a:gd name="T16" fmla="*/ 3 w 77"/>
                <a:gd name="T17" fmla="*/ 53 h 90"/>
                <a:gd name="T18" fmla="*/ 26 w 77"/>
                <a:gd name="T19" fmla="*/ 52 h 90"/>
                <a:gd name="T20" fmla="*/ 55 w 77"/>
                <a:gd name="T21" fmla="*/ 82 h 90"/>
                <a:gd name="T22" fmla="*/ 70 w 77"/>
                <a:gd name="T23" fmla="*/ 90 h 90"/>
                <a:gd name="T24" fmla="*/ 77 w 77"/>
                <a:gd name="T25" fmla="*/ 83 h 90"/>
                <a:gd name="T26" fmla="*/ 52 w 77"/>
                <a:gd name="T27" fmla="*/ 5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7" h="90">
                  <a:moveTo>
                    <a:pt x="52" y="56"/>
                  </a:moveTo>
                  <a:lnTo>
                    <a:pt x="67" y="20"/>
                  </a:lnTo>
                  <a:lnTo>
                    <a:pt x="61" y="16"/>
                  </a:lnTo>
                  <a:lnTo>
                    <a:pt x="51" y="21"/>
                  </a:lnTo>
                  <a:lnTo>
                    <a:pt x="14" y="0"/>
                  </a:lnTo>
                  <a:lnTo>
                    <a:pt x="13" y="3"/>
                  </a:lnTo>
                  <a:lnTo>
                    <a:pt x="14" y="29"/>
                  </a:lnTo>
                  <a:lnTo>
                    <a:pt x="0" y="41"/>
                  </a:lnTo>
                  <a:lnTo>
                    <a:pt x="3" y="53"/>
                  </a:lnTo>
                  <a:lnTo>
                    <a:pt x="26" y="52"/>
                  </a:lnTo>
                  <a:lnTo>
                    <a:pt x="55" y="82"/>
                  </a:lnTo>
                  <a:lnTo>
                    <a:pt x="70" y="90"/>
                  </a:lnTo>
                  <a:lnTo>
                    <a:pt x="77" y="83"/>
                  </a:lnTo>
                  <a:lnTo>
                    <a:pt x="52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" name="Freeform 1113">
              <a:extLst>
                <a:ext uri="{FF2B5EF4-FFF2-40B4-BE49-F238E27FC236}">
                  <a16:creationId xmlns:a16="http://schemas.microsoft.com/office/drawing/2014/main" xmlns="" id="{DD798E57-B51B-4731-A039-11082F0490C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0884" y="4459584"/>
              <a:ext cx="20675" cy="24434"/>
            </a:xfrm>
            <a:custGeom>
              <a:avLst/>
              <a:gdLst>
                <a:gd name="T0" fmla="*/ 30 w 47"/>
                <a:gd name="T1" fmla="*/ 57 h 57"/>
                <a:gd name="T2" fmla="*/ 45 w 47"/>
                <a:gd name="T3" fmla="*/ 50 h 57"/>
                <a:gd name="T4" fmla="*/ 47 w 47"/>
                <a:gd name="T5" fmla="*/ 19 h 57"/>
                <a:gd name="T6" fmla="*/ 43 w 47"/>
                <a:gd name="T7" fmla="*/ 15 h 57"/>
                <a:gd name="T8" fmla="*/ 39 w 47"/>
                <a:gd name="T9" fmla="*/ 28 h 57"/>
                <a:gd name="T10" fmla="*/ 21 w 47"/>
                <a:gd name="T11" fmla="*/ 18 h 57"/>
                <a:gd name="T12" fmla="*/ 14 w 47"/>
                <a:gd name="T13" fmla="*/ 0 h 57"/>
                <a:gd name="T14" fmla="*/ 7 w 47"/>
                <a:gd name="T15" fmla="*/ 4 h 57"/>
                <a:gd name="T16" fmla="*/ 0 w 47"/>
                <a:gd name="T17" fmla="*/ 4 h 57"/>
                <a:gd name="T18" fmla="*/ 30 w 47"/>
                <a:gd name="T1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57">
                  <a:moveTo>
                    <a:pt x="30" y="57"/>
                  </a:moveTo>
                  <a:lnTo>
                    <a:pt x="45" y="50"/>
                  </a:lnTo>
                  <a:lnTo>
                    <a:pt x="47" y="19"/>
                  </a:lnTo>
                  <a:lnTo>
                    <a:pt x="43" y="15"/>
                  </a:lnTo>
                  <a:lnTo>
                    <a:pt x="39" y="28"/>
                  </a:lnTo>
                  <a:lnTo>
                    <a:pt x="21" y="18"/>
                  </a:lnTo>
                  <a:lnTo>
                    <a:pt x="14" y="0"/>
                  </a:lnTo>
                  <a:lnTo>
                    <a:pt x="7" y="4"/>
                  </a:lnTo>
                  <a:lnTo>
                    <a:pt x="0" y="4"/>
                  </a:lnTo>
                  <a:lnTo>
                    <a:pt x="30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" name="Freeform 1114">
              <a:extLst>
                <a:ext uri="{FF2B5EF4-FFF2-40B4-BE49-F238E27FC236}">
                  <a16:creationId xmlns:a16="http://schemas.microsoft.com/office/drawing/2014/main" xmlns="" id="{F0A9CA98-5BA8-420D-80AC-1BEA8CCE89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9361" y="4651289"/>
              <a:ext cx="37589" cy="31951"/>
            </a:xfrm>
            <a:custGeom>
              <a:avLst/>
              <a:gdLst>
                <a:gd name="T0" fmla="*/ 73 w 88"/>
                <a:gd name="T1" fmla="*/ 42 h 75"/>
                <a:gd name="T2" fmla="*/ 78 w 88"/>
                <a:gd name="T3" fmla="*/ 38 h 75"/>
                <a:gd name="T4" fmla="*/ 83 w 88"/>
                <a:gd name="T5" fmla="*/ 34 h 75"/>
                <a:gd name="T6" fmla="*/ 84 w 88"/>
                <a:gd name="T7" fmla="*/ 30 h 75"/>
                <a:gd name="T8" fmla="*/ 88 w 88"/>
                <a:gd name="T9" fmla="*/ 22 h 75"/>
                <a:gd name="T10" fmla="*/ 79 w 88"/>
                <a:gd name="T11" fmla="*/ 6 h 75"/>
                <a:gd name="T12" fmla="*/ 77 w 88"/>
                <a:gd name="T13" fmla="*/ 2 h 75"/>
                <a:gd name="T14" fmla="*/ 75 w 88"/>
                <a:gd name="T15" fmla="*/ 6 h 75"/>
                <a:gd name="T16" fmla="*/ 75 w 88"/>
                <a:gd name="T17" fmla="*/ 7 h 75"/>
                <a:gd name="T18" fmla="*/ 69 w 88"/>
                <a:gd name="T19" fmla="*/ 7 h 75"/>
                <a:gd name="T20" fmla="*/ 57 w 88"/>
                <a:gd name="T21" fmla="*/ 1 h 75"/>
                <a:gd name="T22" fmla="*/ 44 w 88"/>
                <a:gd name="T23" fmla="*/ 12 h 75"/>
                <a:gd name="T24" fmla="*/ 33 w 88"/>
                <a:gd name="T25" fmla="*/ 7 h 75"/>
                <a:gd name="T26" fmla="*/ 17 w 88"/>
                <a:gd name="T27" fmla="*/ 0 h 75"/>
                <a:gd name="T28" fmla="*/ 14 w 88"/>
                <a:gd name="T29" fmla="*/ 5 h 75"/>
                <a:gd name="T30" fmla="*/ 14 w 88"/>
                <a:gd name="T31" fmla="*/ 6 h 75"/>
                <a:gd name="T32" fmla="*/ 13 w 88"/>
                <a:gd name="T33" fmla="*/ 6 h 75"/>
                <a:gd name="T34" fmla="*/ 6 w 88"/>
                <a:gd name="T35" fmla="*/ 5 h 75"/>
                <a:gd name="T36" fmla="*/ 4 w 88"/>
                <a:gd name="T37" fmla="*/ 11 h 75"/>
                <a:gd name="T38" fmla="*/ 4 w 88"/>
                <a:gd name="T39" fmla="*/ 16 h 75"/>
                <a:gd name="T40" fmla="*/ 5 w 88"/>
                <a:gd name="T41" fmla="*/ 20 h 75"/>
                <a:gd name="T42" fmla="*/ 2 w 88"/>
                <a:gd name="T43" fmla="*/ 26 h 75"/>
                <a:gd name="T44" fmla="*/ 0 w 88"/>
                <a:gd name="T45" fmla="*/ 29 h 75"/>
                <a:gd name="T46" fmla="*/ 8 w 88"/>
                <a:gd name="T47" fmla="*/ 41 h 75"/>
                <a:gd name="T48" fmla="*/ 12 w 88"/>
                <a:gd name="T49" fmla="*/ 45 h 75"/>
                <a:gd name="T50" fmla="*/ 19 w 88"/>
                <a:gd name="T51" fmla="*/ 60 h 75"/>
                <a:gd name="T52" fmla="*/ 25 w 88"/>
                <a:gd name="T53" fmla="*/ 75 h 75"/>
                <a:gd name="T54" fmla="*/ 25 w 88"/>
                <a:gd name="T55" fmla="*/ 75 h 75"/>
                <a:gd name="T56" fmla="*/ 32 w 88"/>
                <a:gd name="T57" fmla="*/ 73 h 75"/>
                <a:gd name="T58" fmla="*/ 40 w 88"/>
                <a:gd name="T59" fmla="*/ 71 h 75"/>
                <a:gd name="T60" fmla="*/ 44 w 88"/>
                <a:gd name="T61" fmla="*/ 67 h 75"/>
                <a:gd name="T62" fmla="*/ 58 w 88"/>
                <a:gd name="T63" fmla="*/ 56 h 75"/>
                <a:gd name="T64" fmla="*/ 69 w 88"/>
                <a:gd name="T65" fmla="*/ 48 h 75"/>
                <a:gd name="T66" fmla="*/ 73 w 88"/>
                <a:gd name="T67" fmla="*/ 4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75">
                  <a:moveTo>
                    <a:pt x="73" y="42"/>
                  </a:moveTo>
                  <a:cubicBezTo>
                    <a:pt x="75" y="40"/>
                    <a:pt x="76" y="39"/>
                    <a:pt x="78" y="38"/>
                  </a:cubicBezTo>
                  <a:cubicBezTo>
                    <a:pt x="80" y="37"/>
                    <a:pt x="82" y="36"/>
                    <a:pt x="83" y="34"/>
                  </a:cubicBezTo>
                  <a:cubicBezTo>
                    <a:pt x="84" y="33"/>
                    <a:pt x="84" y="31"/>
                    <a:pt x="84" y="30"/>
                  </a:cubicBezTo>
                  <a:cubicBezTo>
                    <a:pt x="85" y="27"/>
                    <a:pt x="85" y="23"/>
                    <a:pt x="88" y="22"/>
                  </a:cubicBezTo>
                  <a:cubicBezTo>
                    <a:pt x="85" y="18"/>
                    <a:pt x="82" y="12"/>
                    <a:pt x="79" y="6"/>
                  </a:cubicBezTo>
                  <a:cubicBezTo>
                    <a:pt x="79" y="5"/>
                    <a:pt x="78" y="4"/>
                    <a:pt x="77" y="2"/>
                  </a:cubicBezTo>
                  <a:cubicBezTo>
                    <a:pt x="76" y="3"/>
                    <a:pt x="75" y="4"/>
                    <a:pt x="75" y="6"/>
                  </a:cubicBezTo>
                  <a:lnTo>
                    <a:pt x="75" y="7"/>
                  </a:lnTo>
                  <a:lnTo>
                    <a:pt x="69" y="7"/>
                  </a:lnTo>
                  <a:cubicBezTo>
                    <a:pt x="65" y="7"/>
                    <a:pt x="61" y="5"/>
                    <a:pt x="57" y="1"/>
                  </a:cubicBezTo>
                  <a:cubicBezTo>
                    <a:pt x="56" y="8"/>
                    <a:pt x="51" y="12"/>
                    <a:pt x="44" y="12"/>
                  </a:cubicBezTo>
                  <a:cubicBezTo>
                    <a:pt x="41" y="12"/>
                    <a:pt x="37" y="10"/>
                    <a:pt x="33" y="7"/>
                  </a:cubicBezTo>
                  <a:cubicBezTo>
                    <a:pt x="27" y="4"/>
                    <a:pt x="21" y="0"/>
                    <a:pt x="17" y="0"/>
                  </a:cubicBezTo>
                  <a:cubicBezTo>
                    <a:pt x="15" y="0"/>
                    <a:pt x="14" y="3"/>
                    <a:pt x="14" y="5"/>
                  </a:cubicBezTo>
                  <a:lnTo>
                    <a:pt x="14" y="6"/>
                  </a:lnTo>
                  <a:lnTo>
                    <a:pt x="13" y="6"/>
                  </a:lnTo>
                  <a:cubicBezTo>
                    <a:pt x="10" y="6"/>
                    <a:pt x="7" y="5"/>
                    <a:pt x="6" y="5"/>
                  </a:cubicBezTo>
                  <a:cubicBezTo>
                    <a:pt x="5" y="6"/>
                    <a:pt x="4" y="8"/>
                    <a:pt x="4" y="11"/>
                  </a:cubicBezTo>
                  <a:cubicBezTo>
                    <a:pt x="4" y="13"/>
                    <a:pt x="4" y="14"/>
                    <a:pt x="4" y="16"/>
                  </a:cubicBezTo>
                  <a:cubicBezTo>
                    <a:pt x="5" y="17"/>
                    <a:pt x="5" y="18"/>
                    <a:pt x="5" y="20"/>
                  </a:cubicBezTo>
                  <a:cubicBezTo>
                    <a:pt x="5" y="24"/>
                    <a:pt x="3" y="25"/>
                    <a:pt x="2" y="26"/>
                  </a:cubicBezTo>
                  <a:cubicBezTo>
                    <a:pt x="0" y="27"/>
                    <a:pt x="0" y="28"/>
                    <a:pt x="0" y="29"/>
                  </a:cubicBezTo>
                  <a:cubicBezTo>
                    <a:pt x="0" y="34"/>
                    <a:pt x="4" y="38"/>
                    <a:pt x="8" y="41"/>
                  </a:cubicBezTo>
                  <a:cubicBezTo>
                    <a:pt x="10" y="42"/>
                    <a:pt x="11" y="44"/>
                    <a:pt x="12" y="45"/>
                  </a:cubicBezTo>
                  <a:cubicBezTo>
                    <a:pt x="15" y="49"/>
                    <a:pt x="17" y="55"/>
                    <a:pt x="19" y="60"/>
                  </a:cubicBezTo>
                  <a:cubicBezTo>
                    <a:pt x="20" y="66"/>
                    <a:pt x="22" y="71"/>
                    <a:pt x="25" y="75"/>
                  </a:cubicBezTo>
                  <a:lnTo>
                    <a:pt x="25" y="75"/>
                  </a:lnTo>
                  <a:cubicBezTo>
                    <a:pt x="27" y="74"/>
                    <a:pt x="29" y="74"/>
                    <a:pt x="32" y="73"/>
                  </a:cubicBezTo>
                  <a:cubicBezTo>
                    <a:pt x="35" y="73"/>
                    <a:pt x="38" y="72"/>
                    <a:pt x="40" y="71"/>
                  </a:cubicBezTo>
                  <a:cubicBezTo>
                    <a:pt x="41" y="70"/>
                    <a:pt x="43" y="68"/>
                    <a:pt x="44" y="67"/>
                  </a:cubicBezTo>
                  <a:cubicBezTo>
                    <a:pt x="48" y="62"/>
                    <a:pt x="52" y="56"/>
                    <a:pt x="58" y="56"/>
                  </a:cubicBezTo>
                  <a:cubicBezTo>
                    <a:pt x="64" y="56"/>
                    <a:pt x="67" y="52"/>
                    <a:pt x="69" y="48"/>
                  </a:cubicBezTo>
                  <a:cubicBezTo>
                    <a:pt x="70" y="46"/>
                    <a:pt x="72" y="43"/>
                    <a:pt x="7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" name="Freeform 1115">
              <a:extLst>
                <a:ext uri="{FF2B5EF4-FFF2-40B4-BE49-F238E27FC236}">
                  <a16:creationId xmlns:a16="http://schemas.microsoft.com/office/drawing/2014/main" xmlns="" id="{AC7A864B-3EFC-4301-8D3D-3F2127D9FEF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8299" y="4583628"/>
              <a:ext cx="16916" cy="33830"/>
            </a:xfrm>
            <a:custGeom>
              <a:avLst/>
              <a:gdLst>
                <a:gd name="T0" fmla="*/ 20 w 43"/>
                <a:gd name="T1" fmla="*/ 79 h 79"/>
                <a:gd name="T2" fmla="*/ 24 w 43"/>
                <a:gd name="T3" fmla="*/ 79 h 79"/>
                <a:gd name="T4" fmla="*/ 24 w 43"/>
                <a:gd name="T5" fmla="*/ 79 h 79"/>
                <a:gd name="T6" fmla="*/ 31 w 43"/>
                <a:gd name="T7" fmla="*/ 79 h 79"/>
                <a:gd name="T8" fmla="*/ 33 w 43"/>
                <a:gd name="T9" fmla="*/ 79 h 79"/>
                <a:gd name="T10" fmla="*/ 38 w 43"/>
                <a:gd name="T11" fmla="*/ 79 h 79"/>
                <a:gd name="T12" fmla="*/ 35 w 43"/>
                <a:gd name="T13" fmla="*/ 76 h 79"/>
                <a:gd name="T14" fmla="*/ 29 w 43"/>
                <a:gd name="T15" fmla="*/ 66 h 79"/>
                <a:gd name="T16" fmla="*/ 35 w 43"/>
                <a:gd name="T17" fmla="*/ 51 h 79"/>
                <a:gd name="T18" fmla="*/ 41 w 43"/>
                <a:gd name="T19" fmla="*/ 36 h 79"/>
                <a:gd name="T20" fmla="*/ 42 w 43"/>
                <a:gd name="T21" fmla="*/ 25 h 79"/>
                <a:gd name="T22" fmla="*/ 43 w 43"/>
                <a:gd name="T23" fmla="*/ 21 h 79"/>
                <a:gd name="T24" fmla="*/ 35 w 43"/>
                <a:gd name="T25" fmla="*/ 16 h 79"/>
                <a:gd name="T26" fmla="*/ 32 w 43"/>
                <a:gd name="T27" fmla="*/ 13 h 79"/>
                <a:gd name="T28" fmla="*/ 28 w 43"/>
                <a:gd name="T29" fmla="*/ 13 h 79"/>
                <a:gd name="T30" fmla="*/ 24 w 43"/>
                <a:gd name="T31" fmla="*/ 5 h 79"/>
                <a:gd name="T32" fmla="*/ 18 w 43"/>
                <a:gd name="T33" fmla="*/ 0 h 79"/>
                <a:gd name="T34" fmla="*/ 14 w 43"/>
                <a:gd name="T35" fmla="*/ 0 h 79"/>
                <a:gd name="T36" fmla="*/ 10 w 43"/>
                <a:gd name="T37" fmla="*/ 1 h 79"/>
                <a:gd name="T38" fmla="*/ 5 w 43"/>
                <a:gd name="T39" fmla="*/ 1 h 79"/>
                <a:gd name="T40" fmla="*/ 3 w 43"/>
                <a:gd name="T41" fmla="*/ 0 h 79"/>
                <a:gd name="T42" fmla="*/ 2 w 43"/>
                <a:gd name="T43" fmla="*/ 0 h 79"/>
                <a:gd name="T44" fmla="*/ 3 w 43"/>
                <a:gd name="T45" fmla="*/ 3 h 79"/>
                <a:gd name="T46" fmla="*/ 4 w 43"/>
                <a:gd name="T47" fmla="*/ 10 h 79"/>
                <a:gd name="T48" fmla="*/ 1 w 43"/>
                <a:gd name="T49" fmla="*/ 16 h 79"/>
                <a:gd name="T50" fmla="*/ 8 w 43"/>
                <a:gd name="T51" fmla="*/ 22 h 79"/>
                <a:gd name="T52" fmla="*/ 17 w 43"/>
                <a:gd name="T53" fmla="*/ 34 h 79"/>
                <a:gd name="T54" fmla="*/ 7 w 43"/>
                <a:gd name="T55" fmla="*/ 47 h 79"/>
                <a:gd name="T56" fmla="*/ 0 w 43"/>
                <a:gd name="T57" fmla="*/ 55 h 79"/>
                <a:gd name="T58" fmla="*/ 0 w 43"/>
                <a:gd name="T59" fmla="*/ 72 h 79"/>
                <a:gd name="T60" fmla="*/ 20 w 43"/>
                <a:gd name="T61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3" h="79">
                  <a:moveTo>
                    <a:pt x="20" y="79"/>
                  </a:moveTo>
                  <a:cubicBezTo>
                    <a:pt x="21" y="79"/>
                    <a:pt x="22" y="79"/>
                    <a:pt x="24" y="79"/>
                  </a:cubicBezTo>
                  <a:lnTo>
                    <a:pt x="24" y="79"/>
                  </a:lnTo>
                  <a:cubicBezTo>
                    <a:pt x="27" y="79"/>
                    <a:pt x="29" y="79"/>
                    <a:pt x="31" y="79"/>
                  </a:cubicBezTo>
                  <a:cubicBezTo>
                    <a:pt x="32" y="79"/>
                    <a:pt x="33" y="79"/>
                    <a:pt x="33" y="79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8" y="78"/>
                    <a:pt x="37" y="77"/>
                    <a:pt x="35" y="76"/>
                  </a:cubicBezTo>
                  <a:cubicBezTo>
                    <a:pt x="33" y="74"/>
                    <a:pt x="29" y="71"/>
                    <a:pt x="29" y="66"/>
                  </a:cubicBezTo>
                  <a:cubicBezTo>
                    <a:pt x="29" y="60"/>
                    <a:pt x="32" y="55"/>
                    <a:pt x="35" y="51"/>
                  </a:cubicBezTo>
                  <a:cubicBezTo>
                    <a:pt x="38" y="47"/>
                    <a:pt x="41" y="42"/>
                    <a:pt x="41" y="36"/>
                  </a:cubicBezTo>
                  <a:cubicBezTo>
                    <a:pt x="41" y="32"/>
                    <a:pt x="41" y="29"/>
                    <a:pt x="42" y="25"/>
                  </a:cubicBezTo>
                  <a:cubicBezTo>
                    <a:pt x="42" y="24"/>
                    <a:pt x="43" y="23"/>
                    <a:pt x="43" y="21"/>
                  </a:cubicBezTo>
                  <a:cubicBezTo>
                    <a:pt x="39" y="20"/>
                    <a:pt x="37" y="18"/>
                    <a:pt x="35" y="16"/>
                  </a:cubicBezTo>
                  <a:cubicBezTo>
                    <a:pt x="34" y="14"/>
                    <a:pt x="33" y="13"/>
                    <a:pt x="32" y="13"/>
                  </a:cubicBezTo>
                  <a:lnTo>
                    <a:pt x="28" y="13"/>
                  </a:lnTo>
                  <a:cubicBezTo>
                    <a:pt x="24" y="13"/>
                    <a:pt x="24" y="7"/>
                    <a:pt x="24" y="5"/>
                  </a:cubicBezTo>
                  <a:cubicBezTo>
                    <a:pt x="24" y="2"/>
                    <a:pt x="23" y="0"/>
                    <a:pt x="18" y="0"/>
                  </a:cubicBezTo>
                  <a:cubicBezTo>
                    <a:pt x="17" y="0"/>
                    <a:pt x="16" y="0"/>
                    <a:pt x="14" y="0"/>
                  </a:cubicBezTo>
                  <a:cubicBezTo>
                    <a:pt x="13" y="1"/>
                    <a:pt x="11" y="1"/>
                    <a:pt x="10" y="1"/>
                  </a:cubicBezTo>
                  <a:lnTo>
                    <a:pt x="5" y="1"/>
                  </a:lnTo>
                  <a:cubicBezTo>
                    <a:pt x="4" y="1"/>
                    <a:pt x="3" y="1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3" y="2"/>
                    <a:pt x="3" y="3"/>
                  </a:cubicBezTo>
                  <a:cubicBezTo>
                    <a:pt x="3" y="5"/>
                    <a:pt x="4" y="7"/>
                    <a:pt x="4" y="10"/>
                  </a:cubicBezTo>
                  <a:cubicBezTo>
                    <a:pt x="4" y="12"/>
                    <a:pt x="3" y="14"/>
                    <a:pt x="1" y="16"/>
                  </a:cubicBezTo>
                  <a:cubicBezTo>
                    <a:pt x="2" y="19"/>
                    <a:pt x="5" y="20"/>
                    <a:pt x="8" y="22"/>
                  </a:cubicBezTo>
                  <a:cubicBezTo>
                    <a:pt x="12" y="24"/>
                    <a:pt x="17" y="27"/>
                    <a:pt x="17" y="34"/>
                  </a:cubicBezTo>
                  <a:cubicBezTo>
                    <a:pt x="17" y="41"/>
                    <a:pt x="12" y="44"/>
                    <a:pt x="7" y="47"/>
                  </a:cubicBezTo>
                  <a:cubicBezTo>
                    <a:pt x="3" y="49"/>
                    <a:pt x="0" y="51"/>
                    <a:pt x="0" y="55"/>
                  </a:cubicBezTo>
                  <a:lnTo>
                    <a:pt x="0" y="72"/>
                  </a:lnTo>
                  <a:cubicBezTo>
                    <a:pt x="0" y="77"/>
                    <a:pt x="5" y="79"/>
                    <a:pt x="20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" name="Freeform 1116">
              <a:extLst>
                <a:ext uri="{FF2B5EF4-FFF2-40B4-BE49-F238E27FC236}">
                  <a16:creationId xmlns:a16="http://schemas.microsoft.com/office/drawing/2014/main" xmlns="" id="{7739B4CE-C941-4CD3-AC33-1E81AB672F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2233" y="4745262"/>
              <a:ext cx="24434" cy="20675"/>
            </a:xfrm>
            <a:custGeom>
              <a:avLst/>
              <a:gdLst>
                <a:gd name="T0" fmla="*/ 55 w 55"/>
                <a:gd name="T1" fmla="*/ 19 h 46"/>
                <a:gd name="T2" fmla="*/ 38 w 55"/>
                <a:gd name="T3" fmla="*/ 5 h 46"/>
                <a:gd name="T4" fmla="*/ 37 w 55"/>
                <a:gd name="T5" fmla="*/ 3 h 46"/>
                <a:gd name="T6" fmla="*/ 33 w 55"/>
                <a:gd name="T7" fmla="*/ 3 h 46"/>
                <a:gd name="T8" fmla="*/ 31 w 55"/>
                <a:gd name="T9" fmla="*/ 2 h 46"/>
                <a:gd name="T10" fmla="*/ 28 w 55"/>
                <a:gd name="T11" fmla="*/ 0 h 46"/>
                <a:gd name="T12" fmla="*/ 8 w 55"/>
                <a:gd name="T13" fmla="*/ 7 h 46"/>
                <a:gd name="T14" fmla="*/ 9 w 55"/>
                <a:gd name="T15" fmla="*/ 10 h 46"/>
                <a:gd name="T16" fmla="*/ 10 w 55"/>
                <a:gd name="T17" fmla="*/ 15 h 46"/>
                <a:gd name="T18" fmla="*/ 5 w 55"/>
                <a:gd name="T19" fmla="*/ 24 h 46"/>
                <a:gd name="T20" fmla="*/ 0 w 55"/>
                <a:gd name="T21" fmla="*/ 22 h 46"/>
                <a:gd name="T22" fmla="*/ 0 w 55"/>
                <a:gd name="T23" fmla="*/ 22 h 46"/>
                <a:gd name="T24" fmla="*/ 1 w 55"/>
                <a:gd name="T25" fmla="*/ 24 h 46"/>
                <a:gd name="T26" fmla="*/ 4 w 55"/>
                <a:gd name="T27" fmla="*/ 28 h 46"/>
                <a:gd name="T28" fmla="*/ 11 w 55"/>
                <a:gd name="T29" fmla="*/ 33 h 46"/>
                <a:gd name="T30" fmla="*/ 14 w 55"/>
                <a:gd name="T31" fmla="*/ 39 h 46"/>
                <a:gd name="T32" fmla="*/ 16 w 55"/>
                <a:gd name="T33" fmla="*/ 46 h 46"/>
                <a:gd name="T34" fmla="*/ 27 w 55"/>
                <a:gd name="T35" fmla="*/ 43 h 46"/>
                <a:gd name="T36" fmla="*/ 31 w 55"/>
                <a:gd name="T37" fmla="*/ 44 h 46"/>
                <a:gd name="T38" fmla="*/ 34 w 55"/>
                <a:gd name="T39" fmla="*/ 45 h 46"/>
                <a:gd name="T40" fmla="*/ 40 w 55"/>
                <a:gd name="T41" fmla="*/ 37 h 46"/>
                <a:gd name="T42" fmla="*/ 42 w 55"/>
                <a:gd name="T43" fmla="*/ 32 h 46"/>
                <a:gd name="T44" fmla="*/ 42 w 55"/>
                <a:gd name="T45" fmla="*/ 31 h 46"/>
                <a:gd name="T46" fmla="*/ 50 w 55"/>
                <a:gd name="T47" fmla="*/ 24 h 46"/>
                <a:gd name="T48" fmla="*/ 51 w 55"/>
                <a:gd name="T49" fmla="*/ 22 h 46"/>
                <a:gd name="T50" fmla="*/ 55 w 55"/>
                <a:gd name="T51" fmla="*/ 1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5" h="46">
                  <a:moveTo>
                    <a:pt x="55" y="19"/>
                  </a:moveTo>
                  <a:cubicBezTo>
                    <a:pt x="45" y="17"/>
                    <a:pt x="42" y="14"/>
                    <a:pt x="38" y="5"/>
                  </a:cubicBezTo>
                  <a:lnTo>
                    <a:pt x="37" y="3"/>
                  </a:lnTo>
                  <a:lnTo>
                    <a:pt x="33" y="3"/>
                  </a:lnTo>
                  <a:cubicBezTo>
                    <a:pt x="32" y="3"/>
                    <a:pt x="31" y="3"/>
                    <a:pt x="31" y="2"/>
                  </a:cubicBezTo>
                  <a:cubicBezTo>
                    <a:pt x="30" y="1"/>
                    <a:pt x="29" y="0"/>
                    <a:pt x="28" y="0"/>
                  </a:cubicBezTo>
                  <a:cubicBezTo>
                    <a:pt x="23" y="0"/>
                    <a:pt x="8" y="3"/>
                    <a:pt x="8" y="7"/>
                  </a:cubicBezTo>
                  <a:cubicBezTo>
                    <a:pt x="8" y="8"/>
                    <a:pt x="9" y="9"/>
                    <a:pt x="9" y="10"/>
                  </a:cubicBezTo>
                  <a:cubicBezTo>
                    <a:pt x="10" y="11"/>
                    <a:pt x="10" y="13"/>
                    <a:pt x="10" y="15"/>
                  </a:cubicBezTo>
                  <a:cubicBezTo>
                    <a:pt x="10" y="18"/>
                    <a:pt x="10" y="24"/>
                    <a:pt x="5" y="24"/>
                  </a:cubicBezTo>
                  <a:cubicBezTo>
                    <a:pt x="3" y="24"/>
                    <a:pt x="2" y="23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1" y="23"/>
                    <a:pt x="1" y="24"/>
                  </a:cubicBezTo>
                  <a:cubicBezTo>
                    <a:pt x="1" y="26"/>
                    <a:pt x="2" y="27"/>
                    <a:pt x="4" y="28"/>
                  </a:cubicBezTo>
                  <a:cubicBezTo>
                    <a:pt x="7" y="29"/>
                    <a:pt x="9" y="30"/>
                    <a:pt x="11" y="33"/>
                  </a:cubicBezTo>
                  <a:cubicBezTo>
                    <a:pt x="13" y="35"/>
                    <a:pt x="13" y="37"/>
                    <a:pt x="14" y="39"/>
                  </a:cubicBezTo>
                  <a:cubicBezTo>
                    <a:pt x="14" y="42"/>
                    <a:pt x="14" y="44"/>
                    <a:pt x="16" y="46"/>
                  </a:cubicBezTo>
                  <a:cubicBezTo>
                    <a:pt x="19" y="44"/>
                    <a:pt x="22" y="43"/>
                    <a:pt x="27" y="43"/>
                  </a:cubicBezTo>
                  <a:cubicBezTo>
                    <a:pt x="28" y="43"/>
                    <a:pt x="30" y="44"/>
                    <a:pt x="31" y="44"/>
                  </a:cubicBezTo>
                  <a:cubicBezTo>
                    <a:pt x="32" y="45"/>
                    <a:pt x="33" y="45"/>
                    <a:pt x="34" y="45"/>
                  </a:cubicBezTo>
                  <a:cubicBezTo>
                    <a:pt x="38" y="45"/>
                    <a:pt x="39" y="43"/>
                    <a:pt x="40" y="37"/>
                  </a:cubicBezTo>
                  <a:cubicBezTo>
                    <a:pt x="41" y="35"/>
                    <a:pt x="41" y="34"/>
                    <a:pt x="42" y="32"/>
                  </a:cubicBezTo>
                  <a:cubicBezTo>
                    <a:pt x="42" y="32"/>
                    <a:pt x="42" y="32"/>
                    <a:pt x="42" y="31"/>
                  </a:cubicBezTo>
                  <a:lnTo>
                    <a:pt x="50" y="24"/>
                  </a:lnTo>
                  <a:cubicBezTo>
                    <a:pt x="50" y="23"/>
                    <a:pt x="51" y="23"/>
                    <a:pt x="51" y="22"/>
                  </a:cubicBezTo>
                  <a:cubicBezTo>
                    <a:pt x="52" y="22"/>
                    <a:pt x="54" y="20"/>
                    <a:pt x="55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3" name="Freeform 1117">
              <a:extLst>
                <a:ext uri="{FF2B5EF4-FFF2-40B4-BE49-F238E27FC236}">
                  <a16:creationId xmlns:a16="http://schemas.microsoft.com/office/drawing/2014/main" xmlns="" id="{97E6DFF1-1E42-414E-95E7-0D7ECC1351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7411" y="4611820"/>
              <a:ext cx="35710" cy="24434"/>
            </a:xfrm>
            <a:custGeom>
              <a:avLst/>
              <a:gdLst>
                <a:gd name="T0" fmla="*/ 66 w 81"/>
                <a:gd name="T1" fmla="*/ 53 h 55"/>
                <a:gd name="T2" fmla="*/ 72 w 81"/>
                <a:gd name="T3" fmla="*/ 55 h 55"/>
                <a:gd name="T4" fmla="*/ 76 w 81"/>
                <a:gd name="T5" fmla="*/ 43 h 55"/>
                <a:gd name="T6" fmla="*/ 79 w 81"/>
                <a:gd name="T7" fmla="*/ 39 h 55"/>
                <a:gd name="T8" fmla="*/ 81 w 81"/>
                <a:gd name="T9" fmla="*/ 38 h 55"/>
                <a:gd name="T10" fmla="*/ 79 w 81"/>
                <a:gd name="T11" fmla="*/ 36 h 55"/>
                <a:gd name="T12" fmla="*/ 77 w 81"/>
                <a:gd name="T13" fmla="*/ 34 h 55"/>
                <a:gd name="T14" fmla="*/ 70 w 81"/>
                <a:gd name="T15" fmla="*/ 25 h 55"/>
                <a:gd name="T16" fmla="*/ 60 w 81"/>
                <a:gd name="T17" fmla="*/ 30 h 55"/>
                <a:gd name="T18" fmla="*/ 50 w 81"/>
                <a:gd name="T19" fmla="*/ 34 h 55"/>
                <a:gd name="T20" fmla="*/ 40 w 81"/>
                <a:gd name="T21" fmla="*/ 22 h 55"/>
                <a:gd name="T22" fmla="*/ 35 w 81"/>
                <a:gd name="T23" fmla="*/ 4 h 55"/>
                <a:gd name="T24" fmla="*/ 22 w 81"/>
                <a:gd name="T25" fmla="*/ 0 h 55"/>
                <a:gd name="T26" fmla="*/ 0 w 81"/>
                <a:gd name="T27" fmla="*/ 17 h 55"/>
                <a:gd name="T28" fmla="*/ 10 w 81"/>
                <a:gd name="T29" fmla="*/ 26 h 55"/>
                <a:gd name="T30" fmla="*/ 14 w 81"/>
                <a:gd name="T31" fmla="*/ 25 h 55"/>
                <a:gd name="T32" fmla="*/ 17 w 81"/>
                <a:gd name="T33" fmla="*/ 24 h 55"/>
                <a:gd name="T34" fmla="*/ 26 w 81"/>
                <a:gd name="T35" fmla="*/ 37 h 55"/>
                <a:gd name="T36" fmla="*/ 31 w 81"/>
                <a:gd name="T37" fmla="*/ 48 h 55"/>
                <a:gd name="T38" fmla="*/ 33 w 81"/>
                <a:gd name="T39" fmla="*/ 45 h 55"/>
                <a:gd name="T40" fmla="*/ 38 w 81"/>
                <a:gd name="T41" fmla="*/ 42 h 55"/>
                <a:gd name="T42" fmla="*/ 48 w 81"/>
                <a:gd name="T43" fmla="*/ 47 h 55"/>
                <a:gd name="T44" fmla="*/ 55 w 81"/>
                <a:gd name="T45" fmla="*/ 52 h 55"/>
                <a:gd name="T46" fmla="*/ 58 w 81"/>
                <a:gd name="T47" fmla="*/ 52 h 55"/>
                <a:gd name="T48" fmla="*/ 60 w 81"/>
                <a:gd name="T49" fmla="*/ 51 h 55"/>
                <a:gd name="T50" fmla="*/ 66 w 81"/>
                <a:gd name="T51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1" h="55">
                  <a:moveTo>
                    <a:pt x="66" y="53"/>
                  </a:moveTo>
                  <a:cubicBezTo>
                    <a:pt x="67" y="54"/>
                    <a:pt x="69" y="55"/>
                    <a:pt x="72" y="55"/>
                  </a:cubicBezTo>
                  <a:cubicBezTo>
                    <a:pt x="76" y="55"/>
                    <a:pt x="76" y="50"/>
                    <a:pt x="76" y="43"/>
                  </a:cubicBezTo>
                  <a:cubicBezTo>
                    <a:pt x="76" y="41"/>
                    <a:pt x="77" y="40"/>
                    <a:pt x="79" y="39"/>
                  </a:cubicBezTo>
                  <a:cubicBezTo>
                    <a:pt x="80" y="39"/>
                    <a:pt x="81" y="38"/>
                    <a:pt x="81" y="38"/>
                  </a:cubicBezTo>
                  <a:cubicBezTo>
                    <a:pt x="81" y="37"/>
                    <a:pt x="80" y="36"/>
                    <a:pt x="79" y="36"/>
                  </a:cubicBezTo>
                  <a:cubicBezTo>
                    <a:pt x="79" y="35"/>
                    <a:pt x="78" y="35"/>
                    <a:pt x="77" y="34"/>
                  </a:cubicBezTo>
                  <a:cubicBezTo>
                    <a:pt x="73" y="30"/>
                    <a:pt x="71" y="27"/>
                    <a:pt x="70" y="25"/>
                  </a:cubicBezTo>
                  <a:cubicBezTo>
                    <a:pt x="67" y="26"/>
                    <a:pt x="63" y="28"/>
                    <a:pt x="60" y="30"/>
                  </a:cubicBezTo>
                  <a:cubicBezTo>
                    <a:pt x="56" y="32"/>
                    <a:pt x="53" y="34"/>
                    <a:pt x="50" y="34"/>
                  </a:cubicBezTo>
                  <a:cubicBezTo>
                    <a:pt x="45" y="34"/>
                    <a:pt x="40" y="28"/>
                    <a:pt x="40" y="22"/>
                  </a:cubicBezTo>
                  <a:cubicBezTo>
                    <a:pt x="40" y="10"/>
                    <a:pt x="38" y="4"/>
                    <a:pt x="35" y="4"/>
                  </a:cubicBezTo>
                  <a:cubicBezTo>
                    <a:pt x="31" y="4"/>
                    <a:pt x="25" y="3"/>
                    <a:pt x="22" y="0"/>
                  </a:cubicBezTo>
                  <a:cubicBezTo>
                    <a:pt x="19" y="6"/>
                    <a:pt x="12" y="12"/>
                    <a:pt x="0" y="17"/>
                  </a:cubicBezTo>
                  <a:cubicBezTo>
                    <a:pt x="1" y="21"/>
                    <a:pt x="7" y="26"/>
                    <a:pt x="10" y="26"/>
                  </a:cubicBezTo>
                  <a:cubicBezTo>
                    <a:pt x="11" y="26"/>
                    <a:pt x="13" y="26"/>
                    <a:pt x="14" y="25"/>
                  </a:cubicBezTo>
                  <a:cubicBezTo>
                    <a:pt x="15" y="24"/>
                    <a:pt x="16" y="24"/>
                    <a:pt x="17" y="24"/>
                  </a:cubicBezTo>
                  <a:cubicBezTo>
                    <a:pt x="24" y="24"/>
                    <a:pt x="25" y="31"/>
                    <a:pt x="26" y="37"/>
                  </a:cubicBezTo>
                  <a:cubicBezTo>
                    <a:pt x="26" y="44"/>
                    <a:pt x="27" y="48"/>
                    <a:pt x="31" y="48"/>
                  </a:cubicBezTo>
                  <a:cubicBezTo>
                    <a:pt x="31" y="48"/>
                    <a:pt x="32" y="47"/>
                    <a:pt x="33" y="45"/>
                  </a:cubicBezTo>
                  <a:cubicBezTo>
                    <a:pt x="34" y="44"/>
                    <a:pt x="36" y="42"/>
                    <a:pt x="38" y="42"/>
                  </a:cubicBezTo>
                  <a:cubicBezTo>
                    <a:pt x="43" y="42"/>
                    <a:pt x="45" y="45"/>
                    <a:pt x="48" y="47"/>
                  </a:cubicBezTo>
                  <a:cubicBezTo>
                    <a:pt x="50" y="50"/>
                    <a:pt x="52" y="52"/>
                    <a:pt x="55" y="52"/>
                  </a:cubicBezTo>
                  <a:lnTo>
                    <a:pt x="58" y="52"/>
                  </a:lnTo>
                  <a:cubicBezTo>
                    <a:pt x="58" y="52"/>
                    <a:pt x="59" y="51"/>
                    <a:pt x="60" y="51"/>
                  </a:cubicBezTo>
                  <a:cubicBezTo>
                    <a:pt x="62" y="51"/>
                    <a:pt x="64" y="52"/>
                    <a:pt x="66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" name="Freeform 1118">
              <a:extLst>
                <a:ext uri="{FF2B5EF4-FFF2-40B4-BE49-F238E27FC236}">
                  <a16:creationId xmlns:a16="http://schemas.microsoft.com/office/drawing/2014/main" xmlns="" id="{B0CADCCB-1869-41EE-B2DA-BA7ABA79B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3938" y="4593025"/>
              <a:ext cx="67661" cy="82696"/>
            </a:xfrm>
            <a:custGeom>
              <a:avLst/>
              <a:gdLst>
                <a:gd name="T0" fmla="*/ 138 w 160"/>
                <a:gd name="T1" fmla="*/ 162 h 194"/>
                <a:gd name="T2" fmla="*/ 156 w 160"/>
                <a:gd name="T3" fmla="*/ 162 h 194"/>
                <a:gd name="T4" fmla="*/ 160 w 160"/>
                <a:gd name="T5" fmla="*/ 140 h 194"/>
                <a:gd name="T6" fmla="*/ 148 w 160"/>
                <a:gd name="T7" fmla="*/ 112 h 194"/>
                <a:gd name="T8" fmla="*/ 140 w 160"/>
                <a:gd name="T9" fmla="*/ 98 h 194"/>
                <a:gd name="T10" fmla="*/ 140 w 160"/>
                <a:gd name="T11" fmla="*/ 82 h 194"/>
                <a:gd name="T12" fmla="*/ 138 w 160"/>
                <a:gd name="T13" fmla="*/ 58 h 194"/>
                <a:gd name="T14" fmla="*/ 140 w 160"/>
                <a:gd name="T15" fmla="*/ 45 h 194"/>
                <a:gd name="T16" fmla="*/ 133 w 160"/>
                <a:gd name="T17" fmla="*/ 33 h 194"/>
                <a:gd name="T18" fmla="*/ 111 w 160"/>
                <a:gd name="T19" fmla="*/ 2 h 194"/>
                <a:gd name="T20" fmla="*/ 110 w 160"/>
                <a:gd name="T21" fmla="*/ 1 h 194"/>
                <a:gd name="T22" fmla="*/ 90 w 160"/>
                <a:gd name="T23" fmla="*/ 38 h 194"/>
                <a:gd name="T24" fmla="*/ 77 w 160"/>
                <a:gd name="T25" fmla="*/ 57 h 194"/>
                <a:gd name="T26" fmla="*/ 61 w 160"/>
                <a:gd name="T27" fmla="*/ 67 h 194"/>
                <a:gd name="T28" fmla="*/ 65 w 160"/>
                <a:gd name="T29" fmla="*/ 81 h 194"/>
                <a:gd name="T30" fmla="*/ 61 w 160"/>
                <a:gd name="T31" fmla="*/ 90 h 194"/>
                <a:gd name="T32" fmla="*/ 64 w 160"/>
                <a:gd name="T33" fmla="*/ 97 h 194"/>
                <a:gd name="T34" fmla="*/ 43 w 160"/>
                <a:gd name="T35" fmla="*/ 115 h 194"/>
                <a:gd name="T36" fmla="*/ 35 w 160"/>
                <a:gd name="T37" fmla="*/ 121 h 194"/>
                <a:gd name="T38" fmla="*/ 22 w 160"/>
                <a:gd name="T39" fmla="*/ 128 h 194"/>
                <a:gd name="T40" fmla="*/ 13 w 160"/>
                <a:gd name="T41" fmla="*/ 134 h 194"/>
                <a:gd name="T42" fmla="*/ 0 w 160"/>
                <a:gd name="T43" fmla="*/ 152 h 194"/>
                <a:gd name="T44" fmla="*/ 23 w 160"/>
                <a:gd name="T45" fmla="*/ 166 h 194"/>
                <a:gd name="T46" fmla="*/ 47 w 160"/>
                <a:gd name="T47" fmla="*/ 176 h 194"/>
                <a:gd name="T48" fmla="*/ 55 w 160"/>
                <a:gd name="T49" fmla="*/ 179 h 194"/>
                <a:gd name="T50" fmla="*/ 64 w 160"/>
                <a:gd name="T51" fmla="*/ 180 h 194"/>
                <a:gd name="T52" fmla="*/ 73 w 160"/>
                <a:gd name="T53" fmla="*/ 187 h 194"/>
                <a:gd name="T54" fmla="*/ 84 w 160"/>
                <a:gd name="T55" fmla="*/ 181 h 194"/>
                <a:gd name="T56" fmla="*/ 111 w 160"/>
                <a:gd name="T57" fmla="*/ 194 h 194"/>
                <a:gd name="T58" fmla="*/ 120 w 160"/>
                <a:gd name="T59" fmla="*/ 188 h 194"/>
                <a:gd name="T60" fmla="*/ 128 w 160"/>
                <a:gd name="T61" fmla="*/ 191 h 194"/>
                <a:gd name="T62" fmla="*/ 127 w 160"/>
                <a:gd name="T63" fmla="*/ 177 h 194"/>
                <a:gd name="T64" fmla="*/ 131 w 160"/>
                <a:gd name="T65" fmla="*/ 171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194">
                  <a:moveTo>
                    <a:pt x="131" y="171"/>
                  </a:moveTo>
                  <a:cubicBezTo>
                    <a:pt x="133" y="168"/>
                    <a:pt x="134" y="165"/>
                    <a:pt x="138" y="162"/>
                  </a:cubicBezTo>
                  <a:lnTo>
                    <a:pt x="138" y="162"/>
                  </a:lnTo>
                  <a:lnTo>
                    <a:pt x="156" y="162"/>
                  </a:lnTo>
                  <a:cubicBezTo>
                    <a:pt x="159" y="157"/>
                    <a:pt x="159" y="152"/>
                    <a:pt x="160" y="146"/>
                  </a:cubicBezTo>
                  <a:cubicBezTo>
                    <a:pt x="160" y="144"/>
                    <a:pt x="160" y="142"/>
                    <a:pt x="160" y="140"/>
                  </a:cubicBezTo>
                  <a:cubicBezTo>
                    <a:pt x="160" y="140"/>
                    <a:pt x="158" y="124"/>
                    <a:pt x="155" y="118"/>
                  </a:cubicBezTo>
                  <a:cubicBezTo>
                    <a:pt x="154" y="115"/>
                    <a:pt x="151" y="113"/>
                    <a:pt x="148" y="112"/>
                  </a:cubicBezTo>
                  <a:cubicBezTo>
                    <a:pt x="144" y="111"/>
                    <a:pt x="140" y="109"/>
                    <a:pt x="139" y="105"/>
                  </a:cubicBezTo>
                  <a:cubicBezTo>
                    <a:pt x="138" y="102"/>
                    <a:pt x="139" y="100"/>
                    <a:pt x="140" y="98"/>
                  </a:cubicBezTo>
                  <a:cubicBezTo>
                    <a:pt x="140" y="98"/>
                    <a:pt x="140" y="97"/>
                    <a:pt x="140" y="96"/>
                  </a:cubicBezTo>
                  <a:lnTo>
                    <a:pt x="140" y="82"/>
                  </a:lnTo>
                  <a:cubicBezTo>
                    <a:pt x="140" y="78"/>
                    <a:pt x="140" y="74"/>
                    <a:pt x="139" y="70"/>
                  </a:cubicBezTo>
                  <a:cubicBezTo>
                    <a:pt x="138" y="66"/>
                    <a:pt x="138" y="62"/>
                    <a:pt x="138" y="58"/>
                  </a:cubicBezTo>
                  <a:cubicBezTo>
                    <a:pt x="138" y="55"/>
                    <a:pt x="138" y="53"/>
                    <a:pt x="139" y="51"/>
                  </a:cubicBezTo>
                  <a:cubicBezTo>
                    <a:pt x="140" y="49"/>
                    <a:pt x="140" y="47"/>
                    <a:pt x="140" y="45"/>
                  </a:cubicBezTo>
                  <a:cubicBezTo>
                    <a:pt x="140" y="42"/>
                    <a:pt x="138" y="39"/>
                    <a:pt x="136" y="37"/>
                  </a:cubicBezTo>
                  <a:cubicBezTo>
                    <a:pt x="135" y="36"/>
                    <a:pt x="134" y="35"/>
                    <a:pt x="133" y="33"/>
                  </a:cubicBezTo>
                  <a:cubicBezTo>
                    <a:pt x="131" y="27"/>
                    <a:pt x="127" y="23"/>
                    <a:pt x="123" y="19"/>
                  </a:cubicBezTo>
                  <a:cubicBezTo>
                    <a:pt x="118" y="15"/>
                    <a:pt x="114" y="11"/>
                    <a:pt x="111" y="2"/>
                  </a:cubicBezTo>
                  <a:lnTo>
                    <a:pt x="111" y="2"/>
                  </a:lnTo>
                  <a:cubicBezTo>
                    <a:pt x="111" y="2"/>
                    <a:pt x="110" y="2"/>
                    <a:pt x="110" y="1"/>
                  </a:cubicBezTo>
                  <a:cubicBezTo>
                    <a:pt x="109" y="1"/>
                    <a:pt x="109" y="0"/>
                    <a:pt x="108" y="0"/>
                  </a:cubicBezTo>
                  <a:cubicBezTo>
                    <a:pt x="102" y="13"/>
                    <a:pt x="97" y="27"/>
                    <a:pt x="90" y="38"/>
                  </a:cubicBezTo>
                  <a:cubicBezTo>
                    <a:pt x="89" y="39"/>
                    <a:pt x="89" y="40"/>
                    <a:pt x="88" y="41"/>
                  </a:cubicBezTo>
                  <a:cubicBezTo>
                    <a:pt x="85" y="48"/>
                    <a:pt x="82" y="53"/>
                    <a:pt x="77" y="57"/>
                  </a:cubicBezTo>
                  <a:cubicBezTo>
                    <a:pt x="75" y="58"/>
                    <a:pt x="73" y="59"/>
                    <a:pt x="70" y="60"/>
                  </a:cubicBezTo>
                  <a:cubicBezTo>
                    <a:pt x="64" y="61"/>
                    <a:pt x="61" y="62"/>
                    <a:pt x="61" y="67"/>
                  </a:cubicBezTo>
                  <a:cubicBezTo>
                    <a:pt x="61" y="70"/>
                    <a:pt x="62" y="72"/>
                    <a:pt x="63" y="74"/>
                  </a:cubicBezTo>
                  <a:cubicBezTo>
                    <a:pt x="64" y="76"/>
                    <a:pt x="65" y="78"/>
                    <a:pt x="65" y="81"/>
                  </a:cubicBezTo>
                  <a:cubicBezTo>
                    <a:pt x="65" y="83"/>
                    <a:pt x="64" y="85"/>
                    <a:pt x="63" y="86"/>
                  </a:cubicBezTo>
                  <a:cubicBezTo>
                    <a:pt x="62" y="88"/>
                    <a:pt x="61" y="89"/>
                    <a:pt x="61" y="90"/>
                  </a:cubicBezTo>
                  <a:cubicBezTo>
                    <a:pt x="61" y="91"/>
                    <a:pt x="61" y="92"/>
                    <a:pt x="62" y="93"/>
                  </a:cubicBezTo>
                  <a:cubicBezTo>
                    <a:pt x="63" y="94"/>
                    <a:pt x="64" y="95"/>
                    <a:pt x="64" y="97"/>
                  </a:cubicBezTo>
                  <a:cubicBezTo>
                    <a:pt x="64" y="105"/>
                    <a:pt x="54" y="109"/>
                    <a:pt x="48" y="109"/>
                  </a:cubicBezTo>
                  <a:cubicBezTo>
                    <a:pt x="44" y="109"/>
                    <a:pt x="43" y="112"/>
                    <a:pt x="43" y="115"/>
                  </a:cubicBezTo>
                  <a:cubicBezTo>
                    <a:pt x="42" y="118"/>
                    <a:pt x="42" y="122"/>
                    <a:pt x="37" y="122"/>
                  </a:cubicBezTo>
                  <a:cubicBezTo>
                    <a:pt x="37" y="122"/>
                    <a:pt x="36" y="122"/>
                    <a:pt x="35" y="121"/>
                  </a:cubicBezTo>
                  <a:cubicBezTo>
                    <a:pt x="33" y="121"/>
                    <a:pt x="32" y="121"/>
                    <a:pt x="30" y="121"/>
                  </a:cubicBezTo>
                  <a:cubicBezTo>
                    <a:pt x="26" y="121"/>
                    <a:pt x="24" y="124"/>
                    <a:pt x="22" y="128"/>
                  </a:cubicBezTo>
                  <a:cubicBezTo>
                    <a:pt x="21" y="130"/>
                    <a:pt x="20" y="131"/>
                    <a:pt x="19" y="133"/>
                  </a:cubicBezTo>
                  <a:cubicBezTo>
                    <a:pt x="18" y="134"/>
                    <a:pt x="16" y="134"/>
                    <a:pt x="13" y="134"/>
                  </a:cubicBezTo>
                  <a:cubicBezTo>
                    <a:pt x="12" y="134"/>
                    <a:pt x="11" y="134"/>
                    <a:pt x="10" y="134"/>
                  </a:cubicBezTo>
                  <a:cubicBezTo>
                    <a:pt x="5" y="135"/>
                    <a:pt x="0" y="146"/>
                    <a:pt x="0" y="152"/>
                  </a:cubicBezTo>
                  <a:cubicBezTo>
                    <a:pt x="0" y="157"/>
                    <a:pt x="15" y="167"/>
                    <a:pt x="22" y="167"/>
                  </a:cubicBezTo>
                  <a:cubicBezTo>
                    <a:pt x="22" y="167"/>
                    <a:pt x="23" y="167"/>
                    <a:pt x="23" y="166"/>
                  </a:cubicBezTo>
                  <a:cubicBezTo>
                    <a:pt x="24" y="166"/>
                    <a:pt x="26" y="165"/>
                    <a:pt x="28" y="165"/>
                  </a:cubicBezTo>
                  <a:cubicBezTo>
                    <a:pt x="36" y="165"/>
                    <a:pt x="43" y="172"/>
                    <a:pt x="47" y="176"/>
                  </a:cubicBezTo>
                  <a:lnTo>
                    <a:pt x="48" y="177"/>
                  </a:lnTo>
                  <a:cubicBezTo>
                    <a:pt x="50" y="178"/>
                    <a:pt x="52" y="179"/>
                    <a:pt x="55" y="179"/>
                  </a:cubicBezTo>
                  <a:lnTo>
                    <a:pt x="57" y="179"/>
                  </a:lnTo>
                  <a:cubicBezTo>
                    <a:pt x="59" y="179"/>
                    <a:pt x="61" y="179"/>
                    <a:pt x="64" y="180"/>
                  </a:cubicBezTo>
                  <a:cubicBezTo>
                    <a:pt x="65" y="180"/>
                    <a:pt x="67" y="182"/>
                    <a:pt x="68" y="183"/>
                  </a:cubicBezTo>
                  <a:cubicBezTo>
                    <a:pt x="69" y="185"/>
                    <a:pt x="71" y="187"/>
                    <a:pt x="73" y="187"/>
                  </a:cubicBezTo>
                  <a:cubicBezTo>
                    <a:pt x="76" y="187"/>
                    <a:pt x="77" y="185"/>
                    <a:pt x="78" y="184"/>
                  </a:cubicBezTo>
                  <a:cubicBezTo>
                    <a:pt x="80" y="183"/>
                    <a:pt x="81" y="181"/>
                    <a:pt x="84" y="181"/>
                  </a:cubicBezTo>
                  <a:cubicBezTo>
                    <a:pt x="89" y="181"/>
                    <a:pt x="95" y="185"/>
                    <a:pt x="101" y="189"/>
                  </a:cubicBezTo>
                  <a:cubicBezTo>
                    <a:pt x="105" y="191"/>
                    <a:pt x="109" y="194"/>
                    <a:pt x="111" y="194"/>
                  </a:cubicBezTo>
                  <a:cubicBezTo>
                    <a:pt x="112" y="194"/>
                    <a:pt x="113" y="193"/>
                    <a:pt x="115" y="191"/>
                  </a:cubicBezTo>
                  <a:cubicBezTo>
                    <a:pt x="116" y="190"/>
                    <a:pt x="118" y="188"/>
                    <a:pt x="120" y="188"/>
                  </a:cubicBezTo>
                  <a:cubicBezTo>
                    <a:pt x="122" y="188"/>
                    <a:pt x="123" y="189"/>
                    <a:pt x="125" y="190"/>
                  </a:cubicBezTo>
                  <a:cubicBezTo>
                    <a:pt x="126" y="190"/>
                    <a:pt x="127" y="190"/>
                    <a:pt x="128" y="191"/>
                  </a:cubicBezTo>
                  <a:cubicBezTo>
                    <a:pt x="131" y="188"/>
                    <a:pt x="129" y="180"/>
                    <a:pt x="128" y="177"/>
                  </a:cubicBezTo>
                  <a:lnTo>
                    <a:pt x="127" y="177"/>
                  </a:lnTo>
                  <a:lnTo>
                    <a:pt x="128" y="176"/>
                  </a:lnTo>
                  <a:cubicBezTo>
                    <a:pt x="129" y="174"/>
                    <a:pt x="130" y="173"/>
                    <a:pt x="131" y="1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" name="Freeform 1119">
              <a:extLst>
                <a:ext uri="{FF2B5EF4-FFF2-40B4-BE49-F238E27FC236}">
                  <a16:creationId xmlns:a16="http://schemas.microsoft.com/office/drawing/2014/main" xmlns="" id="{E1F1978B-6FF1-4D69-A6CB-81422A98E4B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6808" y="4587387"/>
              <a:ext cx="54505" cy="39469"/>
            </a:xfrm>
            <a:custGeom>
              <a:avLst/>
              <a:gdLst>
                <a:gd name="T0" fmla="*/ 101 w 132"/>
                <a:gd name="T1" fmla="*/ 44 h 92"/>
                <a:gd name="T2" fmla="*/ 103 w 132"/>
                <a:gd name="T3" fmla="*/ 44 h 92"/>
                <a:gd name="T4" fmla="*/ 116 w 132"/>
                <a:gd name="T5" fmla="*/ 33 h 92"/>
                <a:gd name="T6" fmla="*/ 121 w 132"/>
                <a:gd name="T7" fmla="*/ 34 h 92"/>
                <a:gd name="T8" fmla="*/ 123 w 132"/>
                <a:gd name="T9" fmla="*/ 36 h 92"/>
                <a:gd name="T10" fmla="*/ 126 w 132"/>
                <a:gd name="T11" fmla="*/ 34 h 92"/>
                <a:gd name="T12" fmla="*/ 132 w 132"/>
                <a:gd name="T13" fmla="*/ 32 h 92"/>
                <a:gd name="T14" fmla="*/ 132 w 132"/>
                <a:gd name="T15" fmla="*/ 30 h 92"/>
                <a:gd name="T16" fmla="*/ 119 w 132"/>
                <a:gd name="T17" fmla="*/ 13 h 92"/>
                <a:gd name="T18" fmla="*/ 106 w 132"/>
                <a:gd name="T19" fmla="*/ 10 h 92"/>
                <a:gd name="T20" fmla="*/ 104 w 132"/>
                <a:gd name="T21" fmla="*/ 5 h 92"/>
                <a:gd name="T22" fmla="*/ 100 w 132"/>
                <a:gd name="T23" fmla="*/ 0 h 92"/>
                <a:gd name="T24" fmla="*/ 95 w 132"/>
                <a:gd name="T25" fmla="*/ 3 h 92"/>
                <a:gd name="T26" fmla="*/ 86 w 132"/>
                <a:gd name="T27" fmla="*/ 7 h 92"/>
                <a:gd name="T28" fmla="*/ 72 w 132"/>
                <a:gd name="T29" fmla="*/ 6 h 92"/>
                <a:gd name="T30" fmla="*/ 65 w 132"/>
                <a:gd name="T31" fmla="*/ 6 h 92"/>
                <a:gd name="T32" fmla="*/ 54 w 132"/>
                <a:gd name="T33" fmla="*/ 16 h 92"/>
                <a:gd name="T34" fmla="*/ 50 w 132"/>
                <a:gd name="T35" fmla="*/ 13 h 92"/>
                <a:gd name="T36" fmla="*/ 47 w 132"/>
                <a:gd name="T37" fmla="*/ 11 h 92"/>
                <a:gd name="T38" fmla="*/ 44 w 132"/>
                <a:gd name="T39" fmla="*/ 13 h 92"/>
                <a:gd name="T40" fmla="*/ 39 w 132"/>
                <a:gd name="T41" fmla="*/ 17 h 92"/>
                <a:gd name="T42" fmla="*/ 17 w 132"/>
                <a:gd name="T43" fmla="*/ 31 h 92"/>
                <a:gd name="T44" fmla="*/ 0 w 132"/>
                <a:gd name="T45" fmla="*/ 42 h 92"/>
                <a:gd name="T46" fmla="*/ 6 w 132"/>
                <a:gd name="T47" fmla="*/ 48 h 92"/>
                <a:gd name="T48" fmla="*/ 6 w 132"/>
                <a:gd name="T49" fmla="*/ 48 h 92"/>
                <a:gd name="T50" fmla="*/ 6 w 132"/>
                <a:gd name="T51" fmla="*/ 52 h 92"/>
                <a:gd name="T52" fmla="*/ 5 w 132"/>
                <a:gd name="T53" fmla="*/ 54 h 92"/>
                <a:gd name="T54" fmla="*/ 4 w 132"/>
                <a:gd name="T55" fmla="*/ 56 h 92"/>
                <a:gd name="T56" fmla="*/ 16 w 132"/>
                <a:gd name="T57" fmla="*/ 62 h 92"/>
                <a:gd name="T58" fmla="*/ 24 w 132"/>
                <a:gd name="T59" fmla="*/ 82 h 92"/>
                <a:gd name="T60" fmla="*/ 31 w 132"/>
                <a:gd name="T61" fmla="*/ 92 h 92"/>
                <a:gd name="T62" fmla="*/ 40 w 132"/>
                <a:gd name="T63" fmla="*/ 88 h 92"/>
                <a:gd name="T64" fmla="*/ 52 w 132"/>
                <a:gd name="T65" fmla="*/ 83 h 92"/>
                <a:gd name="T66" fmla="*/ 53 w 132"/>
                <a:gd name="T67" fmla="*/ 83 h 92"/>
                <a:gd name="T68" fmla="*/ 53 w 132"/>
                <a:gd name="T69" fmla="*/ 84 h 92"/>
                <a:gd name="T70" fmla="*/ 57 w 132"/>
                <a:gd name="T71" fmla="*/ 89 h 92"/>
                <a:gd name="T72" fmla="*/ 64 w 132"/>
                <a:gd name="T73" fmla="*/ 84 h 92"/>
                <a:gd name="T74" fmla="*/ 70 w 132"/>
                <a:gd name="T75" fmla="*/ 80 h 92"/>
                <a:gd name="T76" fmla="*/ 71 w 132"/>
                <a:gd name="T77" fmla="*/ 73 h 92"/>
                <a:gd name="T78" fmla="*/ 80 w 132"/>
                <a:gd name="T79" fmla="*/ 64 h 92"/>
                <a:gd name="T80" fmla="*/ 79 w 132"/>
                <a:gd name="T81" fmla="*/ 61 h 92"/>
                <a:gd name="T82" fmla="*/ 77 w 132"/>
                <a:gd name="T83" fmla="*/ 55 h 92"/>
                <a:gd name="T84" fmla="*/ 94 w 132"/>
                <a:gd name="T85" fmla="*/ 41 h 92"/>
                <a:gd name="T86" fmla="*/ 101 w 132"/>
                <a:gd name="T87" fmla="*/ 4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2" h="92">
                  <a:moveTo>
                    <a:pt x="101" y="44"/>
                  </a:moveTo>
                  <a:cubicBezTo>
                    <a:pt x="102" y="44"/>
                    <a:pt x="102" y="44"/>
                    <a:pt x="103" y="44"/>
                  </a:cubicBezTo>
                  <a:cubicBezTo>
                    <a:pt x="104" y="40"/>
                    <a:pt x="111" y="33"/>
                    <a:pt x="116" y="33"/>
                  </a:cubicBezTo>
                  <a:cubicBezTo>
                    <a:pt x="118" y="33"/>
                    <a:pt x="120" y="34"/>
                    <a:pt x="121" y="34"/>
                  </a:cubicBezTo>
                  <a:cubicBezTo>
                    <a:pt x="122" y="35"/>
                    <a:pt x="122" y="36"/>
                    <a:pt x="123" y="36"/>
                  </a:cubicBezTo>
                  <a:cubicBezTo>
                    <a:pt x="124" y="36"/>
                    <a:pt x="125" y="35"/>
                    <a:pt x="126" y="34"/>
                  </a:cubicBezTo>
                  <a:cubicBezTo>
                    <a:pt x="128" y="33"/>
                    <a:pt x="129" y="32"/>
                    <a:pt x="132" y="32"/>
                  </a:cubicBezTo>
                  <a:lnTo>
                    <a:pt x="132" y="30"/>
                  </a:lnTo>
                  <a:cubicBezTo>
                    <a:pt x="130" y="27"/>
                    <a:pt x="121" y="17"/>
                    <a:pt x="119" y="13"/>
                  </a:cubicBezTo>
                  <a:cubicBezTo>
                    <a:pt x="115" y="13"/>
                    <a:pt x="109" y="11"/>
                    <a:pt x="106" y="10"/>
                  </a:cubicBezTo>
                  <a:cubicBezTo>
                    <a:pt x="105" y="9"/>
                    <a:pt x="104" y="7"/>
                    <a:pt x="104" y="5"/>
                  </a:cubicBezTo>
                  <a:cubicBezTo>
                    <a:pt x="103" y="1"/>
                    <a:pt x="102" y="0"/>
                    <a:pt x="100" y="0"/>
                  </a:cubicBezTo>
                  <a:cubicBezTo>
                    <a:pt x="98" y="0"/>
                    <a:pt x="97" y="1"/>
                    <a:pt x="95" y="3"/>
                  </a:cubicBezTo>
                  <a:cubicBezTo>
                    <a:pt x="93" y="5"/>
                    <a:pt x="90" y="7"/>
                    <a:pt x="86" y="7"/>
                  </a:cubicBezTo>
                  <a:cubicBezTo>
                    <a:pt x="82" y="7"/>
                    <a:pt x="76" y="7"/>
                    <a:pt x="72" y="6"/>
                  </a:cubicBezTo>
                  <a:lnTo>
                    <a:pt x="65" y="6"/>
                  </a:lnTo>
                  <a:cubicBezTo>
                    <a:pt x="64" y="13"/>
                    <a:pt x="61" y="16"/>
                    <a:pt x="54" y="16"/>
                  </a:cubicBezTo>
                  <a:cubicBezTo>
                    <a:pt x="52" y="16"/>
                    <a:pt x="51" y="14"/>
                    <a:pt x="50" y="13"/>
                  </a:cubicBezTo>
                  <a:cubicBezTo>
                    <a:pt x="49" y="11"/>
                    <a:pt x="48" y="11"/>
                    <a:pt x="47" y="11"/>
                  </a:cubicBezTo>
                  <a:cubicBezTo>
                    <a:pt x="46" y="11"/>
                    <a:pt x="45" y="12"/>
                    <a:pt x="44" y="13"/>
                  </a:cubicBezTo>
                  <a:cubicBezTo>
                    <a:pt x="43" y="14"/>
                    <a:pt x="41" y="16"/>
                    <a:pt x="39" y="17"/>
                  </a:cubicBezTo>
                  <a:cubicBezTo>
                    <a:pt x="37" y="27"/>
                    <a:pt x="26" y="29"/>
                    <a:pt x="17" y="31"/>
                  </a:cubicBezTo>
                  <a:cubicBezTo>
                    <a:pt x="8" y="33"/>
                    <a:pt x="0" y="34"/>
                    <a:pt x="0" y="42"/>
                  </a:cubicBezTo>
                  <a:cubicBezTo>
                    <a:pt x="0" y="46"/>
                    <a:pt x="2" y="47"/>
                    <a:pt x="6" y="48"/>
                  </a:cubicBezTo>
                  <a:lnTo>
                    <a:pt x="6" y="48"/>
                  </a:lnTo>
                  <a:lnTo>
                    <a:pt x="6" y="52"/>
                  </a:lnTo>
                  <a:cubicBezTo>
                    <a:pt x="6" y="53"/>
                    <a:pt x="5" y="54"/>
                    <a:pt x="5" y="54"/>
                  </a:cubicBezTo>
                  <a:cubicBezTo>
                    <a:pt x="4" y="55"/>
                    <a:pt x="4" y="55"/>
                    <a:pt x="4" y="56"/>
                  </a:cubicBezTo>
                  <a:cubicBezTo>
                    <a:pt x="4" y="60"/>
                    <a:pt x="12" y="62"/>
                    <a:pt x="16" y="62"/>
                  </a:cubicBezTo>
                  <a:cubicBezTo>
                    <a:pt x="24" y="62"/>
                    <a:pt x="24" y="76"/>
                    <a:pt x="24" y="82"/>
                  </a:cubicBezTo>
                  <a:cubicBezTo>
                    <a:pt x="24" y="87"/>
                    <a:pt x="27" y="92"/>
                    <a:pt x="31" y="92"/>
                  </a:cubicBezTo>
                  <a:cubicBezTo>
                    <a:pt x="34" y="92"/>
                    <a:pt x="36" y="90"/>
                    <a:pt x="40" y="88"/>
                  </a:cubicBezTo>
                  <a:cubicBezTo>
                    <a:pt x="44" y="86"/>
                    <a:pt x="48" y="83"/>
                    <a:pt x="52" y="83"/>
                  </a:cubicBezTo>
                  <a:lnTo>
                    <a:pt x="53" y="83"/>
                  </a:lnTo>
                  <a:lnTo>
                    <a:pt x="53" y="84"/>
                  </a:lnTo>
                  <a:cubicBezTo>
                    <a:pt x="53" y="85"/>
                    <a:pt x="55" y="87"/>
                    <a:pt x="57" y="89"/>
                  </a:cubicBezTo>
                  <a:cubicBezTo>
                    <a:pt x="58" y="87"/>
                    <a:pt x="61" y="85"/>
                    <a:pt x="64" y="84"/>
                  </a:cubicBezTo>
                  <a:cubicBezTo>
                    <a:pt x="66" y="83"/>
                    <a:pt x="69" y="81"/>
                    <a:pt x="70" y="80"/>
                  </a:cubicBezTo>
                  <a:cubicBezTo>
                    <a:pt x="71" y="77"/>
                    <a:pt x="71" y="75"/>
                    <a:pt x="71" y="73"/>
                  </a:cubicBezTo>
                  <a:cubicBezTo>
                    <a:pt x="72" y="69"/>
                    <a:pt x="72" y="65"/>
                    <a:pt x="80" y="64"/>
                  </a:cubicBezTo>
                  <a:cubicBezTo>
                    <a:pt x="80" y="63"/>
                    <a:pt x="79" y="62"/>
                    <a:pt x="79" y="61"/>
                  </a:cubicBezTo>
                  <a:cubicBezTo>
                    <a:pt x="78" y="57"/>
                    <a:pt x="77" y="56"/>
                    <a:pt x="77" y="55"/>
                  </a:cubicBezTo>
                  <a:cubicBezTo>
                    <a:pt x="77" y="46"/>
                    <a:pt x="86" y="41"/>
                    <a:pt x="94" y="41"/>
                  </a:cubicBezTo>
                  <a:cubicBezTo>
                    <a:pt x="97" y="41"/>
                    <a:pt x="100" y="42"/>
                    <a:pt x="101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" name="Freeform 1120">
              <a:extLst>
                <a:ext uri="{FF2B5EF4-FFF2-40B4-BE49-F238E27FC236}">
                  <a16:creationId xmlns:a16="http://schemas.microsoft.com/office/drawing/2014/main" xmlns="" id="{B1D6CEBE-B4FE-46E2-AF77-199847570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6206" y="4559195"/>
              <a:ext cx="58264" cy="31951"/>
            </a:xfrm>
            <a:custGeom>
              <a:avLst/>
              <a:gdLst>
                <a:gd name="T0" fmla="*/ 116 w 133"/>
                <a:gd name="T1" fmla="*/ 42 h 74"/>
                <a:gd name="T2" fmla="*/ 112 w 133"/>
                <a:gd name="T3" fmla="*/ 43 h 74"/>
                <a:gd name="T4" fmla="*/ 89 w 133"/>
                <a:gd name="T5" fmla="*/ 30 h 74"/>
                <a:gd name="T6" fmla="*/ 79 w 133"/>
                <a:gd name="T7" fmla="*/ 21 h 74"/>
                <a:gd name="T8" fmla="*/ 64 w 133"/>
                <a:gd name="T9" fmla="*/ 9 h 74"/>
                <a:gd name="T10" fmla="*/ 62 w 133"/>
                <a:gd name="T11" fmla="*/ 4 h 74"/>
                <a:gd name="T12" fmla="*/ 61 w 133"/>
                <a:gd name="T13" fmla="*/ 0 h 74"/>
                <a:gd name="T14" fmla="*/ 60 w 133"/>
                <a:gd name="T15" fmla="*/ 2 h 74"/>
                <a:gd name="T16" fmla="*/ 56 w 133"/>
                <a:gd name="T17" fmla="*/ 6 h 74"/>
                <a:gd name="T18" fmla="*/ 50 w 133"/>
                <a:gd name="T19" fmla="*/ 4 h 74"/>
                <a:gd name="T20" fmla="*/ 45 w 133"/>
                <a:gd name="T21" fmla="*/ 2 h 74"/>
                <a:gd name="T22" fmla="*/ 39 w 133"/>
                <a:gd name="T23" fmla="*/ 4 h 74"/>
                <a:gd name="T24" fmla="*/ 33 w 133"/>
                <a:gd name="T25" fmla="*/ 7 h 74"/>
                <a:gd name="T26" fmla="*/ 13 w 133"/>
                <a:gd name="T27" fmla="*/ 19 h 74"/>
                <a:gd name="T28" fmla="*/ 5 w 133"/>
                <a:gd name="T29" fmla="*/ 27 h 74"/>
                <a:gd name="T30" fmla="*/ 0 w 133"/>
                <a:gd name="T31" fmla="*/ 31 h 74"/>
                <a:gd name="T32" fmla="*/ 14 w 133"/>
                <a:gd name="T33" fmla="*/ 38 h 74"/>
                <a:gd name="T34" fmla="*/ 20 w 133"/>
                <a:gd name="T35" fmla="*/ 34 h 74"/>
                <a:gd name="T36" fmla="*/ 22 w 133"/>
                <a:gd name="T37" fmla="*/ 32 h 74"/>
                <a:gd name="T38" fmla="*/ 23 w 133"/>
                <a:gd name="T39" fmla="*/ 31 h 74"/>
                <a:gd name="T40" fmla="*/ 24 w 133"/>
                <a:gd name="T41" fmla="*/ 33 h 74"/>
                <a:gd name="T42" fmla="*/ 25 w 133"/>
                <a:gd name="T43" fmla="*/ 38 h 74"/>
                <a:gd name="T44" fmla="*/ 27 w 133"/>
                <a:gd name="T45" fmla="*/ 43 h 74"/>
                <a:gd name="T46" fmla="*/ 32 w 133"/>
                <a:gd name="T47" fmla="*/ 46 h 74"/>
                <a:gd name="T48" fmla="*/ 39 w 133"/>
                <a:gd name="T49" fmla="*/ 51 h 74"/>
                <a:gd name="T50" fmla="*/ 39 w 133"/>
                <a:gd name="T51" fmla="*/ 53 h 74"/>
                <a:gd name="T52" fmla="*/ 38 w 133"/>
                <a:gd name="T53" fmla="*/ 53 h 74"/>
                <a:gd name="T54" fmla="*/ 35 w 133"/>
                <a:gd name="T55" fmla="*/ 54 h 74"/>
                <a:gd name="T56" fmla="*/ 35 w 133"/>
                <a:gd name="T57" fmla="*/ 56 h 74"/>
                <a:gd name="T58" fmla="*/ 42 w 133"/>
                <a:gd name="T59" fmla="*/ 59 h 74"/>
                <a:gd name="T60" fmla="*/ 50 w 133"/>
                <a:gd name="T61" fmla="*/ 67 h 74"/>
                <a:gd name="T62" fmla="*/ 60 w 133"/>
                <a:gd name="T63" fmla="*/ 68 h 74"/>
                <a:gd name="T64" fmla="*/ 67 w 133"/>
                <a:gd name="T65" fmla="*/ 64 h 74"/>
                <a:gd name="T66" fmla="*/ 74 w 133"/>
                <a:gd name="T67" fmla="*/ 60 h 74"/>
                <a:gd name="T68" fmla="*/ 80 w 133"/>
                <a:gd name="T69" fmla="*/ 67 h 74"/>
                <a:gd name="T70" fmla="*/ 81 w 133"/>
                <a:gd name="T71" fmla="*/ 71 h 74"/>
                <a:gd name="T72" fmla="*/ 93 w 133"/>
                <a:gd name="T73" fmla="*/ 74 h 74"/>
                <a:gd name="T74" fmla="*/ 97 w 133"/>
                <a:gd name="T75" fmla="*/ 71 h 74"/>
                <a:gd name="T76" fmla="*/ 99 w 133"/>
                <a:gd name="T77" fmla="*/ 68 h 74"/>
                <a:gd name="T78" fmla="*/ 103 w 133"/>
                <a:gd name="T79" fmla="*/ 64 h 74"/>
                <a:gd name="T80" fmla="*/ 109 w 133"/>
                <a:gd name="T81" fmla="*/ 64 h 74"/>
                <a:gd name="T82" fmla="*/ 118 w 133"/>
                <a:gd name="T83" fmla="*/ 65 h 74"/>
                <a:gd name="T84" fmla="*/ 126 w 133"/>
                <a:gd name="T85" fmla="*/ 61 h 74"/>
                <a:gd name="T86" fmla="*/ 130 w 133"/>
                <a:gd name="T87" fmla="*/ 41 h 74"/>
                <a:gd name="T88" fmla="*/ 133 w 133"/>
                <a:gd name="T89" fmla="*/ 31 h 74"/>
                <a:gd name="T90" fmla="*/ 116 w 133"/>
                <a:gd name="T91" fmla="*/ 4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3" h="74">
                  <a:moveTo>
                    <a:pt x="116" y="42"/>
                  </a:moveTo>
                  <a:cubicBezTo>
                    <a:pt x="115" y="42"/>
                    <a:pt x="113" y="43"/>
                    <a:pt x="112" y="43"/>
                  </a:cubicBezTo>
                  <a:cubicBezTo>
                    <a:pt x="103" y="43"/>
                    <a:pt x="93" y="37"/>
                    <a:pt x="89" y="30"/>
                  </a:cubicBezTo>
                  <a:cubicBezTo>
                    <a:pt x="86" y="26"/>
                    <a:pt x="82" y="24"/>
                    <a:pt x="79" y="21"/>
                  </a:cubicBezTo>
                  <a:cubicBezTo>
                    <a:pt x="74" y="18"/>
                    <a:pt x="69" y="15"/>
                    <a:pt x="64" y="9"/>
                  </a:cubicBezTo>
                  <a:cubicBezTo>
                    <a:pt x="63" y="7"/>
                    <a:pt x="63" y="5"/>
                    <a:pt x="62" y="4"/>
                  </a:cubicBezTo>
                  <a:cubicBezTo>
                    <a:pt x="62" y="2"/>
                    <a:pt x="62" y="1"/>
                    <a:pt x="61" y="0"/>
                  </a:cubicBezTo>
                  <a:cubicBezTo>
                    <a:pt x="61" y="1"/>
                    <a:pt x="60" y="1"/>
                    <a:pt x="60" y="2"/>
                  </a:cubicBezTo>
                  <a:cubicBezTo>
                    <a:pt x="59" y="4"/>
                    <a:pt x="58" y="6"/>
                    <a:pt x="56" y="6"/>
                  </a:cubicBezTo>
                  <a:cubicBezTo>
                    <a:pt x="53" y="6"/>
                    <a:pt x="51" y="5"/>
                    <a:pt x="50" y="4"/>
                  </a:cubicBezTo>
                  <a:cubicBezTo>
                    <a:pt x="48" y="3"/>
                    <a:pt x="46" y="2"/>
                    <a:pt x="45" y="2"/>
                  </a:cubicBezTo>
                  <a:cubicBezTo>
                    <a:pt x="42" y="2"/>
                    <a:pt x="41" y="3"/>
                    <a:pt x="39" y="4"/>
                  </a:cubicBezTo>
                  <a:cubicBezTo>
                    <a:pt x="38" y="5"/>
                    <a:pt x="36" y="6"/>
                    <a:pt x="33" y="7"/>
                  </a:cubicBezTo>
                  <a:cubicBezTo>
                    <a:pt x="30" y="14"/>
                    <a:pt x="23" y="19"/>
                    <a:pt x="13" y="19"/>
                  </a:cubicBezTo>
                  <a:cubicBezTo>
                    <a:pt x="13" y="25"/>
                    <a:pt x="8" y="26"/>
                    <a:pt x="5" y="27"/>
                  </a:cubicBezTo>
                  <a:cubicBezTo>
                    <a:pt x="2" y="28"/>
                    <a:pt x="0" y="29"/>
                    <a:pt x="0" y="31"/>
                  </a:cubicBezTo>
                  <a:cubicBezTo>
                    <a:pt x="0" y="33"/>
                    <a:pt x="10" y="38"/>
                    <a:pt x="14" y="38"/>
                  </a:cubicBezTo>
                  <a:cubicBezTo>
                    <a:pt x="17" y="38"/>
                    <a:pt x="19" y="36"/>
                    <a:pt x="20" y="34"/>
                  </a:cubicBezTo>
                  <a:cubicBezTo>
                    <a:pt x="21" y="34"/>
                    <a:pt x="21" y="33"/>
                    <a:pt x="22" y="32"/>
                  </a:cubicBezTo>
                  <a:lnTo>
                    <a:pt x="23" y="31"/>
                  </a:lnTo>
                  <a:lnTo>
                    <a:pt x="24" y="33"/>
                  </a:lnTo>
                  <a:cubicBezTo>
                    <a:pt x="24" y="34"/>
                    <a:pt x="25" y="36"/>
                    <a:pt x="25" y="38"/>
                  </a:cubicBezTo>
                  <a:cubicBezTo>
                    <a:pt x="26" y="40"/>
                    <a:pt x="26" y="42"/>
                    <a:pt x="27" y="43"/>
                  </a:cubicBezTo>
                  <a:cubicBezTo>
                    <a:pt x="28" y="44"/>
                    <a:pt x="30" y="45"/>
                    <a:pt x="32" y="46"/>
                  </a:cubicBezTo>
                  <a:cubicBezTo>
                    <a:pt x="34" y="47"/>
                    <a:pt x="37" y="49"/>
                    <a:pt x="39" y="51"/>
                  </a:cubicBezTo>
                  <a:lnTo>
                    <a:pt x="39" y="53"/>
                  </a:lnTo>
                  <a:lnTo>
                    <a:pt x="38" y="53"/>
                  </a:lnTo>
                  <a:cubicBezTo>
                    <a:pt x="37" y="54"/>
                    <a:pt x="36" y="54"/>
                    <a:pt x="35" y="54"/>
                  </a:cubicBezTo>
                  <a:lnTo>
                    <a:pt x="35" y="56"/>
                  </a:lnTo>
                  <a:cubicBezTo>
                    <a:pt x="37" y="58"/>
                    <a:pt x="39" y="59"/>
                    <a:pt x="42" y="59"/>
                  </a:cubicBezTo>
                  <a:cubicBezTo>
                    <a:pt x="45" y="60"/>
                    <a:pt x="49" y="61"/>
                    <a:pt x="50" y="67"/>
                  </a:cubicBezTo>
                  <a:cubicBezTo>
                    <a:pt x="54" y="68"/>
                    <a:pt x="57" y="68"/>
                    <a:pt x="60" y="68"/>
                  </a:cubicBezTo>
                  <a:cubicBezTo>
                    <a:pt x="63" y="68"/>
                    <a:pt x="65" y="66"/>
                    <a:pt x="67" y="64"/>
                  </a:cubicBezTo>
                  <a:cubicBezTo>
                    <a:pt x="69" y="62"/>
                    <a:pt x="71" y="60"/>
                    <a:pt x="74" y="60"/>
                  </a:cubicBezTo>
                  <a:cubicBezTo>
                    <a:pt x="79" y="60"/>
                    <a:pt x="79" y="64"/>
                    <a:pt x="80" y="67"/>
                  </a:cubicBezTo>
                  <a:cubicBezTo>
                    <a:pt x="80" y="69"/>
                    <a:pt x="81" y="70"/>
                    <a:pt x="81" y="71"/>
                  </a:cubicBezTo>
                  <a:cubicBezTo>
                    <a:pt x="83" y="72"/>
                    <a:pt x="90" y="73"/>
                    <a:pt x="93" y="74"/>
                  </a:cubicBezTo>
                  <a:cubicBezTo>
                    <a:pt x="94" y="72"/>
                    <a:pt x="96" y="71"/>
                    <a:pt x="97" y="71"/>
                  </a:cubicBezTo>
                  <a:cubicBezTo>
                    <a:pt x="98" y="70"/>
                    <a:pt x="98" y="69"/>
                    <a:pt x="99" y="68"/>
                  </a:cubicBezTo>
                  <a:cubicBezTo>
                    <a:pt x="99" y="67"/>
                    <a:pt x="100" y="65"/>
                    <a:pt x="103" y="64"/>
                  </a:cubicBezTo>
                  <a:cubicBezTo>
                    <a:pt x="104" y="64"/>
                    <a:pt x="107" y="64"/>
                    <a:pt x="109" y="64"/>
                  </a:cubicBezTo>
                  <a:cubicBezTo>
                    <a:pt x="112" y="65"/>
                    <a:pt x="115" y="65"/>
                    <a:pt x="118" y="65"/>
                  </a:cubicBezTo>
                  <a:cubicBezTo>
                    <a:pt x="125" y="65"/>
                    <a:pt x="126" y="63"/>
                    <a:pt x="126" y="61"/>
                  </a:cubicBezTo>
                  <a:cubicBezTo>
                    <a:pt x="126" y="53"/>
                    <a:pt x="128" y="47"/>
                    <a:pt x="130" y="41"/>
                  </a:cubicBezTo>
                  <a:cubicBezTo>
                    <a:pt x="131" y="38"/>
                    <a:pt x="132" y="35"/>
                    <a:pt x="133" y="31"/>
                  </a:cubicBezTo>
                  <a:cubicBezTo>
                    <a:pt x="128" y="36"/>
                    <a:pt x="123" y="41"/>
                    <a:pt x="11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" name="Freeform 1121">
              <a:extLst>
                <a:ext uri="{FF2B5EF4-FFF2-40B4-BE49-F238E27FC236}">
                  <a16:creationId xmlns:a16="http://schemas.microsoft.com/office/drawing/2014/main" xmlns="" id="{7D0BBAFD-3338-47DC-AAAE-4C05543971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9290" y="4547918"/>
              <a:ext cx="30071" cy="26313"/>
            </a:xfrm>
            <a:custGeom>
              <a:avLst/>
              <a:gdLst>
                <a:gd name="T0" fmla="*/ 9 w 70"/>
                <a:gd name="T1" fmla="*/ 39 h 64"/>
                <a:gd name="T2" fmla="*/ 0 w 70"/>
                <a:gd name="T3" fmla="*/ 53 h 64"/>
                <a:gd name="T4" fmla="*/ 7 w 70"/>
                <a:gd name="T5" fmla="*/ 64 h 64"/>
                <a:gd name="T6" fmla="*/ 14 w 70"/>
                <a:gd name="T7" fmla="*/ 61 h 64"/>
                <a:gd name="T8" fmla="*/ 21 w 70"/>
                <a:gd name="T9" fmla="*/ 57 h 64"/>
                <a:gd name="T10" fmla="*/ 30 w 70"/>
                <a:gd name="T11" fmla="*/ 58 h 64"/>
                <a:gd name="T12" fmla="*/ 38 w 70"/>
                <a:gd name="T13" fmla="*/ 59 h 64"/>
                <a:gd name="T14" fmla="*/ 44 w 70"/>
                <a:gd name="T15" fmla="*/ 54 h 64"/>
                <a:gd name="T16" fmla="*/ 51 w 70"/>
                <a:gd name="T17" fmla="*/ 47 h 64"/>
                <a:gd name="T18" fmla="*/ 51 w 70"/>
                <a:gd name="T19" fmla="*/ 46 h 64"/>
                <a:gd name="T20" fmla="*/ 52 w 70"/>
                <a:gd name="T21" fmla="*/ 46 h 64"/>
                <a:gd name="T22" fmla="*/ 70 w 70"/>
                <a:gd name="T23" fmla="*/ 36 h 64"/>
                <a:gd name="T24" fmla="*/ 60 w 70"/>
                <a:gd name="T25" fmla="*/ 19 h 64"/>
                <a:gd name="T26" fmla="*/ 52 w 70"/>
                <a:gd name="T27" fmla="*/ 6 h 64"/>
                <a:gd name="T28" fmla="*/ 50 w 70"/>
                <a:gd name="T29" fmla="*/ 7 h 64"/>
                <a:gd name="T30" fmla="*/ 48 w 70"/>
                <a:gd name="T31" fmla="*/ 9 h 64"/>
                <a:gd name="T32" fmla="*/ 41 w 70"/>
                <a:gd name="T33" fmla="*/ 4 h 64"/>
                <a:gd name="T34" fmla="*/ 35 w 70"/>
                <a:gd name="T35" fmla="*/ 0 h 64"/>
                <a:gd name="T36" fmla="*/ 33 w 70"/>
                <a:gd name="T37" fmla="*/ 1 h 64"/>
                <a:gd name="T38" fmla="*/ 30 w 70"/>
                <a:gd name="T39" fmla="*/ 1 h 64"/>
                <a:gd name="T40" fmla="*/ 26 w 70"/>
                <a:gd name="T41" fmla="*/ 3 h 64"/>
                <a:gd name="T42" fmla="*/ 20 w 70"/>
                <a:gd name="T43" fmla="*/ 3 h 64"/>
                <a:gd name="T44" fmla="*/ 16 w 70"/>
                <a:gd name="T45" fmla="*/ 12 h 64"/>
                <a:gd name="T46" fmla="*/ 13 w 70"/>
                <a:gd name="T47" fmla="*/ 18 h 64"/>
                <a:gd name="T48" fmla="*/ 17 w 70"/>
                <a:gd name="T49" fmla="*/ 22 h 64"/>
                <a:gd name="T50" fmla="*/ 18 w 70"/>
                <a:gd name="T51" fmla="*/ 22 h 64"/>
                <a:gd name="T52" fmla="*/ 18 w 70"/>
                <a:gd name="T53" fmla="*/ 27 h 64"/>
                <a:gd name="T54" fmla="*/ 9 w 70"/>
                <a:gd name="T55" fmla="*/ 3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" h="64">
                  <a:moveTo>
                    <a:pt x="9" y="39"/>
                  </a:moveTo>
                  <a:cubicBezTo>
                    <a:pt x="5" y="42"/>
                    <a:pt x="0" y="46"/>
                    <a:pt x="0" y="53"/>
                  </a:cubicBezTo>
                  <a:cubicBezTo>
                    <a:pt x="0" y="57"/>
                    <a:pt x="4" y="64"/>
                    <a:pt x="7" y="64"/>
                  </a:cubicBezTo>
                  <a:cubicBezTo>
                    <a:pt x="10" y="64"/>
                    <a:pt x="12" y="62"/>
                    <a:pt x="14" y="61"/>
                  </a:cubicBezTo>
                  <a:cubicBezTo>
                    <a:pt x="16" y="59"/>
                    <a:pt x="18" y="57"/>
                    <a:pt x="21" y="57"/>
                  </a:cubicBezTo>
                  <a:cubicBezTo>
                    <a:pt x="24" y="57"/>
                    <a:pt x="27" y="58"/>
                    <a:pt x="30" y="58"/>
                  </a:cubicBezTo>
                  <a:cubicBezTo>
                    <a:pt x="32" y="59"/>
                    <a:pt x="35" y="59"/>
                    <a:pt x="38" y="59"/>
                  </a:cubicBezTo>
                  <a:cubicBezTo>
                    <a:pt x="38" y="56"/>
                    <a:pt x="42" y="55"/>
                    <a:pt x="44" y="54"/>
                  </a:cubicBezTo>
                  <a:cubicBezTo>
                    <a:pt x="48" y="53"/>
                    <a:pt x="51" y="52"/>
                    <a:pt x="51" y="47"/>
                  </a:cubicBezTo>
                  <a:lnTo>
                    <a:pt x="51" y="46"/>
                  </a:lnTo>
                  <a:lnTo>
                    <a:pt x="52" y="46"/>
                  </a:lnTo>
                  <a:cubicBezTo>
                    <a:pt x="61" y="46"/>
                    <a:pt x="68" y="42"/>
                    <a:pt x="70" y="36"/>
                  </a:cubicBezTo>
                  <a:cubicBezTo>
                    <a:pt x="64" y="34"/>
                    <a:pt x="62" y="27"/>
                    <a:pt x="60" y="19"/>
                  </a:cubicBezTo>
                  <a:cubicBezTo>
                    <a:pt x="59" y="12"/>
                    <a:pt x="57" y="6"/>
                    <a:pt x="52" y="6"/>
                  </a:cubicBezTo>
                  <a:cubicBezTo>
                    <a:pt x="51" y="6"/>
                    <a:pt x="51" y="7"/>
                    <a:pt x="50" y="7"/>
                  </a:cubicBezTo>
                  <a:cubicBezTo>
                    <a:pt x="50" y="8"/>
                    <a:pt x="49" y="9"/>
                    <a:pt x="48" y="9"/>
                  </a:cubicBezTo>
                  <a:cubicBezTo>
                    <a:pt x="45" y="9"/>
                    <a:pt x="43" y="6"/>
                    <a:pt x="41" y="4"/>
                  </a:cubicBezTo>
                  <a:cubicBezTo>
                    <a:pt x="39" y="2"/>
                    <a:pt x="38" y="0"/>
                    <a:pt x="35" y="0"/>
                  </a:cubicBezTo>
                  <a:cubicBezTo>
                    <a:pt x="34" y="0"/>
                    <a:pt x="34" y="0"/>
                    <a:pt x="33" y="1"/>
                  </a:cubicBezTo>
                  <a:cubicBezTo>
                    <a:pt x="32" y="1"/>
                    <a:pt x="30" y="1"/>
                    <a:pt x="30" y="1"/>
                  </a:cubicBezTo>
                  <a:cubicBezTo>
                    <a:pt x="28" y="2"/>
                    <a:pt x="27" y="3"/>
                    <a:pt x="26" y="3"/>
                  </a:cubicBezTo>
                  <a:lnTo>
                    <a:pt x="20" y="3"/>
                  </a:lnTo>
                  <a:cubicBezTo>
                    <a:pt x="20" y="8"/>
                    <a:pt x="18" y="10"/>
                    <a:pt x="16" y="12"/>
                  </a:cubicBezTo>
                  <a:cubicBezTo>
                    <a:pt x="14" y="14"/>
                    <a:pt x="13" y="15"/>
                    <a:pt x="13" y="18"/>
                  </a:cubicBezTo>
                  <a:cubicBezTo>
                    <a:pt x="13" y="21"/>
                    <a:pt x="14" y="22"/>
                    <a:pt x="17" y="22"/>
                  </a:cubicBezTo>
                  <a:lnTo>
                    <a:pt x="18" y="22"/>
                  </a:lnTo>
                  <a:lnTo>
                    <a:pt x="18" y="27"/>
                  </a:lnTo>
                  <a:cubicBezTo>
                    <a:pt x="18" y="33"/>
                    <a:pt x="14" y="36"/>
                    <a:pt x="9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8" name="Freeform 1122">
              <a:extLst>
                <a:ext uri="{FF2B5EF4-FFF2-40B4-BE49-F238E27FC236}">
                  <a16:creationId xmlns:a16="http://schemas.microsoft.com/office/drawing/2014/main" xmlns="" id="{AB238266-3F3B-45E8-BFFB-15CB10FDE1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4183" y="4527244"/>
              <a:ext cx="58264" cy="39469"/>
            </a:xfrm>
            <a:custGeom>
              <a:avLst/>
              <a:gdLst>
                <a:gd name="T0" fmla="*/ 135 w 135"/>
                <a:gd name="T1" fmla="*/ 45 h 91"/>
                <a:gd name="T2" fmla="*/ 134 w 135"/>
                <a:gd name="T3" fmla="*/ 42 h 91"/>
                <a:gd name="T4" fmla="*/ 134 w 135"/>
                <a:gd name="T5" fmla="*/ 38 h 91"/>
                <a:gd name="T6" fmla="*/ 133 w 135"/>
                <a:gd name="T7" fmla="*/ 31 h 91"/>
                <a:gd name="T8" fmla="*/ 131 w 135"/>
                <a:gd name="T9" fmla="*/ 30 h 91"/>
                <a:gd name="T10" fmla="*/ 128 w 135"/>
                <a:gd name="T11" fmla="*/ 32 h 91"/>
                <a:gd name="T12" fmla="*/ 122 w 135"/>
                <a:gd name="T13" fmla="*/ 34 h 91"/>
                <a:gd name="T14" fmla="*/ 119 w 135"/>
                <a:gd name="T15" fmla="*/ 30 h 91"/>
                <a:gd name="T16" fmla="*/ 118 w 135"/>
                <a:gd name="T17" fmla="*/ 29 h 91"/>
                <a:gd name="T18" fmla="*/ 110 w 135"/>
                <a:gd name="T19" fmla="*/ 25 h 91"/>
                <a:gd name="T20" fmla="*/ 106 w 135"/>
                <a:gd name="T21" fmla="*/ 23 h 91"/>
                <a:gd name="T22" fmla="*/ 105 w 135"/>
                <a:gd name="T23" fmla="*/ 23 h 91"/>
                <a:gd name="T24" fmla="*/ 102 w 135"/>
                <a:gd name="T25" fmla="*/ 25 h 91"/>
                <a:gd name="T26" fmla="*/ 96 w 135"/>
                <a:gd name="T27" fmla="*/ 20 h 91"/>
                <a:gd name="T28" fmla="*/ 95 w 135"/>
                <a:gd name="T29" fmla="*/ 21 h 91"/>
                <a:gd name="T30" fmla="*/ 92 w 135"/>
                <a:gd name="T31" fmla="*/ 22 h 91"/>
                <a:gd name="T32" fmla="*/ 87 w 135"/>
                <a:gd name="T33" fmla="*/ 17 h 91"/>
                <a:gd name="T34" fmla="*/ 81 w 135"/>
                <a:gd name="T35" fmla="*/ 10 h 91"/>
                <a:gd name="T36" fmla="*/ 73 w 135"/>
                <a:gd name="T37" fmla="*/ 13 h 91"/>
                <a:gd name="T38" fmla="*/ 60 w 135"/>
                <a:gd name="T39" fmla="*/ 18 h 91"/>
                <a:gd name="T40" fmla="*/ 55 w 135"/>
                <a:gd name="T41" fmla="*/ 15 h 91"/>
                <a:gd name="T42" fmla="*/ 53 w 135"/>
                <a:gd name="T43" fmla="*/ 12 h 91"/>
                <a:gd name="T44" fmla="*/ 41 w 135"/>
                <a:gd name="T45" fmla="*/ 10 h 91"/>
                <a:gd name="T46" fmla="*/ 27 w 135"/>
                <a:gd name="T47" fmla="*/ 8 h 91"/>
                <a:gd name="T48" fmla="*/ 23 w 135"/>
                <a:gd name="T49" fmla="*/ 4 h 91"/>
                <a:gd name="T50" fmla="*/ 20 w 135"/>
                <a:gd name="T51" fmla="*/ 0 h 91"/>
                <a:gd name="T52" fmla="*/ 17 w 135"/>
                <a:gd name="T53" fmla="*/ 0 h 91"/>
                <a:gd name="T54" fmla="*/ 16 w 135"/>
                <a:gd name="T55" fmla="*/ 0 h 91"/>
                <a:gd name="T56" fmla="*/ 15 w 135"/>
                <a:gd name="T57" fmla="*/ 5 h 91"/>
                <a:gd name="T58" fmla="*/ 14 w 135"/>
                <a:gd name="T59" fmla="*/ 11 h 91"/>
                <a:gd name="T60" fmla="*/ 14 w 135"/>
                <a:gd name="T61" fmla="*/ 17 h 91"/>
                <a:gd name="T62" fmla="*/ 0 w 135"/>
                <a:gd name="T63" fmla="*/ 30 h 91"/>
                <a:gd name="T64" fmla="*/ 25 w 135"/>
                <a:gd name="T65" fmla="*/ 56 h 91"/>
                <a:gd name="T66" fmla="*/ 32 w 135"/>
                <a:gd name="T67" fmla="*/ 56 h 91"/>
                <a:gd name="T68" fmla="*/ 44 w 135"/>
                <a:gd name="T69" fmla="*/ 66 h 91"/>
                <a:gd name="T70" fmla="*/ 52 w 135"/>
                <a:gd name="T71" fmla="*/ 73 h 91"/>
                <a:gd name="T72" fmla="*/ 59 w 135"/>
                <a:gd name="T73" fmla="*/ 73 h 91"/>
                <a:gd name="T74" fmla="*/ 61 w 135"/>
                <a:gd name="T75" fmla="*/ 71 h 91"/>
                <a:gd name="T76" fmla="*/ 65 w 135"/>
                <a:gd name="T77" fmla="*/ 68 h 91"/>
                <a:gd name="T78" fmla="*/ 67 w 135"/>
                <a:gd name="T79" fmla="*/ 68 h 91"/>
                <a:gd name="T80" fmla="*/ 67 w 135"/>
                <a:gd name="T81" fmla="*/ 69 h 91"/>
                <a:gd name="T82" fmla="*/ 74 w 135"/>
                <a:gd name="T83" fmla="*/ 78 h 91"/>
                <a:gd name="T84" fmla="*/ 81 w 135"/>
                <a:gd name="T85" fmla="*/ 80 h 91"/>
                <a:gd name="T86" fmla="*/ 84 w 135"/>
                <a:gd name="T87" fmla="*/ 83 h 91"/>
                <a:gd name="T88" fmla="*/ 86 w 135"/>
                <a:gd name="T89" fmla="*/ 85 h 91"/>
                <a:gd name="T90" fmla="*/ 89 w 135"/>
                <a:gd name="T91" fmla="*/ 84 h 91"/>
                <a:gd name="T92" fmla="*/ 94 w 135"/>
                <a:gd name="T93" fmla="*/ 82 h 91"/>
                <a:gd name="T94" fmla="*/ 107 w 135"/>
                <a:gd name="T95" fmla="*/ 91 h 91"/>
                <a:gd name="T96" fmla="*/ 115 w 135"/>
                <a:gd name="T97" fmla="*/ 83 h 91"/>
                <a:gd name="T98" fmla="*/ 123 w 135"/>
                <a:gd name="T99" fmla="*/ 73 h 91"/>
                <a:gd name="T100" fmla="*/ 123 w 135"/>
                <a:gd name="T101" fmla="*/ 71 h 91"/>
                <a:gd name="T102" fmla="*/ 117 w 135"/>
                <a:gd name="T103" fmla="*/ 64 h 91"/>
                <a:gd name="T104" fmla="*/ 121 w 135"/>
                <a:gd name="T105" fmla="*/ 56 h 91"/>
                <a:gd name="T106" fmla="*/ 125 w 135"/>
                <a:gd name="T107" fmla="*/ 47 h 91"/>
                <a:gd name="T108" fmla="*/ 125 w 135"/>
                <a:gd name="T109" fmla="*/ 46 h 91"/>
                <a:gd name="T110" fmla="*/ 133 w 135"/>
                <a:gd name="T111" fmla="*/ 46 h 91"/>
                <a:gd name="T112" fmla="*/ 135 w 135"/>
                <a:gd name="T113" fmla="*/ 4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5" h="91">
                  <a:moveTo>
                    <a:pt x="135" y="45"/>
                  </a:moveTo>
                  <a:cubicBezTo>
                    <a:pt x="134" y="44"/>
                    <a:pt x="134" y="43"/>
                    <a:pt x="134" y="42"/>
                  </a:cubicBezTo>
                  <a:cubicBezTo>
                    <a:pt x="134" y="41"/>
                    <a:pt x="134" y="39"/>
                    <a:pt x="134" y="38"/>
                  </a:cubicBezTo>
                  <a:cubicBezTo>
                    <a:pt x="134" y="35"/>
                    <a:pt x="134" y="32"/>
                    <a:pt x="133" y="31"/>
                  </a:cubicBezTo>
                  <a:cubicBezTo>
                    <a:pt x="132" y="31"/>
                    <a:pt x="132" y="30"/>
                    <a:pt x="131" y="30"/>
                  </a:cubicBezTo>
                  <a:cubicBezTo>
                    <a:pt x="130" y="30"/>
                    <a:pt x="129" y="31"/>
                    <a:pt x="128" y="32"/>
                  </a:cubicBezTo>
                  <a:cubicBezTo>
                    <a:pt x="127" y="33"/>
                    <a:pt x="125" y="34"/>
                    <a:pt x="122" y="34"/>
                  </a:cubicBezTo>
                  <a:cubicBezTo>
                    <a:pt x="122" y="34"/>
                    <a:pt x="119" y="34"/>
                    <a:pt x="119" y="30"/>
                  </a:cubicBezTo>
                  <a:lnTo>
                    <a:pt x="118" y="29"/>
                  </a:lnTo>
                  <a:cubicBezTo>
                    <a:pt x="115" y="29"/>
                    <a:pt x="112" y="27"/>
                    <a:pt x="110" y="25"/>
                  </a:cubicBezTo>
                  <a:cubicBezTo>
                    <a:pt x="109" y="24"/>
                    <a:pt x="107" y="23"/>
                    <a:pt x="106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4"/>
                    <a:pt x="103" y="25"/>
                    <a:pt x="102" y="25"/>
                  </a:cubicBezTo>
                  <a:cubicBezTo>
                    <a:pt x="99" y="25"/>
                    <a:pt x="97" y="23"/>
                    <a:pt x="96" y="20"/>
                  </a:cubicBezTo>
                  <a:cubicBezTo>
                    <a:pt x="96" y="20"/>
                    <a:pt x="95" y="20"/>
                    <a:pt x="95" y="21"/>
                  </a:cubicBezTo>
                  <a:cubicBezTo>
                    <a:pt x="94" y="21"/>
                    <a:pt x="93" y="22"/>
                    <a:pt x="92" y="22"/>
                  </a:cubicBezTo>
                  <a:cubicBezTo>
                    <a:pt x="89" y="22"/>
                    <a:pt x="88" y="19"/>
                    <a:pt x="87" y="17"/>
                  </a:cubicBezTo>
                  <a:cubicBezTo>
                    <a:pt x="86" y="13"/>
                    <a:pt x="85" y="10"/>
                    <a:pt x="81" y="10"/>
                  </a:cubicBezTo>
                  <a:cubicBezTo>
                    <a:pt x="78" y="10"/>
                    <a:pt x="76" y="11"/>
                    <a:pt x="73" y="13"/>
                  </a:cubicBezTo>
                  <a:cubicBezTo>
                    <a:pt x="70" y="15"/>
                    <a:pt x="65" y="18"/>
                    <a:pt x="60" y="18"/>
                  </a:cubicBezTo>
                  <a:cubicBezTo>
                    <a:pt x="58" y="18"/>
                    <a:pt x="56" y="16"/>
                    <a:pt x="55" y="15"/>
                  </a:cubicBezTo>
                  <a:cubicBezTo>
                    <a:pt x="54" y="14"/>
                    <a:pt x="54" y="13"/>
                    <a:pt x="53" y="12"/>
                  </a:cubicBezTo>
                  <a:cubicBezTo>
                    <a:pt x="48" y="10"/>
                    <a:pt x="44" y="10"/>
                    <a:pt x="41" y="10"/>
                  </a:cubicBezTo>
                  <a:cubicBezTo>
                    <a:pt x="37" y="10"/>
                    <a:pt x="33" y="10"/>
                    <a:pt x="27" y="8"/>
                  </a:cubicBezTo>
                  <a:cubicBezTo>
                    <a:pt x="25" y="7"/>
                    <a:pt x="24" y="6"/>
                    <a:pt x="23" y="4"/>
                  </a:cubicBezTo>
                  <a:cubicBezTo>
                    <a:pt x="22" y="3"/>
                    <a:pt x="22" y="1"/>
                    <a:pt x="20" y="0"/>
                  </a:cubicBezTo>
                  <a:cubicBezTo>
                    <a:pt x="19" y="0"/>
                    <a:pt x="18" y="0"/>
                    <a:pt x="17" y="0"/>
                  </a:cubicBezTo>
                  <a:cubicBezTo>
                    <a:pt x="17" y="0"/>
                    <a:pt x="17" y="0"/>
                    <a:pt x="16" y="0"/>
                  </a:cubicBezTo>
                  <a:cubicBezTo>
                    <a:pt x="16" y="2"/>
                    <a:pt x="16" y="4"/>
                    <a:pt x="15" y="5"/>
                  </a:cubicBezTo>
                  <a:cubicBezTo>
                    <a:pt x="15" y="7"/>
                    <a:pt x="14" y="9"/>
                    <a:pt x="14" y="11"/>
                  </a:cubicBezTo>
                  <a:lnTo>
                    <a:pt x="14" y="17"/>
                  </a:lnTo>
                  <a:cubicBezTo>
                    <a:pt x="14" y="21"/>
                    <a:pt x="5" y="28"/>
                    <a:pt x="0" y="30"/>
                  </a:cubicBezTo>
                  <a:cubicBezTo>
                    <a:pt x="3" y="36"/>
                    <a:pt x="15" y="56"/>
                    <a:pt x="25" y="56"/>
                  </a:cubicBezTo>
                  <a:lnTo>
                    <a:pt x="32" y="56"/>
                  </a:lnTo>
                  <a:cubicBezTo>
                    <a:pt x="39" y="56"/>
                    <a:pt x="42" y="61"/>
                    <a:pt x="44" y="66"/>
                  </a:cubicBezTo>
                  <a:cubicBezTo>
                    <a:pt x="46" y="70"/>
                    <a:pt x="47" y="73"/>
                    <a:pt x="52" y="73"/>
                  </a:cubicBezTo>
                  <a:lnTo>
                    <a:pt x="59" y="73"/>
                  </a:lnTo>
                  <a:cubicBezTo>
                    <a:pt x="60" y="73"/>
                    <a:pt x="60" y="72"/>
                    <a:pt x="61" y="71"/>
                  </a:cubicBezTo>
                  <a:cubicBezTo>
                    <a:pt x="62" y="70"/>
                    <a:pt x="63" y="69"/>
                    <a:pt x="65" y="68"/>
                  </a:cubicBezTo>
                  <a:lnTo>
                    <a:pt x="67" y="68"/>
                  </a:lnTo>
                  <a:lnTo>
                    <a:pt x="67" y="69"/>
                  </a:lnTo>
                  <a:cubicBezTo>
                    <a:pt x="69" y="77"/>
                    <a:pt x="70" y="77"/>
                    <a:pt x="74" y="78"/>
                  </a:cubicBezTo>
                  <a:cubicBezTo>
                    <a:pt x="76" y="78"/>
                    <a:pt x="78" y="79"/>
                    <a:pt x="81" y="80"/>
                  </a:cubicBezTo>
                  <a:cubicBezTo>
                    <a:pt x="82" y="81"/>
                    <a:pt x="83" y="82"/>
                    <a:pt x="84" y="83"/>
                  </a:cubicBezTo>
                  <a:cubicBezTo>
                    <a:pt x="84" y="84"/>
                    <a:pt x="85" y="85"/>
                    <a:pt x="86" y="85"/>
                  </a:cubicBezTo>
                  <a:cubicBezTo>
                    <a:pt x="87" y="85"/>
                    <a:pt x="88" y="84"/>
                    <a:pt x="89" y="84"/>
                  </a:cubicBezTo>
                  <a:cubicBezTo>
                    <a:pt x="90" y="83"/>
                    <a:pt x="92" y="82"/>
                    <a:pt x="94" y="82"/>
                  </a:cubicBezTo>
                  <a:cubicBezTo>
                    <a:pt x="102" y="82"/>
                    <a:pt x="105" y="86"/>
                    <a:pt x="107" y="91"/>
                  </a:cubicBezTo>
                  <a:cubicBezTo>
                    <a:pt x="109" y="87"/>
                    <a:pt x="112" y="85"/>
                    <a:pt x="115" y="83"/>
                  </a:cubicBezTo>
                  <a:cubicBezTo>
                    <a:pt x="119" y="80"/>
                    <a:pt x="123" y="78"/>
                    <a:pt x="123" y="73"/>
                  </a:cubicBezTo>
                  <a:lnTo>
                    <a:pt x="123" y="71"/>
                  </a:lnTo>
                  <a:cubicBezTo>
                    <a:pt x="119" y="70"/>
                    <a:pt x="117" y="68"/>
                    <a:pt x="117" y="64"/>
                  </a:cubicBezTo>
                  <a:cubicBezTo>
                    <a:pt x="117" y="60"/>
                    <a:pt x="119" y="58"/>
                    <a:pt x="121" y="56"/>
                  </a:cubicBezTo>
                  <a:cubicBezTo>
                    <a:pt x="123" y="55"/>
                    <a:pt x="125" y="53"/>
                    <a:pt x="125" y="47"/>
                  </a:cubicBezTo>
                  <a:lnTo>
                    <a:pt x="125" y="46"/>
                  </a:lnTo>
                  <a:lnTo>
                    <a:pt x="133" y="46"/>
                  </a:lnTo>
                  <a:cubicBezTo>
                    <a:pt x="133" y="46"/>
                    <a:pt x="134" y="46"/>
                    <a:pt x="135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9" name="Freeform 1123">
              <a:extLst>
                <a:ext uri="{FF2B5EF4-FFF2-40B4-BE49-F238E27FC236}">
                  <a16:creationId xmlns:a16="http://schemas.microsoft.com/office/drawing/2014/main" xmlns="" id="{3ECA4352-9AA3-4415-B92B-290AB8E7F6E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5388" y="4540400"/>
              <a:ext cx="39469" cy="30071"/>
            </a:xfrm>
            <a:custGeom>
              <a:avLst/>
              <a:gdLst>
                <a:gd name="T0" fmla="*/ 65 w 91"/>
                <a:gd name="T1" fmla="*/ 69 h 73"/>
                <a:gd name="T2" fmla="*/ 84 w 91"/>
                <a:gd name="T3" fmla="*/ 56 h 73"/>
                <a:gd name="T4" fmla="*/ 91 w 91"/>
                <a:gd name="T5" fmla="*/ 47 h 73"/>
                <a:gd name="T6" fmla="*/ 86 w 91"/>
                <a:gd name="T7" fmla="*/ 40 h 73"/>
                <a:gd name="T8" fmla="*/ 76 w 91"/>
                <a:gd name="T9" fmla="*/ 32 h 73"/>
                <a:gd name="T10" fmla="*/ 69 w 91"/>
                <a:gd name="T11" fmla="*/ 32 h 73"/>
                <a:gd name="T12" fmla="*/ 48 w 91"/>
                <a:gd name="T13" fmla="*/ 13 h 73"/>
                <a:gd name="T14" fmla="*/ 41 w 91"/>
                <a:gd name="T15" fmla="*/ 3 h 73"/>
                <a:gd name="T16" fmla="*/ 38 w 91"/>
                <a:gd name="T17" fmla="*/ 1 h 73"/>
                <a:gd name="T18" fmla="*/ 37 w 91"/>
                <a:gd name="T19" fmla="*/ 0 h 73"/>
                <a:gd name="T20" fmla="*/ 36 w 91"/>
                <a:gd name="T21" fmla="*/ 0 h 73"/>
                <a:gd name="T22" fmla="*/ 34 w 91"/>
                <a:gd name="T23" fmla="*/ 2 h 73"/>
                <a:gd name="T24" fmla="*/ 28 w 91"/>
                <a:gd name="T25" fmla="*/ 7 h 73"/>
                <a:gd name="T26" fmla="*/ 26 w 91"/>
                <a:gd name="T27" fmla="*/ 7 h 73"/>
                <a:gd name="T28" fmla="*/ 23 w 91"/>
                <a:gd name="T29" fmla="*/ 12 h 73"/>
                <a:gd name="T30" fmla="*/ 11 w 91"/>
                <a:gd name="T31" fmla="*/ 19 h 73"/>
                <a:gd name="T32" fmla="*/ 8 w 91"/>
                <a:gd name="T33" fmla="*/ 31 h 73"/>
                <a:gd name="T34" fmla="*/ 6 w 91"/>
                <a:gd name="T35" fmla="*/ 39 h 73"/>
                <a:gd name="T36" fmla="*/ 7 w 91"/>
                <a:gd name="T37" fmla="*/ 43 h 73"/>
                <a:gd name="T38" fmla="*/ 7 w 91"/>
                <a:gd name="T39" fmla="*/ 49 h 73"/>
                <a:gd name="T40" fmla="*/ 1 w 91"/>
                <a:gd name="T41" fmla="*/ 52 h 73"/>
                <a:gd name="T42" fmla="*/ 0 w 91"/>
                <a:gd name="T43" fmla="*/ 52 h 73"/>
                <a:gd name="T44" fmla="*/ 2 w 91"/>
                <a:gd name="T45" fmla="*/ 55 h 73"/>
                <a:gd name="T46" fmla="*/ 6 w 91"/>
                <a:gd name="T47" fmla="*/ 63 h 73"/>
                <a:gd name="T48" fmla="*/ 5 w 91"/>
                <a:gd name="T49" fmla="*/ 67 h 73"/>
                <a:gd name="T50" fmla="*/ 4 w 91"/>
                <a:gd name="T51" fmla="*/ 69 h 73"/>
                <a:gd name="T52" fmla="*/ 8 w 91"/>
                <a:gd name="T53" fmla="*/ 72 h 73"/>
                <a:gd name="T54" fmla="*/ 10 w 91"/>
                <a:gd name="T55" fmla="*/ 72 h 73"/>
                <a:gd name="T56" fmla="*/ 11 w 91"/>
                <a:gd name="T57" fmla="*/ 72 h 73"/>
                <a:gd name="T58" fmla="*/ 35 w 91"/>
                <a:gd name="T59" fmla="*/ 64 h 73"/>
                <a:gd name="T60" fmla="*/ 44 w 91"/>
                <a:gd name="T61" fmla="*/ 60 h 73"/>
                <a:gd name="T62" fmla="*/ 45 w 91"/>
                <a:gd name="T63" fmla="*/ 60 h 73"/>
                <a:gd name="T64" fmla="*/ 45 w 91"/>
                <a:gd name="T65" fmla="*/ 61 h 73"/>
                <a:gd name="T66" fmla="*/ 47 w 91"/>
                <a:gd name="T67" fmla="*/ 65 h 73"/>
                <a:gd name="T68" fmla="*/ 51 w 91"/>
                <a:gd name="T69" fmla="*/ 70 h 73"/>
                <a:gd name="T70" fmla="*/ 53 w 91"/>
                <a:gd name="T71" fmla="*/ 68 h 73"/>
                <a:gd name="T72" fmla="*/ 53 w 91"/>
                <a:gd name="T73" fmla="*/ 68 h 73"/>
                <a:gd name="T74" fmla="*/ 54 w 91"/>
                <a:gd name="T75" fmla="*/ 68 h 73"/>
                <a:gd name="T76" fmla="*/ 58 w 91"/>
                <a:gd name="T77" fmla="*/ 71 h 73"/>
                <a:gd name="T78" fmla="*/ 60 w 91"/>
                <a:gd name="T79" fmla="*/ 73 h 73"/>
                <a:gd name="T80" fmla="*/ 62 w 91"/>
                <a:gd name="T81" fmla="*/ 71 h 73"/>
                <a:gd name="T82" fmla="*/ 65 w 91"/>
                <a:gd name="T83" fmla="*/ 6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1" h="73">
                  <a:moveTo>
                    <a:pt x="65" y="69"/>
                  </a:moveTo>
                  <a:cubicBezTo>
                    <a:pt x="77" y="67"/>
                    <a:pt x="80" y="62"/>
                    <a:pt x="84" y="56"/>
                  </a:cubicBezTo>
                  <a:cubicBezTo>
                    <a:pt x="86" y="53"/>
                    <a:pt x="88" y="50"/>
                    <a:pt x="91" y="47"/>
                  </a:cubicBezTo>
                  <a:cubicBezTo>
                    <a:pt x="88" y="45"/>
                    <a:pt x="87" y="42"/>
                    <a:pt x="86" y="40"/>
                  </a:cubicBezTo>
                  <a:cubicBezTo>
                    <a:pt x="84" y="35"/>
                    <a:pt x="82" y="32"/>
                    <a:pt x="76" y="32"/>
                  </a:cubicBezTo>
                  <a:lnTo>
                    <a:pt x="69" y="32"/>
                  </a:lnTo>
                  <a:cubicBezTo>
                    <a:pt x="60" y="32"/>
                    <a:pt x="54" y="22"/>
                    <a:pt x="48" y="13"/>
                  </a:cubicBezTo>
                  <a:cubicBezTo>
                    <a:pt x="46" y="10"/>
                    <a:pt x="44" y="6"/>
                    <a:pt x="41" y="3"/>
                  </a:cubicBezTo>
                  <a:cubicBezTo>
                    <a:pt x="40" y="3"/>
                    <a:pt x="39" y="2"/>
                    <a:pt x="38" y="1"/>
                  </a:cubicBezTo>
                  <a:cubicBezTo>
                    <a:pt x="38" y="0"/>
                    <a:pt x="37" y="0"/>
                    <a:pt x="37" y="0"/>
                  </a:cubicBezTo>
                  <a:cubicBezTo>
                    <a:pt x="37" y="0"/>
                    <a:pt x="36" y="0"/>
                    <a:pt x="36" y="0"/>
                  </a:cubicBezTo>
                  <a:cubicBezTo>
                    <a:pt x="36" y="1"/>
                    <a:pt x="35" y="1"/>
                    <a:pt x="34" y="2"/>
                  </a:cubicBezTo>
                  <a:cubicBezTo>
                    <a:pt x="33" y="5"/>
                    <a:pt x="31" y="6"/>
                    <a:pt x="28" y="7"/>
                  </a:cubicBezTo>
                  <a:cubicBezTo>
                    <a:pt x="27" y="7"/>
                    <a:pt x="27" y="7"/>
                    <a:pt x="26" y="7"/>
                  </a:cubicBezTo>
                  <a:cubicBezTo>
                    <a:pt x="24" y="8"/>
                    <a:pt x="24" y="10"/>
                    <a:pt x="23" y="12"/>
                  </a:cubicBezTo>
                  <a:cubicBezTo>
                    <a:pt x="21" y="15"/>
                    <a:pt x="19" y="19"/>
                    <a:pt x="11" y="19"/>
                  </a:cubicBezTo>
                  <a:cubicBezTo>
                    <a:pt x="10" y="24"/>
                    <a:pt x="9" y="27"/>
                    <a:pt x="8" y="31"/>
                  </a:cubicBezTo>
                  <a:cubicBezTo>
                    <a:pt x="7" y="33"/>
                    <a:pt x="7" y="36"/>
                    <a:pt x="6" y="39"/>
                  </a:cubicBezTo>
                  <a:cubicBezTo>
                    <a:pt x="6" y="41"/>
                    <a:pt x="6" y="42"/>
                    <a:pt x="7" y="43"/>
                  </a:cubicBezTo>
                  <a:cubicBezTo>
                    <a:pt x="7" y="45"/>
                    <a:pt x="8" y="47"/>
                    <a:pt x="7" y="49"/>
                  </a:cubicBezTo>
                  <a:cubicBezTo>
                    <a:pt x="5" y="52"/>
                    <a:pt x="2" y="52"/>
                    <a:pt x="1" y="52"/>
                  </a:cubicBezTo>
                  <a:cubicBezTo>
                    <a:pt x="1" y="52"/>
                    <a:pt x="0" y="52"/>
                    <a:pt x="0" y="52"/>
                  </a:cubicBezTo>
                  <a:cubicBezTo>
                    <a:pt x="0" y="53"/>
                    <a:pt x="1" y="54"/>
                    <a:pt x="2" y="55"/>
                  </a:cubicBezTo>
                  <a:cubicBezTo>
                    <a:pt x="4" y="57"/>
                    <a:pt x="6" y="59"/>
                    <a:pt x="6" y="63"/>
                  </a:cubicBezTo>
                  <a:cubicBezTo>
                    <a:pt x="6" y="64"/>
                    <a:pt x="6" y="66"/>
                    <a:pt x="5" y="67"/>
                  </a:cubicBezTo>
                  <a:cubicBezTo>
                    <a:pt x="5" y="68"/>
                    <a:pt x="4" y="68"/>
                    <a:pt x="4" y="69"/>
                  </a:cubicBezTo>
                  <a:cubicBezTo>
                    <a:pt x="4" y="71"/>
                    <a:pt x="5" y="72"/>
                    <a:pt x="8" y="72"/>
                  </a:cubicBezTo>
                  <a:cubicBezTo>
                    <a:pt x="9" y="72"/>
                    <a:pt x="9" y="72"/>
                    <a:pt x="10" y="72"/>
                  </a:cubicBezTo>
                  <a:cubicBezTo>
                    <a:pt x="10" y="72"/>
                    <a:pt x="11" y="72"/>
                    <a:pt x="11" y="72"/>
                  </a:cubicBezTo>
                  <a:cubicBezTo>
                    <a:pt x="20" y="72"/>
                    <a:pt x="28" y="68"/>
                    <a:pt x="35" y="64"/>
                  </a:cubicBezTo>
                  <a:cubicBezTo>
                    <a:pt x="38" y="63"/>
                    <a:pt x="41" y="61"/>
                    <a:pt x="44" y="60"/>
                  </a:cubicBezTo>
                  <a:lnTo>
                    <a:pt x="45" y="60"/>
                  </a:lnTo>
                  <a:lnTo>
                    <a:pt x="45" y="61"/>
                  </a:lnTo>
                  <a:cubicBezTo>
                    <a:pt x="46" y="62"/>
                    <a:pt x="47" y="64"/>
                    <a:pt x="47" y="65"/>
                  </a:cubicBezTo>
                  <a:cubicBezTo>
                    <a:pt x="48" y="67"/>
                    <a:pt x="49" y="69"/>
                    <a:pt x="51" y="70"/>
                  </a:cubicBezTo>
                  <a:cubicBezTo>
                    <a:pt x="52" y="70"/>
                    <a:pt x="52" y="69"/>
                    <a:pt x="53" y="68"/>
                  </a:cubicBezTo>
                  <a:lnTo>
                    <a:pt x="53" y="68"/>
                  </a:lnTo>
                  <a:lnTo>
                    <a:pt x="54" y="68"/>
                  </a:lnTo>
                  <a:cubicBezTo>
                    <a:pt x="56" y="69"/>
                    <a:pt x="57" y="70"/>
                    <a:pt x="58" y="71"/>
                  </a:cubicBezTo>
                  <a:cubicBezTo>
                    <a:pt x="59" y="72"/>
                    <a:pt x="59" y="73"/>
                    <a:pt x="60" y="73"/>
                  </a:cubicBezTo>
                  <a:cubicBezTo>
                    <a:pt x="61" y="73"/>
                    <a:pt x="62" y="72"/>
                    <a:pt x="62" y="71"/>
                  </a:cubicBezTo>
                  <a:cubicBezTo>
                    <a:pt x="63" y="71"/>
                    <a:pt x="63" y="69"/>
                    <a:pt x="65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0" name="Freeform 1124">
              <a:extLst>
                <a:ext uri="{FF2B5EF4-FFF2-40B4-BE49-F238E27FC236}">
                  <a16:creationId xmlns:a16="http://schemas.microsoft.com/office/drawing/2014/main" xmlns="" id="{EF14FFCD-593B-4253-8C34-4D737AC5E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5531" y="4570471"/>
              <a:ext cx="26312" cy="31951"/>
            </a:xfrm>
            <a:custGeom>
              <a:avLst/>
              <a:gdLst>
                <a:gd name="T0" fmla="*/ 61 w 61"/>
                <a:gd name="T1" fmla="*/ 54 h 74"/>
                <a:gd name="T2" fmla="*/ 59 w 61"/>
                <a:gd name="T3" fmla="*/ 52 h 74"/>
                <a:gd name="T4" fmla="*/ 52 w 61"/>
                <a:gd name="T5" fmla="*/ 50 h 74"/>
                <a:gd name="T6" fmla="*/ 51 w 61"/>
                <a:gd name="T7" fmla="*/ 50 h 74"/>
                <a:gd name="T8" fmla="*/ 51 w 61"/>
                <a:gd name="T9" fmla="*/ 49 h 74"/>
                <a:gd name="T10" fmla="*/ 46 w 61"/>
                <a:gd name="T11" fmla="*/ 41 h 74"/>
                <a:gd name="T12" fmla="*/ 41 w 61"/>
                <a:gd name="T13" fmla="*/ 36 h 74"/>
                <a:gd name="T14" fmla="*/ 40 w 61"/>
                <a:gd name="T15" fmla="*/ 31 h 74"/>
                <a:gd name="T16" fmla="*/ 37 w 61"/>
                <a:gd name="T17" fmla="*/ 27 h 74"/>
                <a:gd name="T18" fmla="*/ 33 w 61"/>
                <a:gd name="T19" fmla="*/ 26 h 74"/>
                <a:gd name="T20" fmla="*/ 26 w 61"/>
                <a:gd name="T21" fmla="*/ 20 h 74"/>
                <a:gd name="T22" fmla="*/ 27 w 61"/>
                <a:gd name="T23" fmla="*/ 17 h 74"/>
                <a:gd name="T24" fmla="*/ 28 w 61"/>
                <a:gd name="T25" fmla="*/ 13 h 74"/>
                <a:gd name="T26" fmla="*/ 27 w 61"/>
                <a:gd name="T27" fmla="*/ 9 h 74"/>
                <a:gd name="T28" fmla="*/ 26 w 61"/>
                <a:gd name="T29" fmla="*/ 8 h 74"/>
                <a:gd name="T30" fmla="*/ 18 w 61"/>
                <a:gd name="T31" fmla="*/ 11 h 74"/>
                <a:gd name="T32" fmla="*/ 9 w 61"/>
                <a:gd name="T33" fmla="*/ 1 h 74"/>
                <a:gd name="T34" fmla="*/ 7 w 61"/>
                <a:gd name="T35" fmla="*/ 7 h 74"/>
                <a:gd name="T36" fmla="*/ 8 w 61"/>
                <a:gd name="T37" fmla="*/ 0 h 74"/>
                <a:gd name="T38" fmla="*/ 6 w 61"/>
                <a:gd name="T39" fmla="*/ 3 h 74"/>
                <a:gd name="T40" fmla="*/ 0 w 61"/>
                <a:gd name="T41" fmla="*/ 14 h 74"/>
                <a:gd name="T42" fmla="*/ 6 w 61"/>
                <a:gd name="T43" fmla="*/ 28 h 74"/>
                <a:gd name="T44" fmla="*/ 13 w 61"/>
                <a:gd name="T45" fmla="*/ 42 h 74"/>
                <a:gd name="T46" fmla="*/ 11 w 61"/>
                <a:gd name="T47" fmla="*/ 49 h 74"/>
                <a:gd name="T48" fmla="*/ 11 w 61"/>
                <a:gd name="T49" fmla="*/ 57 h 74"/>
                <a:gd name="T50" fmla="*/ 16 w 61"/>
                <a:gd name="T51" fmla="*/ 63 h 74"/>
                <a:gd name="T52" fmla="*/ 17 w 61"/>
                <a:gd name="T53" fmla="*/ 64 h 74"/>
                <a:gd name="T54" fmla="*/ 17 w 61"/>
                <a:gd name="T55" fmla="*/ 64 h 74"/>
                <a:gd name="T56" fmla="*/ 24 w 61"/>
                <a:gd name="T57" fmla="*/ 74 h 74"/>
                <a:gd name="T58" fmla="*/ 41 w 61"/>
                <a:gd name="T59" fmla="*/ 66 h 74"/>
                <a:gd name="T60" fmla="*/ 61 w 61"/>
                <a:gd name="T61" fmla="*/ 5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1" h="74">
                  <a:moveTo>
                    <a:pt x="61" y="54"/>
                  </a:moveTo>
                  <a:cubicBezTo>
                    <a:pt x="61" y="53"/>
                    <a:pt x="60" y="53"/>
                    <a:pt x="59" y="52"/>
                  </a:cubicBezTo>
                  <a:cubicBezTo>
                    <a:pt x="57" y="51"/>
                    <a:pt x="55" y="50"/>
                    <a:pt x="52" y="50"/>
                  </a:cubicBezTo>
                  <a:lnTo>
                    <a:pt x="51" y="50"/>
                  </a:lnTo>
                  <a:lnTo>
                    <a:pt x="51" y="49"/>
                  </a:lnTo>
                  <a:cubicBezTo>
                    <a:pt x="51" y="44"/>
                    <a:pt x="49" y="42"/>
                    <a:pt x="46" y="41"/>
                  </a:cubicBezTo>
                  <a:cubicBezTo>
                    <a:pt x="44" y="40"/>
                    <a:pt x="42" y="38"/>
                    <a:pt x="41" y="36"/>
                  </a:cubicBezTo>
                  <a:cubicBezTo>
                    <a:pt x="40" y="34"/>
                    <a:pt x="40" y="32"/>
                    <a:pt x="40" y="31"/>
                  </a:cubicBezTo>
                  <a:cubicBezTo>
                    <a:pt x="40" y="29"/>
                    <a:pt x="40" y="28"/>
                    <a:pt x="37" y="27"/>
                  </a:cubicBezTo>
                  <a:cubicBezTo>
                    <a:pt x="36" y="27"/>
                    <a:pt x="35" y="27"/>
                    <a:pt x="33" y="26"/>
                  </a:cubicBezTo>
                  <a:cubicBezTo>
                    <a:pt x="30" y="26"/>
                    <a:pt x="26" y="26"/>
                    <a:pt x="26" y="20"/>
                  </a:cubicBezTo>
                  <a:cubicBezTo>
                    <a:pt x="26" y="19"/>
                    <a:pt x="27" y="18"/>
                    <a:pt x="27" y="17"/>
                  </a:cubicBezTo>
                  <a:cubicBezTo>
                    <a:pt x="28" y="16"/>
                    <a:pt x="28" y="15"/>
                    <a:pt x="28" y="13"/>
                  </a:cubicBezTo>
                  <a:cubicBezTo>
                    <a:pt x="28" y="12"/>
                    <a:pt x="28" y="11"/>
                    <a:pt x="27" y="9"/>
                  </a:cubicBezTo>
                  <a:cubicBezTo>
                    <a:pt x="26" y="9"/>
                    <a:pt x="26" y="9"/>
                    <a:pt x="26" y="8"/>
                  </a:cubicBezTo>
                  <a:cubicBezTo>
                    <a:pt x="24" y="10"/>
                    <a:pt x="22" y="11"/>
                    <a:pt x="18" y="11"/>
                  </a:cubicBezTo>
                  <a:cubicBezTo>
                    <a:pt x="14" y="11"/>
                    <a:pt x="10" y="6"/>
                    <a:pt x="9" y="1"/>
                  </a:cubicBezTo>
                  <a:lnTo>
                    <a:pt x="7" y="7"/>
                  </a:lnTo>
                  <a:lnTo>
                    <a:pt x="8" y="0"/>
                  </a:lnTo>
                  <a:cubicBezTo>
                    <a:pt x="7" y="1"/>
                    <a:pt x="6" y="2"/>
                    <a:pt x="6" y="3"/>
                  </a:cubicBezTo>
                  <a:cubicBezTo>
                    <a:pt x="3" y="6"/>
                    <a:pt x="0" y="9"/>
                    <a:pt x="0" y="14"/>
                  </a:cubicBezTo>
                  <a:cubicBezTo>
                    <a:pt x="0" y="20"/>
                    <a:pt x="3" y="24"/>
                    <a:pt x="6" y="28"/>
                  </a:cubicBezTo>
                  <a:cubicBezTo>
                    <a:pt x="9" y="32"/>
                    <a:pt x="13" y="36"/>
                    <a:pt x="13" y="42"/>
                  </a:cubicBezTo>
                  <a:cubicBezTo>
                    <a:pt x="13" y="45"/>
                    <a:pt x="12" y="48"/>
                    <a:pt x="11" y="49"/>
                  </a:cubicBezTo>
                  <a:lnTo>
                    <a:pt x="11" y="57"/>
                  </a:lnTo>
                  <a:cubicBezTo>
                    <a:pt x="11" y="61"/>
                    <a:pt x="14" y="63"/>
                    <a:pt x="16" y="63"/>
                  </a:cubicBezTo>
                  <a:lnTo>
                    <a:pt x="17" y="64"/>
                  </a:lnTo>
                  <a:lnTo>
                    <a:pt x="17" y="64"/>
                  </a:lnTo>
                  <a:cubicBezTo>
                    <a:pt x="19" y="69"/>
                    <a:pt x="21" y="72"/>
                    <a:pt x="24" y="74"/>
                  </a:cubicBezTo>
                  <a:cubicBezTo>
                    <a:pt x="27" y="69"/>
                    <a:pt x="34" y="67"/>
                    <a:pt x="41" y="66"/>
                  </a:cubicBezTo>
                  <a:cubicBezTo>
                    <a:pt x="50" y="64"/>
                    <a:pt x="60" y="62"/>
                    <a:pt x="61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" name="Freeform 1125">
              <a:extLst>
                <a:ext uri="{FF2B5EF4-FFF2-40B4-BE49-F238E27FC236}">
                  <a16:creationId xmlns:a16="http://schemas.microsoft.com/office/drawing/2014/main" xmlns="" id="{64B0B05A-7598-4BF4-A941-3D0E896684D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9219" y="4559195"/>
              <a:ext cx="30071" cy="37589"/>
            </a:xfrm>
            <a:custGeom>
              <a:avLst/>
              <a:gdLst>
                <a:gd name="T0" fmla="*/ 65 w 71"/>
                <a:gd name="T1" fmla="*/ 60 h 88"/>
                <a:gd name="T2" fmla="*/ 59 w 71"/>
                <a:gd name="T3" fmla="*/ 44 h 88"/>
                <a:gd name="T4" fmla="*/ 65 w 71"/>
                <a:gd name="T5" fmla="*/ 31 h 88"/>
                <a:gd name="T6" fmla="*/ 70 w 71"/>
                <a:gd name="T7" fmla="*/ 25 h 88"/>
                <a:gd name="T8" fmla="*/ 70 w 71"/>
                <a:gd name="T9" fmla="*/ 23 h 88"/>
                <a:gd name="T10" fmla="*/ 70 w 71"/>
                <a:gd name="T11" fmla="*/ 22 h 88"/>
                <a:gd name="T12" fmla="*/ 59 w 71"/>
                <a:gd name="T13" fmla="*/ 13 h 88"/>
                <a:gd name="T14" fmla="*/ 55 w 71"/>
                <a:gd name="T15" fmla="*/ 15 h 88"/>
                <a:gd name="T16" fmla="*/ 51 w 71"/>
                <a:gd name="T17" fmla="*/ 16 h 88"/>
                <a:gd name="T18" fmla="*/ 47 w 71"/>
                <a:gd name="T19" fmla="*/ 13 h 88"/>
                <a:gd name="T20" fmla="*/ 45 w 71"/>
                <a:gd name="T21" fmla="*/ 11 h 88"/>
                <a:gd name="T22" fmla="*/ 38 w 71"/>
                <a:gd name="T23" fmla="*/ 9 h 88"/>
                <a:gd name="T24" fmla="*/ 30 w 71"/>
                <a:gd name="T25" fmla="*/ 0 h 88"/>
                <a:gd name="T26" fmla="*/ 28 w 71"/>
                <a:gd name="T27" fmla="*/ 2 h 88"/>
                <a:gd name="T28" fmla="*/ 24 w 71"/>
                <a:gd name="T29" fmla="*/ 4 h 88"/>
                <a:gd name="T30" fmla="*/ 17 w 71"/>
                <a:gd name="T31" fmla="*/ 4 h 88"/>
                <a:gd name="T32" fmla="*/ 13 w 71"/>
                <a:gd name="T33" fmla="*/ 3 h 88"/>
                <a:gd name="T34" fmla="*/ 7 w 71"/>
                <a:gd name="T35" fmla="*/ 13 h 88"/>
                <a:gd name="T36" fmla="*/ 0 w 71"/>
                <a:gd name="T37" fmla="*/ 22 h 88"/>
                <a:gd name="T38" fmla="*/ 9 w 71"/>
                <a:gd name="T39" fmla="*/ 31 h 88"/>
                <a:gd name="T40" fmla="*/ 10 w 71"/>
                <a:gd name="T41" fmla="*/ 33 h 88"/>
                <a:gd name="T42" fmla="*/ 14 w 71"/>
                <a:gd name="T43" fmla="*/ 36 h 88"/>
                <a:gd name="T44" fmla="*/ 22 w 71"/>
                <a:gd name="T45" fmla="*/ 48 h 88"/>
                <a:gd name="T46" fmla="*/ 21 w 71"/>
                <a:gd name="T47" fmla="*/ 53 h 88"/>
                <a:gd name="T48" fmla="*/ 19 w 71"/>
                <a:gd name="T49" fmla="*/ 58 h 88"/>
                <a:gd name="T50" fmla="*/ 24 w 71"/>
                <a:gd name="T51" fmla="*/ 67 h 88"/>
                <a:gd name="T52" fmla="*/ 29 w 71"/>
                <a:gd name="T53" fmla="*/ 78 h 88"/>
                <a:gd name="T54" fmla="*/ 27 w 71"/>
                <a:gd name="T55" fmla="*/ 82 h 88"/>
                <a:gd name="T56" fmla="*/ 25 w 71"/>
                <a:gd name="T57" fmla="*/ 86 h 88"/>
                <a:gd name="T58" fmla="*/ 27 w 71"/>
                <a:gd name="T59" fmla="*/ 88 h 88"/>
                <a:gd name="T60" fmla="*/ 29 w 71"/>
                <a:gd name="T61" fmla="*/ 86 h 88"/>
                <a:gd name="T62" fmla="*/ 32 w 71"/>
                <a:gd name="T63" fmla="*/ 84 h 88"/>
                <a:gd name="T64" fmla="*/ 39 w 71"/>
                <a:gd name="T65" fmla="*/ 84 h 88"/>
                <a:gd name="T66" fmla="*/ 43 w 71"/>
                <a:gd name="T67" fmla="*/ 83 h 88"/>
                <a:gd name="T68" fmla="*/ 50 w 71"/>
                <a:gd name="T69" fmla="*/ 82 h 88"/>
                <a:gd name="T70" fmla="*/ 55 w 71"/>
                <a:gd name="T71" fmla="*/ 83 h 88"/>
                <a:gd name="T72" fmla="*/ 61 w 71"/>
                <a:gd name="T73" fmla="*/ 84 h 88"/>
                <a:gd name="T74" fmla="*/ 71 w 71"/>
                <a:gd name="T75" fmla="*/ 72 h 88"/>
                <a:gd name="T76" fmla="*/ 65 w 71"/>
                <a:gd name="T77" fmla="*/ 6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1" h="88">
                  <a:moveTo>
                    <a:pt x="65" y="60"/>
                  </a:moveTo>
                  <a:cubicBezTo>
                    <a:pt x="62" y="55"/>
                    <a:pt x="59" y="51"/>
                    <a:pt x="59" y="44"/>
                  </a:cubicBezTo>
                  <a:cubicBezTo>
                    <a:pt x="59" y="38"/>
                    <a:pt x="62" y="35"/>
                    <a:pt x="65" y="31"/>
                  </a:cubicBezTo>
                  <a:cubicBezTo>
                    <a:pt x="67" y="29"/>
                    <a:pt x="69" y="27"/>
                    <a:pt x="70" y="25"/>
                  </a:cubicBezTo>
                  <a:lnTo>
                    <a:pt x="70" y="23"/>
                  </a:lnTo>
                  <a:lnTo>
                    <a:pt x="70" y="22"/>
                  </a:lnTo>
                  <a:cubicBezTo>
                    <a:pt x="68" y="17"/>
                    <a:pt x="66" y="13"/>
                    <a:pt x="59" y="13"/>
                  </a:cubicBezTo>
                  <a:cubicBezTo>
                    <a:pt x="58" y="13"/>
                    <a:pt x="56" y="14"/>
                    <a:pt x="55" y="15"/>
                  </a:cubicBezTo>
                  <a:cubicBezTo>
                    <a:pt x="54" y="15"/>
                    <a:pt x="53" y="16"/>
                    <a:pt x="51" y="16"/>
                  </a:cubicBezTo>
                  <a:cubicBezTo>
                    <a:pt x="49" y="16"/>
                    <a:pt x="48" y="15"/>
                    <a:pt x="47" y="13"/>
                  </a:cubicBezTo>
                  <a:cubicBezTo>
                    <a:pt x="46" y="12"/>
                    <a:pt x="46" y="12"/>
                    <a:pt x="45" y="11"/>
                  </a:cubicBezTo>
                  <a:cubicBezTo>
                    <a:pt x="42" y="10"/>
                    <a:pt x="40" y="10"/>
                    <a:pt x="38" y="9"/>
                  </a:cubicBezTo>
                  <a:cubicBezTo>
                    <a:pt x="34" y="9"/>
                    <a:pt x="32" y="8"/>
                    <a:pt x="30" y="0"/>
                  </a:cubicBezTo>
                  <a:cubicBezTo>
                    <a:pt x="29" y="1"/>
                    <a:pt x="29" y="1"/>
                    <a:pt x="28" y="2"/>
                  </a:cubicBezTo>
                  <a:cubicBezTo>
                    <a:pt x="27" y="3"/>
                    <a:pt x="26" y="4"/>
                    <a:pt x="24" y="4"/>
                  </a:cubicBezTo>
                  <a:lnTo>
                    <a:pt x="17" y="4"/>
                  </a:lnTo>
                  <a:cubicBezTo>
                    <a:pt x="16" y="4"/>
                    <a:pt x="14" y="4"/>
                    <a:pt x="13" y="3"/>
                  </a:cubicBezTo>
                  <a:cubicBezTo>
                    <a:pt x="11" y="7"/>
                    <a:pt x="9" y="10"/>
                    <a:pt x="7" y="13"/>
                  </a:cubicBezTo>
                  <a:cubicBezTo>
                    <a:pt x="5" y="16"/>
                    <a:pt x="3" y="20"/>
                    <a:pt x="0" y="22"/>
                  </a:cubicBezTo>
                  <a:cubicBezTo>
                    <a:pt x="6" y="24"/>
                    <a:pt x="7" y="27"/>
                    <a:pt x="9" y="31"/>
                  </a:cubicBezTo>
                  <a:cubicBezTo>
                    <a:pt x="10" y="31"/>
                    <a:pt x="10" y="32"/>
                    <a:pt x="10" y="33"/>
                  </a:cubicBezTo>
                  <a:cubicBezTo>
                    <a:pt x="11" y="34"/>
                    <a:pt x="13" y="35"/>
                    <a:pt x="14" y="36"/>
                  </a:cubicBezTo>
                  <a:cubicBezTo>
                    <a:pt x="18" y="37"/>
                    <a:pt x="22" y="40"/>
                    <a:pt x="22" y="48"/>
                  </a:cubicBezTo>
                  <a:cubicBezTo>
                    <a:pt x="22" y="50"/>
                    <a:pt x="22" y="51"/>
                    <a:pt x="21" y="53"/>
                  </a:cubicBezTo>
                  <a:cubicBezTo>
                    <a:pt x="20" y="54"/>
                    <a:pt x="19" y="56"/>
                    <a:pt x="19" y="58"/>
                  </a:cubicBezTo>
                  <a:cubicBezTo>
                    <a:pt x="19" y="63"/>
                    <a:pt x="21" y="65"/>
                    <a:pt x="24" y="67"/>
                  </a:cubicBezTo>
                  <a:cubicBezTo>
                    <a:pt x="27" y="69"/>
                    <a:pt x="29" y="72"/>
                    <a:pt x="29" y="78"/>
                  </a:cubicBezTo>
                  <a:cubicBezTo>
                    <a:pt x="29" y="80"/>
                    <a:pt x="28" y="81"/>
                    <a:pt x="27" y="82"/>
                  </a:cubicBezTo>
                  <a:cubicBezTo>
                    <a:pt x="26" y="83"/>
                    <a:pt x="25" y="84"/>
                    <a:pt x="25" y="86"/>
                  </a:cubicBezTo>
                  <a:cubicBezTo>
                    <a:pt x="25" y="87"/>
                    <a:pt x="25" y="88"/>
                    <a:pt x="27" y="88"/>
                  </a:cubicBezTo>
                  <a:cubicBezTo>
                    <a:pt x="27" y="88"/>
                    <a:pt x="28" y="87"/>
                    <a:pt x="29" y="86"/>
                  </a:cubicBezTo>
                  <a:cubicBezTo>
                    <a:pt x="29" y="85"/>
                    <a:pt x="30" y="84"/>
                    <a:pt x="32" y="84"/>
                  </a:cubicBezTo>
                  <a:lnTo>
                    <a:pt x="39" y="84"/>
                  </a:lnTo>
                  <a:cubicBezTo>
                    <a:pt x="41" y="84"/>
                    <a:pt x="42" y="84"/>
                    <a:pt x="43" y="83"/>
                  </a:cubicBezTo>
                  <a:cubicBezTo>
                    <a:pt x="45" y="82"/>
                    <a:pt x="48" y="82"/>
                    <a:pt x="50" y="82"/>
                  </a:cubicBezTo>
                  <a:cubicBezTo>
                    <a:pt x="52" y="82"/>
                    <a:pt x="54" y="82"/>
                    <a:pt x="55" y="83"/>
                  </a:cubicBezTo>
                  <a:cubicBezTo>
                    <a:pt x="57" y="83"/>
                    <a:pt x="58" y="84"/>
                    <a:pt x="61" y="84"/>
                  </a:cubicBezTo>
                  <a:cubicBezTo>
                    <a:pt x="68" y="84"/>
                    <a:pt x="71" y="80"/>
                    <a:pt x="71" y="72"/>
                  </a:cubicBezTo>
                  <a:cubicBezTo>
                    <a:pt x="71" y="67"/>
                    <a:pt x="68" y="64"/>
                    <a:pt x="65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" name="Freeform 1126">
              <a:extLst>
                <a:ext uri="{FF2B5EF4-FFF2-40B4-BE49-F238E27FC236}">
                  <a16:creationId xmlns:a16="http://schemas.microsoft.com/office/drawing/2014/main" xmlns="" id="{E4F1BB3A-90CA-4047-BB20-E0C3267817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6808" y="4572352"/>
              <a:ext cx="30071" cy="20675"/>
            </a:xfrm>
            <a:custGeom>
              <a:avLst/>
              <a:gdLst>
                <a:gd name="T0" fmla="*/ 6 w 71"/>
                <a:gd name="T1" fmla="*/ 20 h 48"/>
                <a:gd name="T2" fmla="*/ 10 w 71"/>
                <a:gd name="T3" fmla="*/ 21 h 48"/>
                <a:gd name="T4" fmla="*/ 14 w 71"/>
                <a:gd name="T5" fmla="*/ 27 h 48"/>
                <a:gd name="T6" fmla="*/ 15 w 71"/>
                <a:gd name="T7" fmla="*/ 31 h 48"/>
                <a:gd name="T8" fmla="*/ 19 w 71"/>
                <a:gd name="T9" fmla="*/ 35 h 48"/>
                <a:gd name="T10" fmla="*/ 25 w 71"/>
                <a:gd name="T11" fmla="*/ 44 h 48"/>
                <a:gd name="T12" fmla="*/ 33 w 71"/>
                <a:gd name="T13" fmla="*/ 46 h 48"/>
                <a:gd name="T14" fmla="*/ 35 w 71"/>
                <a:gd name="T15" fmla="*/ 48 h 48"/>
                <a:gd name="T16" fmla="*/ 39 w 71"/>
                <a:gd name="T17" fmla="*/ 44 h 48"/>
                <a:gd name="T18" fmla="*/ 44 w 71"/>
                <a:gd name="T19" fmla="*/ 41 h 48"/>
                <a:gd name="T20" fmla="*/ 49 w 71"/>
                <a:gd name="T21" fmla="*/ 45 h 48"/>
                <a:gd name="T22" fmla="*/ 51 w 71"/>
                <a:gd name="T23" fmla="*/ 47 h 48"/>
                <a:gd name="T24" fmla="*/ 59 w 71"/>
                <a:gd name="T25" fmla="*/ 38 h 48"/>
                <a:gd name="T26" fmla="*/ 59 w 71"/>
                <a:gd name="T27" fmla="*/ 37 h 48"/>
                <a:gd name="T28" fmla="*/ 69 w 71"/>
                <a:gd name="T29" fmla="*/ 37 h 48"/>
                <a:gd name="T30" fmla="*/ 71 w 71"/>
                <a:gd name="T31" fmla="*/ 37 h 48"/>
                <a:gd name="T32" fmla="*/ 64 w 71"/>
                <a:gd name="T33" fmla="*/ 32 h 48"/>
                <a:gd name="T34" fmla="*/ 56 w 71"/>
                <a:gd name="T35" fmla="*/ 27 h 48"/>
                <a:gd name="T36" fmla="*/ 55 w 71"/>
                <a:gd name="T37" fmla="*/ 27 h 48"/>
                <a:gd name="T38" fmla="*/ 55 w 71"/>
                <a:gd name="T39" fmla="*/ 19 h 48"/>
                <a:gd name="T40" fmla="*/ 57 w 71"/>
                <a:gd name="T41" fmla="*/ 21 h 48"/>
                <a:gd name="T42" fmla="*/ 58 w 71"/>
                <a:gd name="T43" fmla="*/ 22 h 48"/>
                <a:gd name="T44" fmla="*/ 59 w 71"/>
                <a:gd name="T45" fmla="*/ 22 h 48"/>
                <a:gd name="T46" fmla="*/ 54 w 71"/>
                <a:gd name="T47" fmla="*/ 18 h 48"/>
                <a:gd name="T48" fmla="*/ 48 w 71"/>
                <a:gd name="T49" fmla="*/ 14 h 48"/>
                <a:gd name="T50" fmla="*/ 46 w 71"/>
                <a:gd name="T51" fmla="*/ 9 h 48"/>
                <a:gd name="T52" fmla="*/ 45 w 71"/>
                <a:gd name="T53" fmla="*/ 5 h 48"/>
                <a:gd name="T54" fmla="*/ 45 w 71"/>
                <a:gd name="T55" fmla="*/ 6 h 48"/>
                <a:gd name="T56" fmla="*/ 37 w 71"/>
                <a:gd name="T57" fmla="*/ 11 h 48"/>
                <a:gd name="T58" fmla="*/ 21 w 71"/>
                <a:gd name="T59" fmla="*/ 3 h 48"/>
                <a:gd name="T60" fmla="*/ 13 w 71"/>
                <a:gd name="T61" fmla="*/ 1 h 48"/>
                <a:gd name="T62" fmla="*/ 4 w 71"/>
                <a:gd name="T63" fmla="*/ 0 h 48"/>
                <a:gd name="T64" fmla="*/ 0 w 71"/>
                <a:gd name="T65" fmla="*/ 3 h 48"/>
                <a:gd name="T66" fmla="*/ 1 w 71"/>
                <a:gd name="T67" fmla="*/ 4 h 48"/>
                <a:gd name="T68" fmla="*/ 3 w 71"/>
                <a:gd name="T69" fmla="*/ 9 h 48"/>
                <a:gd name="T70" fmla="*/ 1 w 71"/>
                <a:gd name="T71" fmla="*/ 14 h 48"/>
                <a:gd name="T72" fmla="*/ 0 w 71"/>
                <a:gd name="T73" fmla="*/ 16 h 48"/>
                <a:gd name="T74" fmla="*/ 6 w 71"/>
                <a:gd name="T75" fmla="*/ 2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" h="48">
                  <a:moveTo>
                    <a:pt x="6" y="20"/>
                  </a:moveTo>
                  <a:cubicBezTo>
                    <a:pt x="7" y="20"/>
                    <a:pt x="9" y="20"/>
                    <a:pt x="10" y="21"/>
                  </a:cubicBezTo>
                  <a:cubicBezTo>
                    <a:pt x="14" y="22"/>
                    <a:pt x="14" y="25"/>
                    <a:pt x="14" y="27"/>
                  </a:cubicBezTo>
                  <a:cubicBezTo>
                    <a:pt x="14" y="28"/>
                    <a:pt x="14" y="30"/>
                    <a:pt x="15" y="31"/>
                  </a:cubicBezTo>
                  <a:cubicBezTo>
                    <a:pt x="16" y="33"/>
                    <a:pt x="18" y="34"/>
                    <a:pt x="19" y="35"/>
                  </a:cubicBezTo>
                  <a:cubicBezTo>
                    <a:pt x="22" y="36"/>
                    <a:pt x="25" y="38"/>
                    <a:pt x="25" y="44"/>
                  </a:cubicBezTo>
                  <a:cubicBezTo>
                    <a:pt x="28" y="44"/>
                    <a:pt x="31" y="45"/>
                    <a:pt x="33" y="46"/>
                  </a:cubicBezTo>
                  <a:cubicBezTo>
                    <a:pt x="33" y="47"/>
                    <a:pt x="34" y="47"/>
                    <a:pt x="35" y="48"/>
                  </a:cubicBezTo>
                  <a:cubicBezTo>
                    <a:pt x="37" y="47"/>
                    <a:pt x="38" y="46"/>
                    <a:pt x="39" y="44"/>
                  </a:cubicBezTo>
                  <a:cubicBezTo>
                    <a:pt x="41" y="43"/>
                    <a:pt x="42" y="41"/>
                    <a:pt x="44" y="41"/>
                  </a:cubicBezTo>
                  <a:cubicBezTo>
                    <a:pt x="46" y="41"/>
                    <a:pt x="47" y="43"/>
                    <a:pt x="49" y="45"/>
                  </a:cubicBezTo>
                  <a:cubicBezTo>
                    <a:pt x="50" y="46"/>
                    <a:pt x="50" y="47"/>
                    <a:pt x="51" y="47"/>
                  </a:cubicBezTo>
                  <a:cubicBezTo>
                    <a:pt x="57" y="47"/>
                    <a:pt x="59" y="44"/>
                    <a:pt x="59" y="38"/>
                  </a:cubicBezTo>
                  <a:lnTo>
                    <a:pt x="59" y="37"/>
                  </a:lnTo>
                  <a:lnTo>
                    <a:pt x="69" y="37"/>
                  </a:lnTo>
                  <a:cubicBezTo>
                    <a:pt x="70" y="37"/>
                    <a:pt x="70" y="37"/>
                    <a:pt x="71" y="37"/>
                  </a:cubicBezTo>
                  <a:cubicBezTo>
                    <a:pt x="69" y="33"/>
                    <a:pt x="67" y="32"/>
                    <a:pt x="64" y="32"/>
                  </a:cubicBezTo>
                  <a:cubicBezTo>
                    <a:pt x="61" y="31"/>
                    <a:pt x="58" y="31"/>
                    <a:pt x="56" y="27"/>
                  </a:cubicBezTo>
                  <a:lnTo>
                    <a:pt x="55" y="27"/>
                  </a:lnTo>
                  <a:lnTo>
                    <a:pt x="55" y="19"/>
                  </a:lnTo>
                  <a:lnTo>
                    <a:pt x="57" y="21"/>
                  </a:lnTo>
                  <a:cubicBezTo>
                    <a:pt x="58" y="21"/>
                    <a:pt x="58" y="22"/>
                    <a:pt x="58" y="22"/>
                  </a:cubicBezTo>
                  <a:cubicBezTo>
                    <a:pt x="58" y="22"/>
                    <a:pt x="59" y="22"/>
                    <a:pt x="59" y="22"/>
                  </a:cubicBezTo>
                  <a:cubicBezTo>
                    <a:pt x="58" y="20"/>
                    <a:pt x="56" y="19"/>
                    <a:pt x="54" y="18"/>
                  </a:cubicBezTo>
                  <a:cubicBezTo>
                    <a:pt x="52" y="17"/>
                    <a:pt x="49" y="16"/>
                    <a:pt x="48" y="14"/>
                  </a:cubicBezTo>
                  <a:cubicBezTo>
                    <a:pt x="47" y="13"/>
                    <a:pt x="46" y="11"/>
                    <a:pt x="46" y="9"/>
                  </a:cubicBezTo>
                  <a:cubicBezTo>
                    <a:pt x="46" y="7"/>
                    <a:pt x="46" y="6"/>
                    <a:pt x="45" y="5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3" y="8"/>
                    <a:pt x="42" y="11"/>
                    <a:pt x="37" y="11"/>
                  </a:cubicBezTo>
                  <a:cubicBezTo>
                    <a:pt x="33" y="11"/>
                    <a:pt x="23" y="7"/>
                    <a:pt x="21" y="3"/>
                  </a:cubicBezTo>
                  <a:cubicBezTo>
                    <a:pt x="18" y="3"/>
                    <a:pt x="15" y="2"/>
                    <a:pt x="13" y="1"/>
                  </a:cubicBezTo>
                  <a:cubicBezTo>
                    <a:pt x="10" y="1"/>
                    <a:pt x="7" y="0"/>
                    <a:pt x="4" y="0"/>
                  </a:cubicBezTo>
                  <a:cubicBezTo>
                    <a:pt x="2" y="0"/>
                    <a:pt x="1" y="1"/>
                    <a:pt x="0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2" y="5"/>
                    <a:pt x="3" y="7"/>
                    <a:pt x="3" y="9"/>
                  </a:cubicBezTo>
                  <a:cubicBezTo>
                    <a:pt x="3" y="12"/>
                    <a:pt x="2" y="13"/>
                    <a:pt x="1" y="14"/>
                  </a:cubicBezTo>
                  <a:cubicBezTo>
                    <a:pt x="1" y="15"/>
                    <a:pt x="0" y="15"/>
                    <a:pt x="0" y="16"/>
                  </a:cubicBezTo>
                  <a:cubicBezTo>
                    <a:pt x="0" y="19"/>
                    <a:pt x="2" y="20"/>
                    <a:pt x="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" name="Freeform 1127">
              <a:extLst>
                <a:ext uri="{FF2B5EF4-FFF2-40B4-BE49-F238E27FC236}">
                  <a16:creationId xmlns:a16="http://schemas.microsoft.com/office/drawing/2014/main" xmlns="" id="{E589C288-2949-49B2-9738-5F631E23C0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8616" y="4640012"/>
              <a:ext cx="60143" cy="56384"/>
            </a:xfrm>
            <a:custGeom>
              <a:avLst/>
              <a:gdLst>
                <a:gd name="T0" fmla="*/ 61 w 139"/>
                <a:gd name="T1" fmla="*/ 117 h 131"/>
                <a:gd name="T2" fmla="*/ 62 w 139"/>
                <a:gd name="T3" fmla="*/ 129 h 131"/>
                <a:gd name="T4" fmla="*/ 62 w 139"/>
                <a:gd name="T5" fmla="*/ 129 h 131"/>
                <a:gd name="T6" fmla="*/ 70 w 139"/>
                <a:gd name="T7" fmla="*/ 131 h 131"/>
                <a:gd name="T8" fmla="*/ 77 w 139"/>
                <a:gd name="T9" fmla="*/ 124 h 131"/>
                <a:gd name="T10" fmla="*/ 89 w 139"/>
                <a:gd name="T11" fmla="*/ 113 h 131"/>
                <a:gd name="T12" fmla="*/ 97 w 139"/>
                <a:gd name="T13" fmla="*/ 111 h 131"/>
                <a:gd name="T14" fmla="*/ 104 w 139"/>
                <a:gd name="T15" fmla="*/ 109 h 131"/>
                <a:gd name="T16" fmla="*/ 108 w 139"/>
                <a:gd name="T17" fmla="*/ 110 h 131"/>
                <a:gd name="T18" fmla="*/ 112 w 139"/>
                <a:gd name="T19" fmla="*/ 112 h 131"/>
                <a:gd name="T20" fmla="*/ 122 w 139"/>
                <a:gd name="T21" fmla="*/ 110 h 131"/>
                <a:gd name="T22" fmla="*/ 133 w 139"/>
                <a:gd name="T23" fmla="*/ 108 h 131"/>
                <a:gd name="T24" fmla="*/ 134 w 139"/>
                <a:gd name="T25" fmla="*/ 107 h 131"/>
                <a:gd name="T26" fmla="*/ 136 w 139"/>
                <a:gd name="T27" fmla="*/ 107 h 131"/>
                <a:gd name="T28" fmla="*/ 139 w 139"/>
                <a:gd name="T29" fmla="*/ 103 h 131"/>
                <a:gd name="T30" fmla="*/ 132 w 139"/>
                <a:gd name="T31" fmla="*/ 87 h 131"/>
                <a:gd name="T32" fmla="*/ 126 w 139"/>
                <a:gd name="T33" fmla="*/ 73 h 131"/>
                <a:gd name="T34" fmla="*/ 122 w 139"/>
                <a:gd name="T35" fmla="*/ 70 h 131"/>
                <a:gd name="T36" fmla="*/ 113 w 139"/>
                <a:gd name="T37" fmla="*/ 56 h 131"/>
                <a:gd name="T38" fmla="*/ 116 w 139"/>
                <a:gd name="T39" fmla="*/ 51 h 131"/>
                <a:gd name="T40" fmla="*/ 117 w 139"/>
                <a:gd name="T41" fmla="*/ 51 h 131"/>
                <a:gd name="T42" fmla="*/ 87 w 139"/>
                <a:gd name="T43" fmla="*/ 39 h 131"/>
                <a:gd name="T44" fmla="*/ 87 w 139"/>
                <a:gd name="T45" fmla="*/ 38 h 131"/>
                <a:gd name="T46" fmla="*/ 71 w 139"/>
                <a:gd name="T47" fmla="*/ 31 h 131"/>
                <a:gd name="T48" fmla="*/ 54 w 139"/>
                <a:gd name="T49" fmla="*/ 20 h 131"/>
                <a:gd name="T50" fmla="*/ 46 w 139"/>
                <a:gd name="T51" fmla="*/ 15 h 131"/>
                <a:gd name="T52" fmla="*/ 37 w 139"/>
                <a:gd name="T53" fmla="*/ 12 h 131"/>
                <a:gd name="T54" fmla="*/ 24 w 139"/>
                <a:gd name="T55" fmla="*/ 0 h 131"/>
                <a:gd name="T56" fmla="*/ 20 w 139"/>
                <a:gd name="T57" fmla="*/ 1 h 131"/>
                <a:gd name="T58" fmla="*/ 17 w 139"/>
                <a:gd name="T59" fmla="*/ 2 h 131"/>
                <a:gd name="T60" fmla="*/ 2 w 139"/>
                <a:gd name="T61" fmla="*/ 12 h 131"/>
                <a:gd name="T62" fmla="*/ 2 w 139"/>
                <a:gd name="T63" fmla="*/ 18 h 131"/>
                <a:gd name="T64" fmla="*/ 1 w 139"/>
                <a:gd name="T65" fmla="*/ 22 h 131"/>
                <a:gd name="T66" fmla="*/ 0 w 139"/>
                <a:gd name="T67" fmla="*/ 29 h 131"/>
                <a:gd name="T68" fmla="*/ 7 w 139"/>
                <a:gd name="T69" fmla="*/ 36 h 131"/>
                <a:gd name="T70" fmla="*/ 15 w 139"/>
                <a:gd name="T71" fmla="*/ 41 h 131"/>
                <a:gd name="T72" fmla="*/ 23 w 139"/>
                <a:gd name="T73" fmla="*/ 47 h 131"/>
                <a:gd name="T74" fmla="*/ 34 w 139"/>
                <a:gd name="T75" fmla="*/ 62 h 131"/>
                <a:gd name="T76" fmla="*/ 30 w 139"/>
                <a:gd name="T77" fmla="*/ 68 h 131"/>
                <a:gd name="T78" fmla="*/ 28 w 139"/>
                <a:gd name="T79" fmla="*/ 72 h 131"/>
                <a:gd name="T80" fmla="*/ 32 w 139"/>
                <a:gd name="T81" fmla="*/ 75 h 131"/>
                <a:gd name="T82" fmla="*/ 37 w 139"/>
                <a:gd name="T83" fmla="*/ 75 h 131"/>
                <a:gd name="T84" fmla="*/ 40 w 139"/>
                <a:gd name="T85" fmla="*/ 81 h 131"/>
                <a:gd name="T86" fmla="*/ 44 w 139"/>
                <a:gd name="T87" fmla="*/ 87 h 131"/>
                <a:gd name="T88" fmla="*/ 49 w 139"/>
                <a:gd name="T89" fmla="*/ 87 h 131"/>
                <a:gd name="T90" fmla="*/ 49 w 139"/>
                <a:gd name="T91" fmla="*/ 88 h 131"/>
                <a:gd name="T92" fmla="*/ 60 w 139"/>
                <a:gd name="T93" fmla="*/ 106 h 131"/>
                <a:gd name="T94" fmla="*/ 60 w 139"/>
                <a:gd name="T95" fmla="*/ 106 h 131"/>
                <a:gd name="T96" fmla="*/ 61 w 139"/>
                <a:gd name="T97" fmla="*/ 106 h 131"/>
                <a:gd name="T98" fmla="*/ 62 w 139"/>
                <a:gd name="T99" fmla="*/ 107 h 131"/>
                <a:gd name="T100" fmla="*/ 62 w 139"/>
                <a:gd name="T101" fmla="*/ 108 h 131"/>
                <a:gd name="T102" fmla="*/ 61 w 139"/>
                <a:gd name="T103" fmla="*/ 117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9" h="131">
                  <a:moveTo>
                    <a:pt x="61" y="117"/>
                  </a:moveTo>
                  <a:cubicBezTo>
                    <a:pt x="62" y="120"/>
                    <a:pt x="62" y="124"/>
                    <a:pt x="62" y="129"/>
                  </a:cubicBezTo>
                  <a:lnTo>
                    <a:pt x="62" y="129"/>
                  </a:lnTo>
                  <a:cubicBezTo>
                    <a:pt x="64" y="130"/>
                    <a:pt x="67" y="131"/>
                    <a:pt x="70" y="131"/>
                  </a:cubicBezTo>
                  <a:cubicBezTo>
                    <a:pt x="74" y="131"/>
                    <a:pt x="76" y="128"/>
                    <a:pt x="77" y="124"/>
                  </a:cubicBezTo>
                  <a:cubicBezTo>
                    <a:pt x="79" y="119"/>
                    <a:pt x="81" y="113"/>
                    <a:pt x="89" y="113"/>
                  </a:cubicBezTo>
                  <a:cubicBezTo>
                    <a:pt x="92" y="113"/>
                    <a:pt x="95" y="112"/>
                    <a:pt x="97" y="111"/>
                  </a:cubicBezTo>
                  <a:cubicBezTo>
                    <a:pt x="99" y="110"/>
                    <a:pt x="101" y="109"/>
                    <a:pt x="104" y="109"/>
                  </a:cubicBezTo>
                  <a:cubicBezTo>
                    <a:pt x="106" y="109"/>
                    <a:pt x="107" y="110"/>
                    <a:pt x="108" y="110"/>
                  </a:cubicBezTo>
                  <a:cubicBezTo>
                    <a:pt x="109" y="111"/>
                    <a:pt x="111" y="112"/>
                    <a:pt x="112" y="112"/>
                  </a:cubicBezTo>
                  <a:cubicBezTo>
                    <a:pt x="116" y="112"/>
                    <a:pt x="119" y="111"/>
                    <a:pt x="122" y="110"/>
                  </a:cubicBezTo>
                  <a:cubicBezTo>
                    <a:pt x="125" y="109"/>
                    <a:pt x="128" y="108"/>
                    <a:pt x="133" y="108"/>
                  </a:cubicBezTo>
                  <a:cubicBezTo>
                    <a:pt x="133" y="108"/>
                    <a:pt x="134" y="108"/>
                    <a:pt x="134" y="107"/>
                  </a:cubicBezTo>
                  <a:cubicBezTo>
                    <a:pt x="135" y="107"/>
                    <a:pt x="135" y="107"/>
                    <a:pt x="136" y="107"/>
                  </a:cubicBezTo>
                  <a:cubicBezTo>
                    <a:pt x="136" y="105"/>
                    <a:pt x="137" y="104"/>
                    <a:pt x="139" y="103"/>
                  </a:cubicBezTo>
                  <a:cubicBezTo>
                    <a:pt x="136" y="99"/>
                    <a:pt x="134" y="93"/>
                    <a:pt x="132" y="87"/>
                  </a:cubicBezTo>
                  <a:cubicBezTo>
                    <a:pt x="130" y="82"/>
                    <a:pt x="129" y="77"/>
                    <a:pt x="126" y="73"/>
                  </a:cubicBezTo>
                  <a:cubicBezTo>
                    <a:pt x="125" y="72"/>
                    <a:pt x="124" y="71"/>
                    <a:pt x="122" y="70"/>
                  </a:cubicBezTo>
                  <a:cubicBezTo>
                    <a:pt x="118" y="67"/>
                    <a:pt x="113" y="62"/>
                    <a:pt x="113" y="56"/>
                  </a:cubicBezTo>
                  <a:cubicBezTo>
                    <a:pt x="113" y="53"/>
                    <a:pt x="115" y="52"/>
                    <a:pt x="116" y="51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09" y="50"/>
                    <a:pt x="87" y="45"/>
                    <a:pt x="87" y="39"/>
                  </a:cubicBezTo>
                  <a:lnTo>
                    <a:pt x="87" y="38"/>
                  </a:lnTo>
                  <a:cubicBezTo>
                    <a:pt x="85" y="32"/>
                    <a:pt x="78" y="32"/>
                    <a:pt x="71" y="31"/>
                  </a:cubicBezTo>
                  <a:cubicBezTo>
                    <a:pt x="63" y="30"/>
                    <a:pt x="55" y="29"/>
                    <a:pt x="54" y="20"/>
                  </a:cubicBezTo>
                  <a:cubicBezTo>
                    <a:pt x="53" y="17"/>
                    <a:pt x="50" y="16"/>
                    <a:pt x="46" y="15"/>
                  </a:cubicBezTo>
                  <a:cubicBezTo>
                    <a:pt x="43" y="15"/>
                    <a:pt x="39" y="14"/>
                    <a:pt x="37" y="12"/>
                  </a:cubicBezTo>
                  <a:cubicBezTo>
                    <a:pt x="35" y="8"/>
                    <a:pt x="29" y="0"/>
                    <a:pt x="24" y="0"/>
                  </a:cubicBezTo>
                  <a:cubicBezTo>
                    <a:pt x="22" y="0"/>
                    <a:pt x="21" y="0"/>
                    <a:pt x="20" y="1"/>
                  </a:cubicBezTo>
                  <a:cubicBezTo>
                    <a:pt x="19" y="1"/>
                    <a:pt x="18" y="2"/>
                    <a:pt x="17" y="2"/>
                  </a:cubicBezTo>
                  <a:lnTo>
                    <a:pt x="2" y="12"/>
                  </a:lnTo>
                  <a:lnTo>
                    <a:pt x="2" y="18"/>
                  </a:lnTo>
                  <a:cubicBezTo>
                    <a:pt x="2" y="19"/>
                    <a:pt x="2" y="21"/>
                    <a:pt x="1" y="22"/>
                  </a:cubicBezTo>
                  <a:cubicBezTo>
                    <a:pt x="1" y="24"/>
                    <a:pt x="0" y="26"/>
                    <a:pt x="0" y="29"/>
                  </a:cubicBezTo>
                  <a:cubicBezTo>
                    <a:pt x="0" y="34"/>
                    <a:pt x="3" y="35"/>
                    <a:pt x="7" y="36"/>
                  </a:cubicBezTo>
                  <a:cubicBezTo>
                    <a:pt x="10" y="37"/>
                    <a:pt x="13" y="38"/>
                    <a:pt x="15" y="41"/>
                  </a:cubicBezTo>
                  <a:cubicBezTo>
                    <a:pt x="16" y="43"/>
                    <a:pt x="20" y="45"/>
                    <a:pt x="23" y="47"/>
                  </a:cubicBezTo>
                  <a:cubicBezTo>
                    <a:pt x="28" y="50"/>
                    <a:pt x="34" y="53"/>
                    <a:pt x="34" y="62"/>
                  </a:cubicBezTo>
                  <a:cubicBezTo>
                    <a:pt x="34" y="65"/>
                    <a:pt x="32" y="66"/>
                    <a:pt x="30" y="68"/>
                  </a:cubicBezTo>
                  <a:cubicBezTo>
                    <a:pt x="29" y="69"/>
                    <a:pt x="28" y="70"/>
                    <a:pt x="28" y="72"/>
                  </a:cubicBezTo>
                  <a:cubicBezTo>
                    <a:pt x="28" y="74"/>
                    <a:pt x="30" y="75"/>
                    <a:pt x="32" y="75"/>
                  </a:cubicBezTo>
                  <a:lnTo>
                    <a:pt x="37" y="75"/>
                  </a:lnTo>
                  <a:cubicBezTo>
                    <a:pt x="40" y="75"/>
                    <a:pt x="40" y="78"/>
                    <a:pt x="40" y="81"/>
                  </a:cubicBezTo>
                  <a:cubicBezTo>
                    <a:pt x="41" y="85"/>
                    <a:pt x="41" y="87"/>
                    <a:pt x="44" y="87"/>
                  </a:cubicBezTo>
                  <a:lnTo>
                    <a:pt x="49" y="87"/>
                  </a:lnTo>
                  <a:lnTo>
                    <a:pt x="49" y="88"/>
                  </a:lnTo>
                  <a:cubicBezTo>
                    <a:pt x="50" y="89"/>
                    <a:pt x="58" y="102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1" y="106"/>
                  </a:cubicBezTo>
                  <a:lnTo>
                    <a:pt x="62" y="107"/>
                  </a:lnTo>
                  <a:lnTo>
                    <a:pt x="62" y="108"/>
                  </a:lnTo>
                  <a:cubicBezTo>
                    <a:pt x="61" y="110"/>
                    <a:pt x="61" y="113"/>
                    <a:pt x="61" y="1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4" name="Freeform 1128">
              <a:extLst>
                <a:ext uri="{FF2B5EF4-FFF2-40B4-BE49-F238E27FC236}">
                  <a16:creationId xmlns:a16="http://schemas.microsoft.com/office/drawing/2014/main" xmlns="" id="{4DFE0879-ED02-459C-9B01-2E37FFDF0A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9893" y="4619338"/>
              <a:ext cx="33830" cy="35710"/>
            </a:xfrm>
            <a:custGeom>
              <a:avLst/>
              <a:gdLst>
                <a:gd name="T0" fmla="*/ 64 w 76"/>
                <a:gd name="T1" fmla="*/ 31 h 82"/>
                <a:gd name="T2" fmla="*/ 55 w 76"/>
                <a:gd name="T3" fmla="*/ 26 h 82"/>
                <a:gd name="T4" fmla="*/ 52 w 76"/>
                <a:gd name="T5" fmla="*/ 29 h 82"/>
                <a:gd name="T6" fmla="*/ 48 w 76"/>
                <a:gd name="T7" fmla="*/ 32 h 82"/>
                <a:gd name="T8" fmla="*/ 40 w 76"/>
                <a:gd name="T9" fmla="*/ 20 h 82"/>
                <a:gd name="T10" fmla="*/ 34 w 76"/>
                <a:gd name="T11" fmla="*/ 8 h 82"/>
                <a:gd name="T12" fmla="*/ 32 w 76"/>
                <a:gd name="T13" fmla="*/ 9 h 82"/>
                <a:gd name="T14" fmla="*/ 27 w 76"/>
                <a:gd name="T15" fmla="*/ 11 h 82"/>
                <a:gd name="T16" fmla="*/ 15 w 76"/>
                <a:gd name="T17" fmla="*/ 0 h 82"/>
                <a:gd name="T18" fmla="*/ 10 w 76"/>
                <a:gd name="T19" fmla="*/ 7 h 82"/>
                <a:gd name="T20" fmla="*/ 10 w 76"/>
                <a:gd name="T21" fmla="*/ 32 h 82"/>
                <a:gd name="T22" fmla="*/ 3 w 76"/>
                <a:gd name="T23" fmla="*/ 43 h 82"/>
                <a:gd name="T24" fmla="*/ 0 w 76"/>
                <a:gd name="T25" fmla="*/ 45 h 82"/>
                <a:gd name="T26" fmla="*/ 13 w 76"/>
                <a:gd name="T27" fmla="*/ 58 h 82"/>
                <a:gd name="T28" fmla="*/ 20 w 76"/>
                <a:gd name="T29" fmla="*/ 60 h 82"/>
                <a:gd name="T30" fmla="*/ 30 w 76"/>
                <a:gd name="T31" fmla="*/ 67 h 82"/>
                <a:gd name="T32" fmla="*/ 45 w 76"/>
                <a:gd name="T33" fmla="*/ 75 h 82"/>
                <a:gd name="T34" fmla="*/ 63 w 76"/>
                <a:gd name="T35" fmla="*/ 82 h 82"/>
                <a:gd name="T36" fmla="*/ 68 w 76"/>
                <a:gd name="T37" fmla="*/ 76 h 82"/>
                <a:gd name="T38" fmla="*/ 76 w 76"/>
                <a:gd name="T39" fmla="*/ 67 h 82"/>
                <a:gd name="T40" fmla="*/ 74 w 76"/>
                <a:gd name="T41" fmla="*/ 64 h 82"/>
                <a:gd name="T42" fmla="*/ 72 w 76"/>
                <a:gd name="T43" fmla="*/ 60 h 82"/>
                <a:gd name="T44" fmla="*/ 74 w 76"/>
                <a:gd name="T45" fmla="*/ 54 h 82"/>
                <a:gd name="T46" fmla="*/ 76 w 76"/>
                <a:gd name="T47" fmla="*/ 48 h 82"/>
                <a:gd name="T48" fmla="*/ 72 w 76"/>
                <a:gd name="T49" fmla="*/ 40 h 82"/>
                <a:gd name="T50" fmla="*/ 72 w 76"/>
                <a:gd name="T51" fmla="*/ 40 h 82"/>
                <a:gd name="T52" fmla="*/ 72 w 76"/>
                <a:gd name="T53" fmla="*/ 36 h 82"/>
                <a:gd name="T54" fmla="*/ 64 w 76"/>
                <a:gd name="T55" fmla="*/ 3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6" h="82">
                  <a:moveTo>
                    <a:pt x="64" y="31"/>
                  </a:moveTo>
                  <a:cubicBezTo>
                    <a:pt x="61" y="29"/>
                    <a:pt x="59" y="26"/>
                    <a:pt x="55" y="26"/>
                  </a:cubicBezTo>
                  <a:cubicBezTo>
                    <a:pt x="54" y="26"/>
                    <a:pt x="53" y="27"/>
                    <a:pt x="52" y="29"/>
                  </a:cubicBezTo>
                  <a:cubicBezTo>
                    <a:pt x="51" y="30"/>
                    <a:pt x="50" y="32"/>
                    <a:pt x="48" y="32"/>
                  </a:cubicBezTo>
                  <a:cubicBezTo>
                    <a:pt x="42" y="32"/>
                    <a:pt x="41" y="25"/>
                    <a:pt x="40" y="20"/>
                  </a:cubicBezTo>
                  <a:cubicBezTo>
                    <a:pt x="40" y="13"/>
                    <a:pt x="39" y="8"/>
                    <a:pt x="34" y="8"/>
                  </a:cubicBezTo>
                  <a:cubicBezTo>
                    <a:pt x="33" y="8"/>
                    <a:pt x="33" y="9"/>
                    <a:pt x="32" y="9"/>
                  </a:cubicBezTo>
                  <a:cubicBezTo>
                    <a:pt x="31" y="10"/>
                    <a:pt x="29" y="11"/>
                    <a:pt x="27" y="11"/>
                  </a:cubicBezTo>
                  <a:cubicBezTo>
                    <a:pt x="23" y="11"/>
                    <a:pt x="16" y="5"/>
                    <a:pt x="15" y="0"/>
                  </a:cubicBezTo>
                  <a:cubicBezTo>
                    <a:pt x="12" y="2"/>
                    <a:pt x="10" y="4"/>
                    <a:pt x="10" y="7"/>
                  </a:cubicBezTo>
                  <a:lnTo>
                    <a:pt x="10" y="32"/>
                  </a:lnTo>
                  <a:cubicBezTo>
                    <a:pt x="10" y="38"/>
                    <a:pt x="6" y="41"/>
                    <a:pt x="3" y="43"/>
                  </a:cubicBezTo>
                  <a:cubicBezTo>
                    <a:pt x="2" y="44"/>
                    <a:pt x="1" y="44"/>
                    <a:pt x="0" y="45"/>
                  </a:cubicBezTo>
                  <a:cubicBezTo>
                    <a:pt x="7" y="47"/>
                    <a:pt x="12" y="56"/>
                    <a:pt x="13" y="58"/>
                  </a:cubicBezTo>
                  <a:cubicBezTo>
                    <a:pt x="14" y="59"/>
                    <a:pt x="17" y="60"/>
                    <a:pt x="20" y="60"/>
                  </a:cubicBezTo>
                  <a:cubicBezTo>
                    <a:pt x="24" y="61"/>
                    <a:pt x="29" y="61"/>
                    <a:pt x="30" y="67"/>
                  </a:cubicBezTo>
                  <a:cubicBezTo>
                    <a:pt x="31" y="74"/>
                    <a:pt x="38" y="75"/>
                    <a:pt x="45" y="75"/>
                  </a:cubicBezTo>
                  <a:cubicBezTo>
                    <a:pt x="52" y="76"/>
                    <a:pt x="59" y="77"/>
                    <a:pt x="63" y="82"/>
                  </a:cubicBezTo>
                  <a:cubicBezTo>
                    <a:pt x="64" y="80"/>
                    <a:pt x="66" y="78"/>
                    <a:pt x="68" y="76"/>
                  </a:cubicBezTo>
                  <a:cubicBezTo>
                    <a:pt x="72" y="74"/>
                    <a:pt x="76" y="71"/>
                    <a:pt x="76" y="67"/>
                  </a:cubicBezTo>
                  <a:cubicBezTo>
                    <a:pt x="76" y="66"/>
                    <a:pt x="75" y="65"/>
                    <a:pt x="74" y="64"/>
                  </a:cubicBezTo>
                  <a:cubicBezTo>
                    <a:pt x="73" y="64"/>
                    <a:pt x="72" y="62"/>
                    <a:pt x="72" y="60"/>
                  </a:cubicBezTo>
                  <a:cubicBezTo>
                    <a:pt x="72" y="57"/>
                    <a:pt x="73" y="56"/>
                    <a:pt x="74" y="54"/>
                  </a:cubicBezTo>
                  <a:cubicBezTo>
                    <a:pt x="75" y="53"/>
                    <a:pt x="76" y="51"/>
                    <a:pt x="76" y="48"/>
                  </a:cubicBezTo>
                  <a:cubicBezTo>
                    <a:pt x="76" y="42"/>
                    <a:pt x="74" y="41"/>
                    <a:pt x="72" y="40"/>
                  </a:cubicBezTo>
                  <a:lnTo>
                    <a:pt x="72" y="40"/>
                  </a:lnTo>
                  <a:lnTo>
                    <a:pt x="72" y="36"/>
                  </a:lnTo>
                  <a:cubicBezTo>
                    <a:pt x="68" y="35"/>
                    <a:pt x="66" y="33"/>
                    <a:pt x="64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" name="Freeform 1129">
              <a:extLst>
                <a:ext uri="{FF2B5EF4-FFF2-40B4-BE49-F238E27FC236}">
                  <a16:creationId xmlns:a16="http://schemas.microsoft.com/office/drawing/2014/main" xmlns="" id="{22C5D64B-5B34-4AFF-AB06-8FCCC6CE1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6665" y="4647530"/>
              <a:ext cx="56384" cy="50746"/>
            </a:xfrm>
            <a:custGeom>
              <a:avLst/>
              <a:gdLst>
                <a:gd name="T0" fmla="*/ 14 w 132"/>
                <a:gd name="T1" fmla="*/ 114 h 122"/>
                <a:gd name="T2" fmla="*/ 18 w 132"/>
                <a:gd name="T3" fmla="*/ 113 h 122"/>
                <a:gd name="T4" fmla="*/ 23 w 132"/>
                <a:gd name="T5" fmla="*/ 111 h 122"/>
                <a:gd name="T6" fmla="*/ 30 w 132"/>
                <a:gd name="T7" fmla="*/ 113 h 122"/>
                <a:gd name="T8" fmla="*/ 34 w 132"/>
                <a:gd name="T9" fmla="*/ 115 h 122"/>
                <a:gd name="T10" fmla="*/ 37 w 132"/>
                <a:gd name="T11" fmla="*/ 110 h 122"/>
                <a:gd name="T12" fmla="*/ 39 w 132"/>
                <a:gd name="T13" fmla="*/ 105 h 122"/>
                <a:gd name="T14" fmla="*/ 40 w 132"/>
                <a:gd name="T15" fmla="*/ 105 h 122"/>
                <a:gd name="T16" fmla="*/ 41 w 132"/>
                <a:gd name="T17" fmla="*/ 106 h 122"/>
                <a:gd name="T18" fmla="*/ 42 w 132"/>
                <a:gd name="T19" fmla="*/ 109 h 122"/>
                <a:gd name="T20" fmla="*/ 46 w 132"/>
                <a:gd name="T21" fmla="*/ 115 h 122"/>
                <a:gd name="T22" fmla="*/ 50 w 132"/>
                <a:gd name="T23" fmla="*/ 114 h 122"/>
                <a:gd name="T24" fmla="*/ 57 w 132"/>
                <a:gd name="T25" fmla="*/ 111 h 122"/>
                <a:gd name="T26" fmla="*/ 64 w 132"/>
                <a:gd name="T27" fmla="*/ 111 h 122"/>
                <a:gd name="T28" fmla="*/ 70 w 132"/>
                <a:gd name="T29" fmla="*/ 112 h 122"/>
                <a:gd name="T30" fmla="*/ 74 w 132"/>
                <a:gd name="T31" fmla="*/ 111 h 122"/>
                <a:gd name="T32" fmla="*/ 78 w 132"/>
                <a:gd name="T33" fmla="*/ 111 h 122"/>
                <a:gd name="T34" fmla="*/ 86 w 132"/>
                <a:gd name="T35" fmla="*/ 119 h 122"/>
                <a:gd name="T36" fmla="*/ 87 w 132"/>
                <a:gd name="T37" fmla="*/ 122 h 122"/>
                <a:gd name="T38" fmla="*/ 90 w 132"/>
                <a:gd name="T39" fmla="*/ 121 h 122"/>
                <a:gd name="T40" fmla="*/ 102 w 132"/>
                <a:gd name="T41" fmla="*/ 108 h 122"/>
                <a:gd name="T42" fmla="*/ 119 w 132"/>
                <a:gd name="T43" fmla="*/ 96 h 122"/>
                <a:gd name="T44" fmla="*/ 125 w 132"/>
                <a:gd name="T45" fmla="*/ 95 h 122"/>
                <a:gd name="T46" fmla="*/ 127 w 132"/>
                <a:gd name="T47" fmla="*/ 93 h 122"/>
                <a:gd name="T48" fmla="*/ 132 w 132"/>
                <a:gd name="T49" fmla="*/ 90 h 122"/>
                <a:gd name="T50" fmla="*/ 132 w 132"/>
                <a:gd name="T51" fmla="*/ 90 h 122"/>
                <a:gd name="T52" fmla="*/ 123 w 132"/>
                <a:gd name="T53" fmla="*/ 74 h 122"/>
                <a:gd name="T54" fmla="*/ 119 w 132"/>
                <a:gd name="T55" fmla="*/ 74 h 122"/>
                <a:gd name="T56" fmla="*/ 113 w 132"/>
                <a:gd name="T57" fmla="*/ 65 h 122"/>
                <a:gd name="T58" fmla="*/ 112 w 132"/>
                <a:gd name="T59" fmla="*/ 62 h 122"/>
                <a:gd name="T60" fmla="*/ 107 w 132"/>
                <a:gd name="T61" fmla="*/ 62 h 122"/>
                <a:gd name="T62" fmla="*/ 100 w 132"/>
                <a:gd name="T63" fmla="*/ 56 h 122"/>
                <a:gd name="T64" fmla="*/ 104 w 132"/>
                <a:gd name="T65" fmla="*/ 50 h 122"/>
                <a:gd name="T66" fmla="*/ 106 w 132"/>
                <a:gd name="T67" fmla="*/ 46 h 122"/>
                <a:gd name="T68" fmla="*/ 97 w 132"/>
                <a:gd name="T69" fmla="*/ 33 h 122"/>
                <a:gd name="T70" fmla="*/ 88 w 132"/>
                <a:gd name="T71" fmla="*/ 26 h 122"/>
                <a:gd name="T72" fmla="*/ 82 w 132"/>
                <a:gd name="T73" fmla="*/ 22 h 122"/>
                <a:gd name="T74" fmla="*/ 73 w 132"/>
                <a:gd name="T75" fmla="*/ 13 h 122"/>
                <a:gd name="T76" fmla="*/ 72 w 132"/>
                <a:gd name="T77" fmla="*/ 11 h 122"/>
                <a:gd name="T78" fmla="*/ 72 w 132"/>
                <a:gd name="T79" fmla="*/ 10 h 122"/>
                <a:gd name="T80" fmla="*/ 64 w 132"/>
                <a:gd name="T81" fmla="*/ 4 h 122"/>
                <a:gd name="T82" fmla="*/ 59 w 132"/>
                <a:gd name="T83" fmla="*/ 0 h 122"/>
                <a:gd name="T84" fmla="*/ 43 w 132"/>
                <a:gd name="T85" fmla="*/ 0 h 122"/>
                <a:gd name="T86" fmla="*/ 36 w 132"/>
                <a:gd name="T87" fmla="*/ 12 h 122"/>
                <a:gd name="T88" fmla="*/ 31 w 132"/>
                <a:gd name="T89" fmla="*/ 22 h 122"/>
                <a:gd name="T90" fmla="*/ 33 w 132"/>
                <a:gd name="T91" fmla="*/ 28 h 122"/>
                <a:gd name="T92" fmla="*/ 36 w 132"/>
                <a:gd name="T93" fmla="*/ 35 h 122"/>
                <a:gd name="T94" fmla="*/ 30 w 132"/>
                <a:gd name="T95" fmla="*/ 46 h 122"/>
                <a:gd name="T96" fmla="*/ 26 w 132"/>
                <a:gd name="T97" fmla="*/ 54 h 122"/>
                <a:gd name="T98" fmla="*/ 26 w 132"/>
                <a:gd name="T99" fmla="*/ 63 h 122"/>
                <a:gd name="T100" fmla="*/ 26 w 132"/>
                <a:gd name="T101" fmla="*/ 66 h 122"/>
                <a:gd name="T102" fmla="*/ 25 w 132"/>
                <a:gd name="T103" fmla="*/ 74 h 122"/>
                <a:gd name="T104" fmla="*/ 20 w 132"/>
                <a:gd name="T105" fmla="*/ 75 h 122"/>
                <a:gd name="T106" fmla="*/ 15 w 132"/>
                <a:gd name="T107" fmla="*/ 74 h 122"/>
                <a:gd name="T108" fmla="*/ 10 w 132"/>
                <a:gd name="T109" fmla="*/ 73 h 122"/>
                <a:gd name="T110" fmla="*/ 0 w 132"/>
                <a:gd name="T111" fmla="*/ 80 h 122"/>
                <a:gd name="T112" fmla="*/ 2 w 132"/>
                <a:gd name="T113" fmla="*/ 84 h 122"/>
                <a:gd name="T114" fmla="*/ 6 w 132"/>
                <a:gd name="T115" fmla="*/ 91 h 122"/>
                <a:gd name="T116" fmla="*/ 5 w 132"/>
                <a:gd name="T117" fmla="*/ 97 h 122"/>
                <a:gd name="T118" fmla="*/ 4 w 132"/>
                <a:gd name="T119" fmla="*/ 102 h 122"/>
                <a:gd name="T120" fmla="*/ 14 w 132"/>
                <a:gd name="T121" fmla="*/ 11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2" h="122">
                  <a:moveTo>
                    <a:pt x="14" y="114"/>
                  </a:moveTo>
                  <a:cubicBezTo>
                    <a:pt x="16" y="114"/>
                    <a:pt x="17" y="113"/>
                    <a:pt x="18" y="113"/>
                  </a:cubicBezTo>
                  <a:cubicBezTo>
                    <a:pt x="20" y="112"/>
                    <a:pt x="21" y="111"/>
                    <a:pt x="23" y="111"/>
                  </a:cubicBezTo>
                  <a:cubicBezTo>
                    <a:pt x="27" y="111"/>
                    <a:pt x="29" y="112"/>
                    <a:pt x="30" y="113"/>
                  </a:cubicBezTo>
                  <a:cubicBezTo>
                    <a:pt x="32" y="114"/>
                    <a:pt x="33" y="115"/>
                    <a:pt x="34" y="115"/>
                  </a:cubicBezTo>
                  <a:cubicBezTo>
                    <a:pt x="35" y="115"/>
                    <a:pt x="37" y="111"/>
                    <a:pt x="37" y="110"/>
                  </a:cubicBezTo>
                  <a:cubicBezTo>
                    <a:pt x="38" y="107"/>
                    <a:pt x="38" y="106"/>
                    <a:pt x="39" y="105"/>
                  </a:cubicBezTo>
                  <a:lnTo>
                    <a:pt x="40" y="105"/>
                  </a:lnTo>
                  <a:lnTo>
                    <a:pt x="41" y="106"/>
                  </a:lnTo>
                  <a:cubicBezTo>
                    <a:pt x="41" y="107"/>
                    <a:pt x="42" y="108"/>
                    <a:pt x="42" y="109"/>
                  </a:cubicBezTo>
                  <a:cubicBezTo>
                    <a:pt x="43" y="112"/>
                    <a:pt x="44" y="115"/>
                    <a:pt x="46" y="115"/>
                  </a:cubicBezTo>
                  <a:cubicBezTo>
                    <a:pt x="48" y="115"/>
                    <a:pt x="49" y="115"/>
                    <a:pt x="50" y="114"/>
                  </a:cubicBezTo>
                  <a:cubicBezTo>
                    <a:pt x="52" y="112"/>
                    <a:pt x="54" y="111"/>
                    <a:pt x="57" y="111"/>
                  </a:cubicBezTo>
                  <a:cubicBezTo>
                    <a:pt x="60" y="111"/>
                    <a:pt x="62" y="111"/>
                    <a:pt x="64" y="111"/>
                  </a:cubicBezTo>
                  <a:cubicBezTo>
                    <a:pt x="66" y="112"/>
                    <a:pt x="67" y="112"/>
                    <a:pt x="70" y="112"/>
                  </a:cubicBezTo>
                  <a:cubicBezTo>
                    <a:pt x="72" y="112"/>
                    <a:pt x="73" y="112"/>
                    <a:pt x="74" y="111"/>
                  </a:cubicBezTo>
                  <a:cubicBezTo>
                    <a:pt x="75" y="111"/>
                    <a:pt x="76" y="111"/>
                    <a:pt x="78" y="111"/>
                  </a:cubicBezTo>
                  <a:cubicBezTo>
                    <a:pt x="84" y="111"/>
                    <a:pt x="85" y="116"/>
                    <a:pt x="86" y="119"/>
                  </a:cubicBezTo>
                  <a:cubicBezTo>
                    <a:pt x="86" y="120"/>
                    <a:pt x="87" y="121"/>
                    <a:pt x="87" y="122"/>
                  </a:cubicBezTo>
                  <a:cubicBezTo>
                    <a:pt x="88" y="122"/>
                    <a:pt x="89" y="121"/>
                    <a:pt x="90" y="121"/>
                  </a:cubicBezTo>
                  <a:cubicBezTo>
                    <a:pt x="95" y="119"/>
                    <a:pt x="101" y="117"/>
                    <a:pt x="102" y="108"/>
                  </a:cubicBezTo>
                  <a:cubicBezTo>
                    <a:pt x="103" y="100"/>
                    <a:pt x="112" y="98"/>
                    <a:pt x="119" y="96"/>
                  </a:cubicBezTo>
                  <a:cubicBezTo>
                    <a:pt x="121" y="96"/>
                    <a:pt x="123" y="95"/>
                    <a:pt x="125" y="95"/>
                  </a:cubicBezTo>
                  <a:cubicBezTo>
                    <a:pt x="126" y="95"/>
                    <a:pt x="126" y="94"/>
                    <a:pt x="127" y="93"/>
                  </a:cubicBezTo>
                  <a:cubicBezTo>
                    <a:pt x="128" y="92"/>
                    <a:pt x="129" y="90"/>
                    <a:pt x="132" y="90"/>
                  </a:cubicBezTo>
                  <a:lnTo>
                    <a:pt x="132" y="90"/>
                  </a:lnTo>
                  <a:cubicBezTo>
                    <a:pt x="131" y="87"/>
                    <a:pt x="126" y="79"/>
                    <a:pt x="123" y="74"/>
                  </a:cubicBezTo>
                  <a:lnTo>
                    <a:pt x="119" y="74"/>
                  </a:lnTo>
                  <a:cubicBezTo>
                    <a:pt x="114" y="74"/>
                    <a:pt x="113" y="69"/>
                    <a:pt x="113" y="65"/>
                  </a:cubicBezTo>
                  <a:cubicBezTo>
                    <a:pt x="113" y="64"/>
                    <a:pt x="113" y="62"/>
                    <a:pt x="112" y="62"/>
                  </a:cubicBezTo>
                  <a:lnTo>
                    <a:pt x="107" y="62"/>
                  </a:lnTo>
                  <a:cubicBezTo>
                    <a:pt x="104" y="62"/>
                    <a:pt x="100" y="60"/>
                    <a:pt x="100" y="56"/>
                  </a:cubicBezTo>
                  <a:cubicBezTo>
                    <a:pt x="100" y="53"/>
                    <a:pt x="102" y="51"/>
                    <a:pt x="104" y="50"/>
                  </a:cubicBezTo>
                  <a:cubicBezTo>
                    <a:pt x="105" y="49"/>
                    <a:pt x="106" y="47"/>
                    <a:pt x="106" y="46"/>
                  </a:cubicBezTo>
                  <a:cubicBezTo>
                    <a:pt x="106" y="39"/>
                    <a:pt x="102" y="36"/>
                    <a:pt x="97" y="33"/>
                  </a:cubicBezTo>
                  <a:cubicBezTo>
                    <a:pt x="93" y="31"/>
                    <a:pt x="90" y="29"/>
                    <a:pt x="88" y="26"/>
                  </a:cubicBezTo>
                  <a:cubicBezTo>
                    <a:pt x="87" y="24"/>
                    <a:pt x="84" y="23"/>
                    <a:pt x="82" y="22"/>
                  </a:cubicBezTo>
                  <a:cubicBezTo>
                    <a:pt x="78" y="21"/>
                    <a:pt x="73" y="20"/>
                    <a:pt x="73" y="13"/>
                  </a:cubicBezTo>
                  <a:cubicBezTo>
                    <a:pt x="73" y="12"/>
                    <a:pt x="72" y="12"/>
                    <a:pt x="72" y="11"/>
                  </a:cubicBezTo>
                  <a:cubicBezTo>
                    <a:pt x="72" y="11"/>
                    <a:pt x="72" y="10"/>
                    <a:pt x="72" y="10"/>
                  </a:cubicBezTo>
                  <a:cubicBezTo>
                    <a:pt x="69" y="9"/>
                    <a:pt x="66" y="6"/>
                    <a:pt x="64" y="4"/>
                  </a:cubicBezTo>
                  <a:cubicBezTo>
                    <a:pt x="62" y="2"/>
                    <a:pt x="60" y="0"/>
                    <a:pt x="59" y="0"/>
                  </a:cubicBezTo>
                  <a:lnTo>
                    <a:pt x="43" y="0"/>
                  </a:lnTo>
                  <a:cubicBezTo>
                    <a:pt x="42" y="5"/>
                    <a:pt x="39" y="8"/>
                    <a:pt x="36" y="12"/>
                  </a:cubicBezTo>
                  <a:cubicBezTo>
                    <a:pt x="34" y="15"/>
                    <a:pt x="31" y="19"/>
                    <a:pt x="31" y="22"/>
                  </a:cubicBezTo>
                  <a:cubicBezTo>
                    <a:pt x="31" y="24"/>
                    <a:pt x="32" y="26"/>
                    <a:pt x="33" y="28"/>
                  </a:cubicBezTo>
                  <a:cubicBezTo>
                    <a:pt x="34" y="30"/>
                    <a:pt x="36" y="32"/>
                    <a:pt x="36" y="35"/>
                  </a:cubicBezTo>
                  <a:cubicBezTo>
                    <a:pt x="36" y="41"/>
                    <a:pt x="33" y="44"/>
                    <a:pt x="30" y="46"/>
                  </a:cubicBezTo>
                  <a:cubicBezTo>
                    <a:pt x="28" y="48"/>
                    <a:pt x="26" y="50"/>
                    <a:pt x="26" y="54"/>
                  </a:cubicBezTo>
                  <a:lnTo>
                    <a:pt x="26" y="63"/>
                  </a:lnTo>
                  <a:cubicBezTo>
                    <a:pt x="26" y="64"/>
                    <a:pt x="26" y="65"/>
                    <a:pt x="26" y="66"/>
                  </a:cubicBezTo>
                  <a:cubicBezTo>
                    <a:pt x="26" y="69"/>
                    <a:pt x="26" y="72"/>
                    <a:pt x="25" y="74"/>
                  </a:cubicBezTo>
                  <a:cubicBezTo>
                    <a:pt x="24" y="75"/>
                    <a:pt x="22" y="75"/>
                    <a:pt x="20" y="75"/>
                  </a:cubicBezTo>
                  <a:cubicBezTo>
                    <a:pt x="18" y="75"/>
                    <a:pt x="16" y="75"/>
                    <a:pt x="15" y="74"/>
                  </a:cubicBezTo>
                  <a:cubicBezTo>
                    <a:pt x="13" y="73"/>
                    <a:pt x="12" y="73"/>
                    <a:pt x="10" y="73"/>
                  </a:cubicBezTo>
                  <a:cubicBezTo>
                    <a:pt x="7" y="73"/>
                    <a:pt x="0" y="77"/>
                    <a:pt x="0" y="80"/>
                  </a:cubicBezTo>
                  <a:cubicBezTo>
                    <a:pt x="0" y="82"/>
                    <a:pt x="1" y="82"/>
                    <a:pt x="2" y="84"/>
                  </a:cubicBezTo>
                  <a:cubicBezTo>
                    <a:pt x="4" y="85"/>
                    <a:pt x="6" y="87"/>
                    <a:pt x="6" y="91"/>
                  </a:cubicBezTo>
                  <a:cubicBezTo>
                    <a:pt x="6" y="93"/>
                    <a:pt x="6" y="95"/>
                    <a:pt x="5" y="97"/>
                  </a:cubicBezTo>
                  <a:cubicBezTo>
                    <a:pt x="5" y="99"/>
                    <a:pt x="4" y="100"/>
                    <a:pt x="4" y="102"/>
                  </a:cubicBezTo>
                  <a:cubicBezTo>
                    <a:pt x="4" y="107"/>
                    <a:pt x="11" y="114"/>
                    <a:pt x="14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" name="Freeform 1130">
              <a:extLst>
                <a:ext uri="{FF2B5EF4-FFF2-40B4-BE49-F238E27FC236}">
                  <a16:creationId xmlns:a16="http://schemas.microsoft.com/office/drawing/2014/main" xmlns="" id="{CDDF6FFE-2AAD-4549-A69C-2E2DB12610E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4858" y="4593025"/>
              <a:ext cx="31951" cy="26313"/>
            </a:xfrm>
            <a:custGeom>
              <a:avLst/>
              <a:gdLst>
                <a:gd name="T0" fmla="*/ 76 w 76"/>
                <a:gd name="T1" fmla="*/ 36 h 59"/>
                <a:gd name="T2" fmla="*/ 76 w 76"/>
                <a:gd name="T3" fmla="*/ 34 h 59"/>
                <a:gd name="T4" fmla="*/ 70 w 76"/>
                <a:gd name="T5" fmla="*/ 26 h 59"/>
                <a:gd name="T6" fmla="*/ 70 w 76"/>
                <a:gd name="T7" fmla="*/ 25 h 59"/>
                <a:gd name="T8" fmla="*/ 70 w 76"/>
                <a:gd name="T9" fmla="*/ 23 h 59"/>
                <a:gd name="T10" fmla="*/ 62 w 76"/>
                <a:gd name="T11" fmla="*/ 12 h 59"/>
                <a:gd name="T12" fmla="*/ 56 w 76"/>
                <a:gd name="T13" fmla="*/ 4 h 59"/>
                <a:gd name="T14" fmla="*/ 56 w 76"/>
                <a:gd name="T15" fmla="*/ 0 h 59"/>
                <a:gd name="T16" fmla="*/ 47 w 76"/>
                <a:gd name="T17" fmla="*/ 3 h 59"/>
                <a:gd name="T18" fmla="*/ 41 w 76"/>
                <a:gd name="T19" fmla="*/ 2 h 59"/>
                <a:gd name="T20" fmla="*/ 36 w 76"/>
                <a:gd name="T21" fmla="*/ 1 h 59"/>
                <a:gd name="T22" fmla="*/ 30 w 76"/>
                <a:gd name="T23" fmla="*/ 2 h 59"/>
                <a:gd name="T24" fmla="*/ 25 w 76"/>
                <a:gd name="T25" fmla="*/ 3 h 59"/>
                <a:gd name="T26" fmla="*/ 18 w 76"/>
                <a:gd name="T27" fmla="*/ 3 h 59"/>
                <a:gd name="T28" fmla="*/ 16 w 76"/>
                <a:gd name="T29" fmla="*/ 5 h 59"/>
                <a:gd name="T30" fmla="*/ 13 w 76"/>
                <a:gd name="T31" fmla="*/ 7 h 59"/>
                <a:gd name="T32" fmla="*/ 10 w 76"/>
                <a:gd name="T33" fmla="*/ 6 h 59"/>
                <a:gd name="T34" fmla="*/ 0 w 76"/>
                <a:gd name="T35" fmla="*/ 32 h 59"/>
                <a:gd name="T36" fmla="*/ 3 w 76"/>
                <a:gd name="T37" fmla="*/ 36 h 59"/>
                <a:gd name="T38" fmla="*/ 9 w 76"/>
                <a:gd name="T39" fmla="*/ 36 h 59"/>
                <a:gd name="T40" fmla="*/ 13 w 76"/>
                <a:gd name="T41" fmla="*/ 43 h 59"/>
                <a:gd name="T42" fmla="*/ 16 w 76"/>
                <a:gd name="T43" fmla="*/ 50 h 59"/>
                <a:gd name="T44" fmla="*/ 18 w 76"/>
                <a:gd name="T45" fmla="*/ 49 h 59"/>
                <a:gd name="T46" fmla="*/ 21 w 76"/>
                <a:gd name="T47" fmla="*/ 47 h 59"/>
                <a:gd name="T48" fmla="*/ 27 w 76"/>
                <a:gd name="T49" fmla="*/ 52 h 59"/>
                <a:gd name="T50" fmla="*/ 32 w 76"/>
                <a:gd name="T51" fmla="*/ 57 h 59"/>
                <a:gd name="T52" fmla="*/ 35 w 76"/>
                <a:gd name="T53" fmla="*/ 55 h 59"/>
                <a:gd name="T54" fmla="*/ 40 w 76"/>
                <a:gd name="T55" fmla="*/ 52 h 59"/>
                <a:gd name="T56" fmla="*/ 48 w 76"/>
                <a:gd name="T57" fmla="*/ 56 h 59"/>
                <a:gd name="T58" fmla="*/ 51 w 76"/>
                <a:gd name="T59" fmla="*/ 59 h 59"/>
                <a:gd name="T60" fmla="*/ 55 w 76"/>
                <a:gd name="T61" fmla="*/ 57 h 59"/>
                <a:gd name="T62" fmla="*/ 74 w 76"/>
                <a:gd name="T63" fmla="*/ 40 h 59"/>
                <a:gd name="T64" fmla="*/ 75 w 76"/>
                <a:gd name="T65" fmla="*/ 37 h 59"/>
                <a:gd name="T66" fmla="*/ 76 w 76"/>
                <a:gd name="T67" fmla="*/ 3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6" h="59">
                  <a:moveTo>
                    <a:pt x="76" y="36"/>
                  </a:moveTo>
                  <a:lnTo>
                    <a:pt x="76" y="34"/>
                  </a:lnTo>
                  <a:cubicBezTo>
                    <a:pt x="72" y="33"/>
                    <a:pt x="70" y="32"/>
                    <a:pt x="70" y="26"/>
                  </a:cubicBezTo>
                  <a:lnTo>
                    <a:pt x="70" y="25"/>
                  </a:lnTo>
                  <a:lnTo>
                    <a:pt x="70" y="23"/>
                  </a:lnTo>
                  <a:cubicBezTo>
                    <a:pt x="67" y="21"/>
                    <a:pt x="64" y="18"/>
                    <a:pt x="62" y="12"/>
                  </a:cubicBezTo>
                  <a:cubicBezTo>
                    <a:pt x="59" y="11"/>
                    <a:pt x="56" y="9"/>
                    <a:pt x="56" y="4"/>
                  </a:cubicBezTo>
                  <a:lnTo>
                    <a:pt x="56" y="0"/>
                  </a:lnTo>
                  <a:cubicBezTo>
                    <a:pt x="54" y="2"/>
                    <a:pt x="51" y="3"/>
                    <a:pt x="47" y="3"/>
                  </a:cubicBezTo>
                  <a:cubicBezTo>
                    <a:pt x="44" y="3"/>
                    <a:pt x="42" y="3"/>
                    <a:pt x="41" y="2"/>
                  </a:cubicBezTo>
                  <a:cubicBezTo>
                    <a:pt x="39" y="1"/>
                    <a:pt x="38" y="1"/>
                    <a:pt x="36" y="1"/>
                  </a:cubicBezTo>
                  <a:cubicBezTo>
                    <a:pt x="34" y="1"/>
                    <a:pt x="32" y="2"/>
                    <a:pt x="30" y="2"/>
                  </a:cubicBezTo>
                  <a:cubicBezTo>
                    <a:pt x="28" y="3"/>
                    <a:pt x="27" y="3"/>
                    <a:pt x="25" y="3"/>
                  </a:cubicBezTo>
                  <a:lnTo>
                    <a:pt x="18" y="3"/>
                  </a:lnTo>
                  <a:cubicBezTo>
                    <a:pt x="18" y="3"/>
                    <a:pt x="17" y="4"/>
                    <a:pt x="16" y="5"/>
                  </a:cubicBezTo>
                  <a:cubicBezTo>
                    <a:pt x="16" y="6"/>
                    <a:pt x="14" y="7"/>
                    <a:pt x="13" y="7"/>
                  </a:cubicBezTo>
                  <a:cubicBezTo>
                    <a:pt x="11" y="7"/>
                    <a:pt x="10" y="7"/>
                    <a:pt x="10" y="6"/>
                  </a:cubicBezTo>
                  <a:cubicBezTo>
                    <a:pt x="7" y="11"/>
                    <a:pt x="0" y="23"/>
                    <a:pt x="0" y="32"/>
                  </a:cubicBezTo>
                  <a:cubicBezTo>
                    <a:pt x="0" y="35"/>
                    <a:pt x="1" y="36"/>
                    <a:pt x="3" y="36"/>
                  </a:cubicBezTo>
                  <a:lnTo>
                    <a:pt x="9" y="36"/>
                  </a:lnTo>
                  <a:cubicBezTo>
                    <a:pt x="12" y="36"/>
                    <a:pt x="13" y="40"/>
                    <a:pt x="13" y="43"/>
                  </a:cubicBezTo>
                  <a:cubicBezTo>
                    <a:pt x="13" y="48"/>
                    <a:pt x="14" y="50"/>
                    <a:pt x="16" y="50"/>
                  </a:cubicBezTo>
                  <a:cubicBezTo>
                    <a:pt x="17" y="50"/>
                    <a:pt x="17" y="49"/>
                    <a:pt x="18" y="49"/>
                  </a:cubicBezTo>
                  <a:cubicBezTo>
                    <a:pt x="19" y="48"/>
                    <a:pt x="20" y="47"/>
                    <a:pt x="21" y="47"/>
                  </a:cubicBezTo>
                  <a:cubicBezTo>
                    <a:pt x="24" y="47"/>
                    <a:pt x="25" y="50"/>
                    <a:pt x="27" y="52"/>
                  </a:cubicBezTo>
                  <a:cubicBezTo>
                    <a:pt x="28" y="55"/>
                    <a:pt x="29" y="57"/>
                    <a:pt x="32" y="57"/>
                  </a:cubicBezTo>
                  <a:cubicBezTo>
                    <a:pt x="34" y="57"/>
                    <a:pt x="35" y="56"/>
                    <a:pt x="35" y="55"/>
                  </a:cubicBezTo>
                  <a:cubicBezTo>
                    <a:pt x="36" y="54"/>
                    <a:pt x="37" y="52"/>
                    <a:pt x="40" y="52"/>
                  </a:cubicBezTo>
                  <a:cubicBezTo>
                    <a:pt x="44" y="52"/>
                    <a:pt x="46" y="54"/>
                    <a:pt x="48" y="56"/>
                  </a:cubicBezTo>
                  <a:cubicBezTo>
                    <a:pt x="49" y="57"/>
                    <a:pt x="50" y="58"/>
                    <a:pt x="51" y="59"/>
                  </a:cubicBezTo>
                  <a:cubicBezTo>
                    <a:pt x="52" y="58"/>
                    <a:pt x="53" y="58"/>
                    <a:pt x="55" y="57"/>
                  </a:cubicBezTo>
                  <a:cubicBezTo>
                    <a:pt x="63" y="53"/>
                    <a:pt x="75" y="48"/>
                    <a:pt x="74" y="40"/>
                  </a:cubicBezTo>
                  <a:cubicBezTo>
                    <a:pt x="74" y="39"/>
                    <a:pt x="75" y="38"/>
                    <a:pt x="75" y="37"/>
                  </a:cubicBezTo>
                  <a:cubicBezTo>
                    <a:pt x="76" y="36"/>
                    <a:pt x="76" y="36"/>
                    <a:pt x="76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7" name="Freeform 1131">
              <a:extLst>
                <a:ext uri="{FF2B5EF4-FFF2-40B4-BE49-F238E27FC236}">
                  <a16:creationId xmlns:a16="http://schemas.microsoft.com/office/drawing/2014/main" xmlns="" id="{C4CE846A-B3F7-412C-B8E4-ABD89593C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8545" y="4566713"/>
              <a:ext cx="30071" cy="20675"/>
            </a:xfrm>
            <a:custGeom>
              <a:avLst/>
              <a:gdLst>
                <a:gd name="T0" fmla="*/ 69 w 69"/>
                <a:gd name="T1" fmla="*/ 29 h 48"/>
                <a:gd name="T2" fmla="*/ 62 w 69"/>
                <a:gd name="T3" fmla="*/ 19 h 48"/>
                <a:gd name="T4" fmla="*/ 57 w 69"/>
                <a:gd name="T5" fmla="*/ 15 h 48"/>
                <a:gd name="T6" fmla="*/ 56 w 69"/>
                <a:gd name="T7" fmla="*/ 13 h 48"/>
                <a:gd name="T8" fmla="*/ 46 w 69"/>
                <a:gd name="T9" fmla="*/ 5 h 48"/>
                <a:gd name="T10" fmla="*/ 36 w 69"/>
                <a:gd name="T11" fmla="*/ 8 h 48"/>
                <a:gd name="T12" fmla="*/ 34 w 69"/>
                <a:gd name="T13" fmla="*/ 10 h 48"/>
                <a:gd name="T14" fmla="*/ 30 w 69"/>
                <a:gd name="T15" fmla="*/ 12 h 48"/>
                <a:gd name="T16" fmla="*/ 26 w 69"/>
                <a:gd name="T17" fmla="*/ 10 h 48"/>
                <a:gd name="T18" fmla="*/ 24 w 69"/>
                <a:gd name="T19" fmla="*/ 8 h 48"/>
                <a:gd name="T20" fmla="*/ 21 w 69"/>
                <a:gd name="T21" fmla="*/ 10 h 48"/>
                <a:gd name="T22" fmla="*/ 20 w 69"/>
                <a:gd name="T23" fmla="*/ 10 h 48"/>
                <a:gd name="T24" fmla="*/ 20 w 69"/>
                <a:gd name="T25" fmla="*/ 10 h 48"/>
                <a:gd name="T26" fmla="*/ 15 w 69"/>
                <a:gd name="T27" fmla="*/ 3 h 48"/>
                <a:gd name="T28" fmla="*/ 14 w 69"/>
                <a:gd name="T29" fmla="*/ 0 h 48"/>
                <a:gd name="T30" fmla="*/ 5 w 69"/>
                <a:gd name="T31" fmla="*/ 4 h 48"/>
                <a:gd name="T32" fmla="*/ 0 w 69"/>
                <a:gd name="T33" fmla="*/ 7 h 48"/>
                <a:gd name="T34" fmla="*/ 0 w 69"/>
                <a:gd name="T35" fmla="*/ 14 h 48"/>
                <a:gd name="T36" fmla="*/ 0 w 69"/>
                <a:gd name="T37" fmla="*/ 16 h 48"/>
                <a:gd name="T38" fmla="*/ 2 w 69"/>
                <a:gd name="T39" fmla="*/ 19 h 48"/>
                <a:gd name="T40" fmla="*/ 6 w 69"/>
                <a:gd name="T41" fmla="*/ 24 h 48"/>
                <a:gd name="T42" fmla="*/ 4 w 69"/>
                <a:gd name="T43" fmla="*/ 30 h 48"/>
                <a:gd name="T44" fmla="*/ 2 w 69"/>
                <a:gd name="T45" fmla="*/ 35 h 48"/>
                <a:gd name="T46" fmla="*/ 19 w 69"/>
                <a:gd name="T47" fmla="*/ 48 h 48"/>
                <a:gd name="T48" fmla="*/ 28 w 69"/>
                <a:gd name="T49" fmla="*/ 43 h 48"/>
                <a:gd name="T50" fmla="*/ 37 w 69"/>
                <a:gd name="T51" fmla="*/ 38 h 48"/>
                <a:gd name="T52" fmla="*/ 44 w 69"/>
                <a:gd name="T53" fmla="*/ 42 h 48"/>
                <a:gd name="T54" fmla="*/ 48 w 69"/>
                <a:gd name="T55" fmla="*/ 44 h 48"/>
                <a:gd name="T56" fmla="*/ 51 w 69"/>
                <a:gd name="T57" fmla="*/ 42 h 48"/>
                <a:gd name="T58" fmla="*/ 54 w 69"/>
                <a:gd name="T59" fmla="*/ 39 h 48"/>
                <a:gd name="T60" fmla="*/ 58 w 69"/>
                <a:gd name="T61" fmla="*/ 40 h 48"/>
                <a:gd name="T62" fmla="*/ 59 w 69"/>
                <a:gd name="T63" fmla="*/ 41 h 48"/>
                <a:gd name="T64" fmla="*/ 65 w 69"/>
                <a:gd name="T65" fmla="*/ 38 h 48"/>
                <a:gd name="T66" fmla="*/ 66 w 69"/>
                <a:gd name="T67" fmla="*/ 37 h 48"/>
                <a:gd name="T68" fmla="*/ 68 w 69"/>
                <a:gd name="T69" fmla="*/ 33 h 48"/>
                <a:gd name="T70" fmla="*/ 69 w 69"/>
                <a:gd name="T71" fmla="*/ 2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9" h="48">
                  <a:moveTo>
                    <a:pt x="69" y="29"/>
                  </a:moveTo>
                  <a:cubicBezTo>
                    <a:pt x="69" y="22"/>
                    <a:pt x="66" y="20"/>
                    <a:pt x="62" y="19"/>
                  </a:cubicBezTo>
                  <a:cubicBezTo>
                    <a:pt x="60" y="18"/>
                    <a:pt x="58" y="17"/>
                    <a:pt x="57" y="15"/>
                  </a:cubicBezTo>
                  <a:cubicBezTo>
                    <a:pt x="57" y="14"/>
                    <a:pt x="57" y="14"/>
                    <a:pt x="56" y="13"/>
                  </a:cubicBezTo>
                  <a:cubicBezTo>
                    <a:pt x="54" y="9"/>
                    <a:pt x="53" y="6"/>
                    <a:pt x="46" y="5"/>
                  </a:cubicBezTo>
                  <a:cubicBezTo>
                    <a:pt x="43" y="7"/>
                    <a:pt x="40" y="7"/>
                    <a:pt x="36" y="8"/>
                  </a:cubicBezTo>
                  <a:cubicBezTo>
                    <a:pt x="35" y="8"/>
                    <a:pt x="35" y="9"/>
                    <a:pt x="34" y="10"/>
                  </a:cubicBezTo>
                  <a:cubicBezTo>
                    <a:pt x="34" y="11"/>
                    <a:pt x="33" y="12"/>
                    <a:pt x="30" y="12"/>
                  </a:cubicBezTo>
                  <a:cubicBezTo>
                    <a:pt x="28" y="12"/>
                    <a:pt x="27" y="11"/>
                    <a:pt x="26" y="10"/>
                  </a:cubicBezTo>
                  <a:cubicBezTo>
                    <a:pt x="25" y="9"/>
                    <a:pt x="25" y="8"/>
                    <a:pt x="24" y="8"/>
                  </a:cubicBezTo>
                  <a:cubicBezTo>
                    <a:pt x="23" y="8"/>
                    <a:pt x="22" y="9"/>
                    <a:pt x="21" y="10"/>
                  </a:cubicBezTo>
                  <a:lnTo>
                    <a:pt x="20" y="10"/>
                  </a:lnTo>
                  <a:lnTo>
                    <a:pt x="20" y="10"/>
                  </a:lnTo>
                  <a:cubicBezTo>
                    <a:pt x="18" y="8"/>
                    <a:pt x="16" y="5"/>
                    <a:pt x="15" y="3"/>
                  </a:cubicBezTo>
                  <a:cubicBezTo>
                    <a:pt x="15" y="2"/>
                    <a:pt x="14" y="1"/>
                    <a:pt x="14" y="0"/>
                  </a:cubicBezTo>
                  <a:cubicBezTo>
                    <a:pt x="11" y="1"/>
                    <a:pt x="8" y="2"/>
                    <a:pt x="5" y="4"/>
                  </a:cubicBezTo>
                  <a:cubicBezTo>
                    <a:pt x="4" y="5"/>
                    <a:pt x="2" y="6"/>
                    <a:pt x="0" y="7"/>
                  </a:cubicBezTo>
                  <a:cubicBezTo>
                    <a:pt x="2" y="10"/>
                    <a:pt x="1" y="12"/>
                    <a:pt x="0" y="14"/>
                  </a:cubicBezTo>
                  <a:cubicBezTo>
                    <a:pt x="0" y="15"/>
                    <a:pt x="0" y="15"/>
                    <a:pt x="0" y="16"/>
                  </a:cubicBezTo>
                  <a:cubicBezTo>
                    <a:pt x="0" y="17"/>
                    <a:pt x="1" y="18"/>
                    <a:pt x="2" y="19"/>
                  </a:cubicBezTo>
                  <a:cubicBezTo>
                    <a:pt x="4" y="20"/>
                    <a:pt x="6" y="22"/>
                    <a:pt x="6" y="24"/>
                  </a:cubicBezTo>
                  <a:cubicBezTo>
                    <a:pt x="6" y="27"/>
                    <a:pt x="5" y="29"/>
                    <a:pt x="4" y="30"/>
                  </a:cubicBezTo>
                  <a:cubicBezTo>
                    <a:pt x="3" y="32"/>
                    <a:pt x="2" y="33"/>
                    <a:pt x="2" y="35"/>
                  </a:cubicBezTo>
                  <a:cubicBezTo>
                    <a:pt x="2" y="44"/>
                    <a:pt x="7" y="48"/>
                    <a:pt x="19" y="48"/>
                  </a:cubicBezTo>
                  <a:cubicBezTo>
                    <a:pt x="23" y="48"/>
                    <a:pt x="25" y="46"/>
                    <a:pt x="28" y="43"/>
                  </a:cubicBezTo>
                  <a:cubicBezTo>
                    <a:pt x="30" y="41"/>
                    <a:pt x="32" y="38"/>
                    <a:pt x="37" y="38"/>
                  </a:cubicBezTo>
                  <a:cubicBezTo>
                    <a:pt x="41" y="38"/>
                    <a:pt x="42" y="40"/>
                    <a:pt x="44" y="42"/>
                  </a:cubicBezTo>
                  <a:cubicBezTo>
                    <a:pt x="45" y="43"/>
                    <a:pt x="46" y="44"/>
                    <a:pt x="48" y="44"/>
                  </a:cubicBezTo>
                  <a:cubicBezTo>
                    <a:pt x="49" y="44"/>
                    <a:pt x="50" y="44"/>
                    <a:pt x="51" y="42"/>
                  </a:cubicBezTo>
                  <a:cubicBezTo>
                    <a:pt x="51" y="41"/>
                    <a:pt x="52" y="39"/>
                    <a:pt x="54" y="39"/>
                  </a:cubicBezTo>
                  <a:cubicBezTo>
                    <a:pt x="56" y="39"/>
                    <a:pt x="57" y="40"/>
                    <a:pt x="58" y="40"/>
                  </a:cubicBezTo>
                  <a:cubicBezTo>
                    <a:pt x="58" y="41"/>
                    <a:pt x="58" y="41"/>
                    <a:pt x="59" y="41"/>
                  </a:cubicBezTo>
                  <a:cubicBezTo>
                    <a:pt x="61" y="41"/>
                    <a:pt x="65" y="39"/>
                    <a:pt x="65" y="38"/>
                  </a:cubicBezTo>
                  <a:lnTo>
                    <a:pt x="66" y="37"/>
                  </a:lnTo>
                  <a:cubicBezTo>
                    <a:pt x="66" y="36"/>
                    <a:pt x="67" y="34"/>
                    <a:pt x="68" y="33"/>
                  </a:cubicBezTo>
                  <a:cubicBezTo>
                    <a:pt x="68" y="31"/>
                    <a:pt x="69" y="30"/>
                    <a:pt x="69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8" name="Freeform 1132">
              <a:extLst>
                <a:ext uri="{FF2B5EF4-FFF2-40B4-BE49-F238E27FC236}">
                  <a16:creationId xmlns:a16="http://schemas.microsoft.com/office/drawing/2014/main" xmlns="" id="{75369C8A-35F0-41A8-A066-EFE9092BCA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1099" y="4613700"/>
              <a:ext cx="24434" cy="30071"/>
            </a:xfrm>
            <a:custGeom>
              <a:avLst/>
              <a:gdLst>
                <a:gd name="T0" fmla="*/ 42 w 58"/>
                <a:gd name="T1" fmla="*/ 57 h 69"/>
                <a:gd name="T2" fmla="*/ 47 w 58"/>
                <a:gd name="T3" fmla="*/ 54 h 69"/>
                <a:gd name="T4" fmla="*/ 53 w 58"/>
                <a:gd name="T5" fmla="*/ 45 h 69"/>
                <a:gd name="T6" fmla="*/ 53 w 58"/>
                <a:gd name="T7" fmla="*/ 20 h 69"/>
                <a:gd name="T8" fmla="*/ 58 w 58"/>
                <a:gd name="T9" fmla="*/ 11 h 69"/>
                <a:gd name="T10" fmla="*/ 55 w 58"/>
                <a:gd name="T11" fmla="*/ 9 h 69"/>
                <a:gd name="T12" fmla="*/ 49 w 58"/>
                <a:gd name="T13" fmla="*/ 6 h 69"/>
                <a:gd name="T14" fmla="*/ 46 w 58"/>
                <a:gd name="T15" fmla="*/ 7 h 69"/>
                <a:gd name="T16" fmla="*/ 41 w 58"/>
                <a:gd name="T17" fmla="*/ 10 h 69"/>
                <a:gd name="T18" fmla="*/ 34 w 58"/>
                <a:gd name="T19" fmla="*/ 4 h 69"/>
                <a:gd name="T20" fmla="*/ 30 w 58"/>
                <a:gd name="T21" fmla="*/ 1 h 69"/>
                <a:gd name="T22" fmla="*/ 28 w 58"/>
                <a:gd name="T23" fmla="*/ 2 h 69"/>
                <a:gd name="T24" fmla="*/ 25 w 58"/>
                <a:gd name="T25" fmla="*/ 3 h 69"/>
                <a:gd name="T26" fmla="*/ 20 w 58"/>
                <a:gd name="T27" fmla="*/ 0 h 69"/>
                <a:gd name="T28" fmla="*/ 6 w 58"/>
                <a:gd name="T29" fmla="*/ 15 h 69"/>
                <a:gd name="T30" fmla="*/ 6 w 58"/>
                <a:gd name="T31" fmla="*/ 26 h 69"/>
                <a:gd name="T32" fmla="*/ 0 w 58"/>
                <a:gd name="T33" fmla="*/ 37 h 69"/>
                <a:gd name="T34" fmla="*/ 3 w 58"/>
                <a:gd name="T35" fmla="*/ 43 h 69"/>
                <a:gd name="T36" fmla="*/ 13 w 58"/>
                <a:gd name="T37" fmla="*/ 63 h 69"/>
                <a:gd name="T38" fmla="*/ 16 w 58"/>
                <a:gd name="T39" fmla="*/ 65 h 69"/>
                <a:gd name="T40" fmla="*/ 21 w 58"/>
                <a:gd name="T41" fmla="*/ 66 h 69"/>
                <a:gd name="T42" fmla="*/ 22 w 58"/>
                <a:gd name="T43" fmla="*/ 69 h 69"/>
                <a:gd name="T44" fmla="*/ 35 w 58"/>
                <a:gd name="T45" fmla="*/ 60 h 69"/>
                <a:gd name="T46" fmla="*/ 38 w 58"/>
                <a:gd name="T47" fmla="*/ 59 h 69"/>
                <a:gd name="T48" fmla="*/ 42 w 58"/>
                <a:gd name="T49" fmla="*/ 5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" h="69">
                  <a:moveTo>
                    <a:pt x="42" y="57"/>
                  </a:moveTo>
                  <a:cubicBezTo>
                    <a:pt x="43" y="56"/>
                    <a:pt x="45" y="55"/>
                    <a:pt x="47" y="54"/>
                  </a:cubicBezTo>
                  <a:cubicBezTo>
                    <a:pt x="50" y="52"/>
                    <a:pt x="53" y="50"/>
                    <a:pt x="53" y="45"/>
                  </a:cubicBezTo>
                  <a:lnTo>
                    <a:pt x="53" y="20"/>
                  </a:lnTo>
                  <a:cubicBezTo>
                    <a:pt x="53" y="17"/>
                    <a:pt x="55" y="13"/>
                    <a:pt x="58" y="11"/>
                  </a:cubicBezTo>
                  <a:cubicBezTo>
                    <a:pt x="57" y="11"/>
                    <a:pt x="56" y="10"/>
                    <a:pt x="55" y="9"/>
                  </a:cubicBezTo>
                  <a:cubicBezTo>
                    <a:pt x="53" y="7"/>
                    <a:pt x="52" y="6"/>
                    <a:pt x="49" y="6"/>
                  </a:cubicBezTo>
                  <a:cubicBezTo>
                    <a:pt x="47" y="6"/>
                    <a:pt x="47" y="6"/>
                    <a:pt x="46" y="7"/>
                  </a:cubicBezTo>
                  <a:cubicBezTo>
                    <a:pt x="46" y="8"/>
                    <a:pt x="45" y="10"/>
                    <a:pt x="41" y="10"/>
                  </a:cubicBezTo>
                  <a:cubicBezTo>
                    <a:pt x="37" y="10"/>
                    <a:pt x="35" y="7"/>
                    <a:pt x="34" y="4"/>
                  </a:cubicBezTo>
                  <a:cubicBezTo>
                    <a:pt x="32" y="3"/>
                    <a:pt x="31" y="1"/>
                    <a:pt x="30" y="1"/>
                  </a:cubicBezTo>
                  <a:cubicBezTo>
                    <a:pt x="30" y="1"/>
                    <a:pt x="29" y="1"/>
                    <a:pt x="28" y="2"/>
                  </a:cubicBezTo>
                  <a:cubicBezTo>
                    <a:pt x="27" y="2"/>
                    <a:pt x="26" y="3"/>
                    <a:pt x="25" y="3"/>
                  </a:cubicBezTo>
                  <a:cubicBezTo>
                    <a:pt x="22" y="3"/>
                    <a:pt x="21" y="2"/>
                    <a:pt x="20" y="0"/>
                  </a:cubicBezTo>
                  <a:cubicBezTo>
                    <a:pt x="13" y="5"/>
                    <a:pt x="6" y="11"/>
                    <a:pt x="6" y="15"/>
                  </a:cubicBezTo>
                  <a:lnTo>
                    <a:pt x="6" y="26"/>
                  </a:lnTo>
                  <a:cubicBezTo>
                    <a:pt x="6" y="31"/>
                    <a:pt x="6" y="36"/>
                    <a:pt x="0" y="37"/>
                  </a:cubicBezTo>
                  <a:cubicBezTo>
                    <a:pt x="1" y="39"/>
                    <a:pt x="2" y="41"/>
                    <a:pt x="3" y="43"/>
                  </a:cubicBezTo>
                  <a:cubicBezTo>
                    <a:pt x="7" y="49"/>
                    <a:pt x="10" y="54"/>
                    <a:pt x="13" y="63"/>
                  </a:cubicBezTo>
                  <a:cubicBezTo>
                    <a:pt x="13" y="65"/>
                    <a:pt x="14" y="65"/>
                    <a:pt x="16" y="65"/>
                  </a:cubicBezTo>
                  <a:cubicBezTo>
                    <a:pt x="18" y="65"/>
                    <a:pt x="20" y="65"/>
                    <a:pt x="21" y="66"/>
                  </a:cubicBezTo>
                  <a:cubicBezTo>
                    <a:pt x="21" y="67"/>
                    <a:pt x="21" y="68"/>
                    <a:pt x="22" y="69"/>
                  </a:cubicBezTo>
                  <a:lnTo>
                    <a:pt x="35" y="60"/>
                  </a:lnTo>
                  <a:cubicBezTo>
                    <a:pt x="36" y="60"/>
                    <a:pt x="37" y="59"/>
                    <a:pt x="38" y="59"/>
                  </a:cubicBezTo>
                  <a:cubicBezTo>
                    <a:pt x="39" y="58"/>
                    <a:pt x="41" y="58"/>
                    <a:pt x="42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9" name="Freeform 1133">
              <a:extLst>
                <a:ext uri="{FF2B5EF4-FFF2-40B4-BE49-F238E27FC236}">
                  <a16:creationId xmlns:a16="http://schemas.microsoft.com/office/drawing/2014/main" xmlns="" id="{E0321439-A3BF-4160-AA3E-C45FDFF60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2906" y="4619338"/>
              <a:ext cx="35710" cy="37589"/>
            </a:xfrm>
            <a:custGeom>
              <a:avLst/>
              <a:gdLst>
                <a:gd name="T0" fmla="*/ 0 w 84"/>
                <a:gd name="T1" fmla="*/ 67 h 89"/>
                <a:gd name="T2" fmla="*/ 4 w 84"/>
                <a:gd name="T3" fmla="*/ 81 h 89"/>
                <a:gd name="T4" fmla="*/ 6 w 84"/>
                <a:gd name="T5" fmla="*/ 81 h 89"/>
                <a:gd name="T6" fmla="*/ 15 w 84"/>
                <a:gd name="T7" fmla="*/ 85 h 89"/>
                <a:gd name="T8" fmla="*/ 24 w 84"/>
                <a:gd name="T9" fmla="*/ 89 h 89"/>
                <a:gd name="T10" fmla="*/ 29 w 84"/>
                <a:gd name="T11" fmla="*/ 87 h 89"/>
                <a:gd name="T12" fmla="*/ 35 w 84"/>
                <a:gd name="T13" fmla="*/ 86 h 89"/>
                <a:gd name="T14" fmla="*/ 38 w 84"/>
                <a:gd name="T15" fmla="*/ 87 h 89"/>
                <a:gd name="T16" fmla="*/ 44 w 84"/>
                <a:gd name="T17" fmla="*/ 77 h 89"/>
                <a:gd name="T18" fmla="*/ 50 w 84"/>
                <a:gd name="T19" fmla="*/ 66 h 89"/>
                <a:gd name="T20" fmla="*/ 50 w 84"/>
                <a:gd name="T21" fmla="*/ 65 h 89"/>
                <a:gd name="T22" fmla="*/ 68 w 84"/>
                <a:gd name="T23" fmla="*/ 65 h 89"/>
                <a:gd name="T24" fmla="*/ 75 w 84"/>
                <a:gd name="T25" fmla="*/ 70 h 89"/>
                <a:gd name="T26" fmla="*/ 82 w 84"/>
                <a:gd name="T27" fmla="*/ 76 h 89"/>
                <a:gd name="T28" fmla="*/ 84 w 84"/>
                <a:gd name="T29" fmla="*/ 69 h 89"/>
                <a:gd name="T30" fmla="*/ 84 w 84"/>
                <a:gd name="T31" fmla="*/ 62 h 89"/>
                <a:gd name="T32" fmla="*/ 84 w 84"/>
                <a:gd name="T33" fmla="*/ 58 h 89"/>
                <a:gd name="T34" fmla="*/ 81 w 84"/>
                <a:gd name="T35" fmla="*/ 58 h 89"/>
                <a:gd name="T36" fmla="*/ 75 w 84"/>
                <a:gd name="T37" fmla="*/ 55 h 89"/>
                <a:gd name="T38" fmla="*/ 66 w 84"/>
                <a:gd name="T39" fmla="*/ 35 h 89"/>
                <a:gd name="T40" fmla="*/ 62 w 84"/>
                <a:gd name="T41" fmla="*/ 28 h 89"/>
                <a:gd name="T42" fmla="*/ 47 w 84"/>
                <a:gd name="T43" fmla="*/ 17 h 89"/>
                <a:gd name="T44" fmla="*/ 47 w 84"/>
                <a:gd name="T45" fmla="*/ 12 h 89"/>
                <a:gd name="T46" fmla="*/ 44 w 84"/>
                <a:gd name="T47" fmla="*/ 8 h 89"/>
                <a:gd name="T48" fmla="*/ 40 w 84"/>
                <a:gd name="T49" fmla="*/ 4 h 89"/>
                <a:gd name="T50" fmla="*/ 35 w 84"/>
                <a:gd name="T51" fmla="*/ 0 h 89"/>
                <a:gd name="T52" fmla="*/ 31 w 84"/>
                <a:gd name="T53" fmla="*/ 0 h 89"/>
                <a:gd name="T54" fmla="*/ 27 w 84"/>
                <a:gd name="T55" fmla="*/ 0 h 89"/>
                <a:gd name="T56" fmla="*/ 20 w 84"/>
                <a:gd name="T57" fmla="*/ 12 h 89"/>
                <a:gd name="T58" fmla="*/ 17 w 84"/>
                <a:gd name="T59" fmla="*/ 16 h 89"/>
                <a:gd name="T60" fmla="*/ 17 w 84"/>
                <a:gd name="T61" fmla="*/ 17 h 89"/>
                <a:gd name="T62" fmla="*/ 18 w 84"/>
                <a:gd name="T63" fmla="*/ 20 h 89"/>
                <a:gd name="T64" fmla="*/ 18 w 84"/>
                <a:gd name="T65" fmla="*/ 20 h 89"/>
                <a:gd name="T66" fmla="*/ 17 w 84"/>
                <a:gd name="T67" fmla="*/ 21 h 89"/>
                <a:gd name="T68" fmla="*/ 16 w 84"/>
                <a:gd name="T69" fmla="*/ 22 h 89"/>
                <a:gd name="T70" fmla="*/ 15 w 84"/>
                <a:gd name="T71" fmla="*/ 23 h 89"/>
                <a:gd name="T72" fmla="*/ 19 w 84"/>
                <a:gd name="T73" fmla="*/ 27 h 89"/>
                <a:gd name="T74" fmla="*/ 20 w 84"/>
                <a:gd name="T75" fmla="*/ 27 h 89"/>
                <a:gd name="T76" fmla="*/ 20 w 84"/>
                <a:gd name="T77" fmla="*/ 29 h 89"/>
                <a:gd name="T78" fmla="*/ 16 w 84"/>
                <a:gd name="T79" fmla="*/ 33 h 89"/>
                <a:gd name="T80" fmla="*/ 15 w 84"/>
                <a:gd name="T81" fmla="*/ 35 h 89"/>
                <a:gd name="T82" fmla="*/ 15 w 84"/>
                <a:gd name="T83" fmla="*/ 36 h 89"/>
                <a:gd name="T84" fmla="*/ 16 w 84"/>
                <a:gd name="T85" fmla="*/ 39 h 89"/>
                <a:gd name="T86" fmla="*/ 8 w 84"/>
                <a:gd name="T87" fmla="*/ 53 h 89"/>
                <a:gd name="T88" fmla="*/ 0 w 84"/>
                <a:gd name="T89" fmla="*/ 6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4" h="89">
                  <a:moveTo>
                    <a:pt x="0" y="67"/>
                  </a:moveTo>
                  <a:cubicBezTo>
                    <a:pt x="0" y="69"/>
                    <a:pt x="2" y="77"/>
                    <a:pt x="4" y="81"/>
                  </a:cubicBezTo>
                  <a:cubicBezTo>
                    <a:pt x="4" y="81"/>
                    <a:pt x="5" y="81"/>
                    <a:pt x="6" y="81"/>
                  </a:cubicBezTo>
                  <a:cubicBezTo>
                    <a:pt x="11" y="81"/>
                    <a:pt x="13" y="83"/>
                    <a:pt x="15" y="85"/>
                  </a:cubicBezTo>
                  <a:cubicBezTo>
                    <a:pt x="18" y="87"/>
                    <a:pt x="20" y="89"/>
                    <a:pt x="24" y="89"/>
                  </a:cubicBezTo>
                  <a:cubicBezTo>
                    <a:pt x="26" y="89"/>
                    <a:pt x="28" y="88"/>
                    <a:pt x="29" y="87"/>
                  </a:cubicBezTo>
                  <a:cubicBezTo>
                    <a:pt x="31" y="87"/>
                    <a:pt x="33" y="86"/>
                    <a:pt x="35" y="86"/>
                  </a:cubicBezTo>
                  <a:cubicBezTo>
                    <a:pt x="36" y="86"/>
                    <a:pt x="37" y="87"/>
                    <a:pt x="38" y="87"/>
                  </a:cubicBezTo>
                  <a:cubicBezTo>
                    <a:pt x="38" y="84"/>
                    <a:pt x="41" y="81"/>
                    <a:pt x="44" y="77"/>
                  </a:cubicBezTo>
                  <a:cubicBezTo>
                    <a:pt x="46" y="74"/>
                    <a:pt x="49" y="70"/>
                    <a:pt x="50" y="66"/>
                  </a:cubicBezTo>
                  <a:lnTo>
                    <a:pt x="50" y="65"/>
                  </a:lnTo>
                  <a:lnTo>
                    <a:pt x="68" y="65"/>
                  </a:lnTo>
                  <a:cubicBezTo>
                    <a:pt x="70" y="65"/>
                    <a:pt x="72" y="67"/>
                    <a:pt x="75" y="70"/>
                  </a:cubicBezTo>
                  <a:cubicBezTo>
                    <a:pt x="77" y="72"/>
                    <a:pt x="79" y="75"/>
                    <a:pt x="82" y="76"/>
                  </a:cubicBezTo>
                  <a:cubicBezTo>
                    <a:pt x="83" y="74"/>
                    <a:pt x="84" y="71"/>
                    <a:pt x="84" y="69"/>
                  </a:cubicBezTo>
                  <a:lnTo>
                    <a:pt x="84" y="62"/>
                  </a:lnTo>
                  <a:cubicBezTo>
                    <a:pt x="84" y="60"/>
                    <a:pt x="84" y="59"/>
                    <a:pt x="84" y="58"/>
                  </a:cubicBezTo>
                  <a:cubicBezTo>
                    <a:pt x="83" y="58"/>
                    <a:pt x="82" y="58"/>
                    <a:pt x="81" y="58"/>
                  </a:cubicBezTo>
                  <a:cubicBezTo>
                    <a:pt x="79" y="58"/>
                    <a:pt x="77" y="58"/>
                    <a:pt x="75" y="55"/>
                  </a:cubicBezTo>
                  <a:cubicBezTo>
                    <a:pt x="73" y="46"/>
                    <a:pt x="70" y="41"/>
                    <a:pt x="66" y="35"/>
                  </a:cubicBezTo>
                  <a:cubicBezTo>
                    <a:pt x="65" y="33"/>
                    <a:pt x="64" y="31"/>
                    <a:pt x="62" y="28"/>
                  </a:cubicBezTo>
                  <a:cubicBezTo>
                    <a:pt x="56" y="28"/>
                    <a:pt x="49" y="22"/>
                    <a:pt x="47" y="17"/>
                  </a:cubicBezTo>
                  <a:cubicBezTo>
                    <a:pt x="46" y="15"/>
                    <a:pt x="47" y="13"/>
                    <a:pt x="47" y="12"/>
                  </a:cubicBezTo>
                  <a:cubicBezTo>
                    <a:pt x="47" y="10"/>
                    <a:pt x="47" y="9"/>
                    <a:pt x="44" y="8"/>
                  </a:cubicBezTo>
                  <a:cubicBezTo>
                    <a:pt x="42" y="7"/>
                    <a:pt x="41" y="6"/>
                    <a:pt x="40" y="4"/>
                  </a:cubicBezTo>
                  <a:cubicBezTo>
                    <a:pt x="38" y="2"/>
                    <a:pt x="37" y="1"/>
                    <a:pt x="35" y="0"/>
                  </a:cubicBezTo>
                  <a:cubicBezTo>
                    <a:pt x="34" y="0"/>
                    <a:pt x="32" y="0"/>
                    <a:pt x="31" y="0"/>
                  </a:cubicBezTo>
                  <a:cubicBezTo>
                    <a:pt x="30" y="0"/>
                    <a:pt x="28" y="0"/>
                    <a:pt x="27" y="0"/>
                  </a:cubicBezTo>
                  <a:cubicBezTo>
                    <a:pt x="26" y="4"/>
                    <a:pt x="22" y="8"/>
                    <a:pt x="20" y="12"/>
                  </a:cubicBezTo>
                  <a:cubicBezTo>
                    <a:pt x="19" y="13"/>
                    <a:pt x="17" y="15"/>
                    <a:pt x="17" y="16"/>
                  </a:cubicBezTo>
                  <a:cubicBezTo>
                    <a:pt x="17" y="16"/>
                    <a:pt x="17" y="17"/>
                    <a:pt x="17" y="17"/>
                  </a:cubicBezTo>
                  <a:cubicBezTo>
                    <a:pt x="18" y="18"/>
                    <a:pt x="18" y="19"/>
                    <a:pt x="18" y="20"/>
                  </a:cubicBezTo>
                  <a:lnTo>
                    <a:pt x="18" y="20"/>
                  </a:lnTo>
                  <a:lnTo>
                    <a:pt x="17" y="21"/>
                  </a:lnTo>
                  <a:cubicBezTo>
                    <a:pt x="17" y="21"/>
                    <a:pt x="16" y="22"/>
                    <a:pt x="16" y="22"/>
                  </a:cubicBezTo>
                  <a:cubicBezTo>
                    <a:pt x="15" y="22"/>
                    <a:pt x="15" y="23"/>
                    <a:pt x="15" y="23"/>
                  </a:cubicBezTo>
                  <a:cubicBezTo>
                    <a:pt x="16" y="25"/>
                    <a:pt x="18" y="27"/>
                    <a:pt x="19" y="27"/>
                  </a:cubicBezTo>
                  <a:lnTo>
                    <a:pt x="20" y="27"/>
                  </a:lnTo>
                  <a:lnTo>
                    <a:pt x="20" y="29"/>
                  </a:lnTo>
                  <a:cubicBezTo>
                    <a:pt x="20" y="31"/>
                    <a:pt x="18" y="32"/>
                    <a:pt x="16" y="33"/>
                  </a:cubicBezTo>
                  <a:cubicBezTo>
                    <a:pt x="16" y="34"/>
                    <a:pt x="15" y="34"/>
                    <a:pt x="15" y="35"/>
                  </a:cubicBezTo>
                  <a:cubicBezTo>
                    <a:pt x="15" y="35"/>
                    <a:pt x="15" y="35"/>
                    <a:pt x="15" y="36"/>
                  </a:cubicBezTo>
                  <a:cubicBezTo>
                    <a:pt x="16" y="37"/>
                    <a:pt x="16" y="38"/>
                    <a:pt x="16" y="39"/>
                  </a:cubicBezTo>
                  <a:cubicBezTo>
                    <a:pt x="16" y="46"/>
                    <a:pt x="12" y="49"/>
                    <a:pt x="8" y="53"/>
                  </a:cubicBezTo>
                  <a:cubicBezTo>
                    <a:pt x="4" y="57"/>
                    <a:pt x="0" y="61"/>
                    <a:pt x="0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0" name="Freeform 1134">
              <a:extLst>
                <a:ext uri="{FF2B5EF4-FFF2-40B4-BE49-F238E27FC236}">
                  <a16:creationId xmlns:a16="http://schemas.microsoft.com/office/drawing/2014/main" xmlns="" id="{2CC69063-EC41-4130-B7C3-FA0F8697556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1027" y="4587387"/>
              <a:ext cx="22554" cy="26313"/>
            </a:xfrm>
            <a:custGeom>
              <a:avLst/>
              <a:gdLst>
                <a:gd name="T0" fmla="*/ 42 w 52"/>
                <a:gd name="T1" fmla="*/ 57 h 65"/>
                <a:gd name="T2" fmla="*/ 52 w 52"/>
                <a:gd name="T3" fmla="*/ 41 h 65"/>
                <a:gd name="T4" fmla="*/ 51 w 52"/>
                <a:gd name="T5" fmla="*/ 36 h 65"/>
                <a:gd name="T6" fmla="*/ 51 w 52"/>
                <a:gd name="T7" fmla="*/ 33 h 65"/>
                <a:gd name="T8" fmla="*/ 46 w 52"/>
                <a:gd name="T9" fmla="*/ 25 h 65"/>
                <a:gd name="T10" fmla="*/ 42 w 52"/>
                <a:gd name="T11" fmla="*/ 20 h 65"/>
                <a:gd name="T12" fmla="*/ 40 w 52"/>
                <a:gd name="T13" fmla="*/ 11 h 65"/>
                <a:gd name="T14" fmla="*/ 39 w 52"/>
                <a:gd name="T15" fmla="*/ 3 h 65"/>
                <a:gd name="T16" fmla="*/ 36 w 52"/>
                <a:gd name="T17" fmla="*/ 4 h 65"/>
                <a:gd name="T18" fmla="*/ 22 w 52"/>
                <a:gd name="T19" fmla="*/ 0 h 65"/>
                <a:gd name="T20" fmla="*/ 20 w 52"/>
                <a:gd name="T21" fmla="*/ 3 h 65"/>
                <a:gd name="T22" fmla="*/ 16 w 52"/>
                <a:gd name="T23" fmla="*/ 7 h 65"/>
                <a:gd name="T24" fmla="*/ 11 w 52"/>
                <a:gd name="T25" fmla="*/ 6 h 65"/>
                <a:gd name="T26" fmla="*/ 9 w 52"/>
                <a:gd name="T27" fmla="*/ 5 h 65"/>
                <a:gd name="T28" fmla="*/ 0 w 52"/>
                <a:gd name="T29" fmla="*/ 17 h 65"/>
                <a:gd name="T30" fmla="*/ 10 w 52"/>
                <a:gd name="T31" fmla="*/ 32 h 65"/>
                <a:gd name="T32" fmla="*/ 12 w 52"/>
                <a:gd name="T33" fmla="*/ 33 h 65"/>
                <a:gd name="T34" fmla="*/ 19 w 52"/>
                <a:gd name="T35" fmla="*/ 37 h 65"/>
                <a:gd name="T36" fmla="*/ 22 w 52"/>
                <a:gd name="T37" fmla="*/ 49 h 65"/>
                <a:gd name="T38" fmla="*/ 29 w 52"/>
                <a:gd name="T39" fmla="*/ 65 h 65"/>
                <a:gd name="T40" fmla="*/ 36 w 52"/>
                <a:gd name="T41" fmla="*/ 61 h 65"/>
                <a:gd name="T42" fmla="*/ 42 w 52"/>
                <a:gd name="T43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2" h="65">
                  <a:moveTo>
                    <a:pt x="42" y="57"/>
                  </a:moveTo>
                  <a:cubicBezTo>
                    <a:pt x="44" y="49"/>
                    <a:pt x="47" y="44"/>
                    <a:pt x="52" y="41"/>
                  </a:cubicBezTo>
                  <a:cubicBezTo>
                    <a:pt x="51" y="39"/>
                    <a:pt x="51" y="38"/>
                    <a:pt x="51" y="36"/>
                  </a:cubicBezTo>
                  <a:lnTo>
                    <a:pt x="51" y="33"/>
                  </a:lnTo>
                  <a:cubicBezTo>
                    <a:pt x="51" y="29"/>
                    <a:pt x="49" y="27"/>
                    <a:pt x="46" y="25"/>
                  </a:cubicBezTo>
                  <a:cubicBezTo>
                    <a:pt x="45" y="24"/>
                    <a:pt x="43" y="22"/>
                    <a:pt x="42" y="20"/>
                  </a:cubicBezTo>
                  <a:cubicBezTo>
                    <a:pt x="41" y="17"/>
                    <a:pt x="41" y="14"/>
                    <a:pt x="40" y="11"/>
                  </a:cubicBezTo>
                  <a:cubicBezTo>
                    <a:pt x="40" y="9"/>
                    <a:pt x="40" y="6"/>
                    <a:pt x="39" y="3"/>
                  </a:cubicBezTo>
                  <a:cubicBezTo>
                    <a:pt x="38" y="4"/>
                    <a:pt x="37" y="4"/>
                    <a:pt x="36" y="4"/>
                  </a:cubicBezTo>
                  <a:cubicBezTo>
                    <a:pt x="31" y="4"/>
                    <a:pt x="25" y="3"/>
                    <a:pt x="22" y="0"/>
                  </a:cubicBezTo>
                  <a:cubicBezTo>
                    <a:pt x="21" y="1"/>
                    <a:pt x="20" y="2"/>
                    <a:pt x="20" y="3"/>
                  </a:cubicBezTo>
                  <a:cubicBezTo>
                    <a:pt x="19" y="5"/>
                    <a:pt x="18" y="7"/>
                    <a:pt x="16" y="7"/>
                  </a:cubicBezTo>
                  <a:cubicBezTo>
                    <a:pt x="14" y="7"/>
                    <a:pt x="12" y="6"/>
                    <a:pt x="11" y="6"/>
                  </a:cubicBezTo>
                  <a:cubicBezTo>
                    <a:pt x="10" y="6"/>
                    <a:pt x="10" y="6"/>
                    <a:pt x="9" y="5"/>
                  </a:cubicBezTo>
                  <a:cubicBezTo>
                    <a:pt x="8" y="12"/>
                    <a:pt x="4" y="15"/>
                    <a:pt x="0" y="17"/>
                  </a:cubicBezTo>
                  <a:cubicBezTo>
                    <a:pt x="7" y="19"/>
                    <a:pt x="8" y="26"/>
                    <a:pt x="10" y="32"/>
                  </a:cubicBezTo>
                  <a:cubicBezTo>
                    <a:pt x="10" y="32"/>
                    <a:pt x="11" y="33"/>
                    <a:pt x="12" y="33"/>
                  </a:cubicBezTo>
                  <a:cubicBezTo>
                    <a:pt x="15" y="34"/>
                    <a:pt x="18" y="34"/>
                    <a:pt x="19" y="37"/>
                  </a:cubicBezTo>
                  <a:cubicBezTo>
                    <a:pt x="21" y="41"/>
                    <a:pt x="21" y="45"/>
                    <a:pt x="22" y="49"/>
                  </a:cubicBezTo>
                  <a:cubicBezTo>
                    <a:pt x="23" y="55"/>
                    <a:pt x="23" y="60"/>
                    <a:pt x="29" y="65"/>
                  </a:cubicBezTo>
                  <a:cubicBezTo>
                    <a:pt x="30" y="61"/>
                    <a:pt x="33" y="61"/>
                    <a:pt x="36" y="61"/>
                  </a:cubicBezTo>
                  <a:cubicBezTo>
                    <a:pt x="39" y="60"/>
                    <a:pt x="42" y="60"/>
                    <a:pt x="42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" name="Freeform 1135">
              <a:extLst>
                <a:ext uri="{FF2B5EF4-FFF2-40B4-BE49-F238E27FC236}">
                  <a16:creationId xmlns:a16="http://schemas.microsoft.com/office/drawing/2014/main" xmlns="" id="{205CBE94-EA64-469D-B555-F7F2B93CEF4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8474" y="4566713"/>
              <a:ext cx="31951" cy="28193"/>
            </a:xfrm>
            <a:custGeom>
              <a:avLst/>
              <a:gdLst>
                <a:gd name="T0" fmla="*/ 72 w 73"/>
                <a:gd name="T1" fmla="*/ 45 h 67"/>
                <a:gd name="T2" fmla="*/ 69 w 73"/>
                <a:gd name="T3" fmla="*/ 35 h 67"/>
                <a:gd name="T4" fmla="*/ 71 w 73"/>
                <a:gd name="T5" fmla="*/ 29 h 67"/>
                <a:gd name="T6" fmla="*/ 73 w 73"/>
                <a:gd name="T7" fmla="*/ 24 h 67"/>
                <a:gd name="T8" fmla="*/ 70 w 73"/>
                <a:gd name="T9" fmla="*/ 21 h 67"/>
                <a:gd name="T10" fmla="*/ 66 w 73"/>
                <a:gd name="T11" fmla="*/ 16 h 67"/>
                <a:gd name="T12" fmla="*/ 67 w 73"/>
                <a:gd name="T13" fmla="*/ 13 h 67"/>
                <a:gd name="T14" fmla="*/ 68 w 73"/>
                <a:gd name="T15" fmla="*/ 7 h 67"/>
                <a:gd name="T16" fmla="*/ 50 w 73"/>
                <a:gd name="T17" fmla="*/ 11 h 67"/>
                <a:gd name="T18" fmla="*/ 49 w 73"/>
                <a:gd name="T19" fmla="*/ 11 h 67"/>
                <a:gd name="T20" fmla="*/ 43 w 73"/>
                <a:gd name="T21" fmla="*/ 11 h 67"/>
                <a:gd name="T22" fmla="*/ 42 w 73"/>
                <a:gd name="T23" fmla="*/ 10 h 67"/>
                <a:gd name="T24" fmla="*/ 42 w 73"/>
                <a:gd name="T25" fmla="*/ 10 h 67"/>
                <a:gd name="T26" fmla="*/ 41 w 73"/>
                <a:gd name="T27" fmla="*/ 11 h 67"/>
                <a:gd name="T28" fmla="*/ 38 w 73"/>
                <a:gd name="T29" fmla="*/ 14 h 67"/>
                <a:gd name="T30" fmla="*/ 25 w 73"/>
                <a:gd name="T31" fmla="*/ 6 h 67"/>
                <a:gd name="T32" fmla="*/ 17 w 73"/>
                <a:gd name="T33" fmla="*/ 0 h 67"/>
                <a:gd name="T34" fmla="*/ 16 w 73"/>
                <a:gd name="T35" fmla="*/ 0 h 67"/>
                <a:gd name="T36" fmla="*/ 16 w 73"/>
                <a:gd name="T37" fmla="*/ 5 h 67"/>
                <a:gd name="T38" fmla="*/ 16 w 73"/>
                <a:gd name="T39" fmla="*/ 6 h 67"/>
                <a:gd name="T40" fmla="*/ 8 w 73"/>
                <a:gd name="T41" fmla="*/ 15 h 67"/>
                <a:gd name="T42" fmla="*/ 0 w 73"/>
                <a:gd name="T43" fmla="*/ 26 h 67"/>
                <a:gd name="T44" fmla="*/ 5 w 73"/>
                <a:gd name="T45" fmla="*/ 32 h 67"/>
                <a:gd name="T46" fmla="*/ 10 w 73"/>
                <a:gd name="T47" fmla="*/ 29 h 67"/>
                <a:gd name="T48" fmla="*/ 11 w 73"/>
                <a:gd name="T49" fmla="*/ 28 h 67"/>
                <a:gd name="T50" fmla="*/ 12 w 73"/>
                <a:gd name="T51" fmla="*/ 29 h 67"/>
                <a:gd name="T52" fmla="*/ 17 w 73"/>
                <a:gd name="T53" fmla="*/ 37 h 67"/>
                <a:gd name="T54" fmla="*/ 20 w 73"/>
                <a:gd name="T55" fmla="*/ 42 h 67"/>
                <a:gd name="T56" fmla="*/ 25 w 73"/>
                <a:gd name="T57" fmla="*/ 44 h 67"/>
                <a:gd name="T58" fmla="*/ 35 w 73"/>
                <a:gd name="T59" fmla="*/ 53 h 67"/>
                <a:gd name="T60" fmla="*/ 32 w 73"/>
                <a:gd name="T61" fmla="*/ 61 h 67"/>
                <a:gd name="T62" fmla="*/ 31 w 73"/>
                <a:gd name="T63" fmla="*/ 63 h 67"/>
                <a:gd name="T64" fmla="*/ 31 w 73"/>
                <a:gd name="T65" fmla="*/ 67 h 67"/>
                <a:gd name="T66" fmla="*/ 35 w 73"/>
                <a:gd name="T67" fmla="*/ 64 h 67"/>
                <a:gd name="T68" fmla="*/ 36 w 73"/>
                <a:gd name="T69" fmla="*/ 63 h 67"/>
                <a:gd name="T70" fmla="*/ 36 w 73"/>
                <a:gd name="T71" fmla="*/ 65 h 67"/>
                <a:gd name="T72" fmla="*/ 38 w 73"/>
                <a:gd name="T73" fmla="*/ 66 h 67"/>
                <a:gd name="T74" fmla="*/ 43 w 73"/>
                <a:gd name="T75" fmla="*/ 65 h 67"/>
                <a:gd name="T76" fmla="*/ 48 w 73"/>
                <a:gd name="T77" fmla="*/ 64 h 67"/>
                <a:gd name="T78" fmla="*/ 52 w 73"/>
                <a:gd name="T79" fmla="*/ 62 h 67"/>
                <a:gd name="T80" fmla="*/ 59 w 73"/>
                <a:gd name="T81" fmla="*/ 51 h 67"/>
                <a:gd name="T82" fmla="*/ 59 w 73"/>
                <a:gd name="T83" fmla="*/ 50 h 67"/>
                <a:gd name="T84" fmla="*/ 60 w 73"/>
                <a:gd name="T85" fmla="*/ 50 h 67"/>
                <a:gd name="T86" fmla="*/ 64 w 73"/>
                <a:gd name="T87" fmla="*/ 51 h 67"/>
                <a:gd name="T88" fmla="*/ 68 w 73"/>
                <a:gd name="T89" fmla="*/ 52 h 67"/>
                <a:gd name="T90" fmla="*/ 70 w 73"/>
                <a:gd name="T91" fmla="*/ 49 h 67"/>
                <a:gd name="T92" fmla="*/ 72 w 73"/>
                <a:gd name="T93" fmla="*/ 4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3" h="67">
                  <a:moveTo>
                    <a:pt x="72" y="45"/>
                  </a:moveTo>
                  <a:cubicBezTo>
                    <a:pt x="70" y="43"/>
                    <a:pt x="69" y="39"/>
                    <a:pt x="69" y="35"/>
                  </a:cubicBezTo>
                  <a:cubicBezTo>
                    <a:pt x="69" y="32"/>
                    <a:pt x="70" y="30"/>
                    <a:pt x="71" y="29"/>
                  </a:cubicBezTo>
                  <a:cubicBezTo>
                    <a:pt x="72" y="27"/>
                    <a:pt x="73" y="26"/>
                    <a:pt x="73" y="24"/>
                  </a:cubicBezTo>
                  <a:cubicBezTo>
                    <a:pt x="73" y="23"/>
                    <a:pt x="72" y="22"/>
                    <a:pt x="70" y="21"/>
                  </a:cubicBezTo>
                  <a:cubicBezTo>
                    <a:pt x="68" y="20"/>
                    <a:pt x="66" y="18"/>
                    <a:pt x="66" y="16"/>
                  </a:cubicBezTo>
                  <a:cubicBezTo>
                    <a:pt x="66" y="15"/>
                    <a:pt x="67" y="14"/>
                    <a:pt x="67" y="13"/>
                  </a:cubicBezTo>
                  <a:cubicBezTo>
                    <a:pt x="68" y="11"/>
                    <a:pt x="69" y="9"/>
                    <a:pt x="68" y="7"/>
                  </a:cubicBezTo>
                  <a:cubicBezTo>
                    <a:pt x="63" y="9"/>
                    <a:pt x="57" y="11"/>
                    <a:pt x="50" y="11"/>
                  </a:cubicBezTo>
                  <a:cubicBezTo>
                    <a:pt x="50" y="11"/>
                    <a:pt x="49" y="11"/>
                    <a:pt x="49" y="11"/>
                  </a:cubicBezTo>
                  <a:cubicBezTo>
                    <a:pt x="47" y="11"/>
                    <a:pt x="45" y="12"/>
                    <a:pt x="43" y="11"/>
                  </a:cubicBezTo>
                  <a:cubicBezTo>
                    <a:pt x="43" y="10"/>
                    <a:pt x="42" y="10"/>
                    <a:pt x="42" y="10"/>
                  </a:cubicBezTo>
                  <a:lnTo>
                    <a:pt x="42" y="10"/>
                  </a:lnTo>
                  <a:cubicBezTo>
                    <a:pt x="41" y="10"/>
                    <a:pt x="41" y="10"/>
                    <a:pt x="41" y="11"/>
                  </a:cubicBezTo>
                  <a:cubicBezTo>
                    <a:pt x="40" y="12"/>
                    <a:pt x="40" y="14"/>
                    <a:pt x="38" y="14"/>
                  </a:cubicBezTo>
                  <a:cubicBezTo>
                    <a:pt x="32" y="14"/>
                    <a:pt x="28" y="9"/>
                    <a:pt x="25" y="6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5" y="1"/>
                    <a:pt x="16" y="3"/>
                    <a:pt x="16" y="5"/>
                  </a:cubicBezTo>
                  <a:cubicBezTo>
                    <a:pt x="16" y="5"/>
                    <a:pt x="16" y="6"/>
                    <a:pt x="16" y="6"/>
                  </a:cubicBezTo>
                  <a:cubicBezTo>
                    <a:pt x="16" y="10"/>
                    <a:pt x="12" y="13"/>
                    <a:pt x="8" y="15"/>
                  </a:cubicBezTo>
                  <a:cubicBezTo>
                    <a:pt x="4" y="18"/>
                    <a:pt x="0" y="21"/>
                    <a:pt x="0" y="26"/>
                  </a:cubicBezTo>
                  <a:cubicBezTo>
                    <a:pt x="0" y="31"/>
                    <a:pt x="2" y="32"/>
                    <a:pt x="5" y="32"/>
                  </a:cubicBezTo>
                  <a:cubicBezTo>
                    <a:pt x="7" y="32"/>
                    <a:pt x="9" y="31"/>
                    <a:pt x="10" y="29"/>
                  </a:cubicBezTo>
                  <a:lnTo>
                    <a:pt x="11" y="28"/>
                  </a:lnTo>
                  <a:lnTo>
                    <a:pt x="12" y="29"/>
                  </a:lnTo>
                  <a:cubicBezTo>
                    <a:pt x="14" y="31"/>
                    <a:pt x="15" y="34"/>
                    <a:pt x="17" y="37"/>
                  </a:cubicBezTo>
                  <a:cubicBezTo>
                    <a:pt x="18" y="39"/>
                    <a:pt x="19" y="40"/>
                    <a:pt x="20" y="42"/>
                  </a:cubicBezTo>
                  <a:cubicBezTo>
                    <a:pt x="21" y="43"/>
                    <a:pt x="23" y="43"/>
                    <a:pt x="25" y="44"/>
                  </a:cubicBezTo>
                  <a:cubicBezTo>
                    <a:pt x="30" y="45"/>
                    <a:pt x="35" y="46"/>
                    <a:pt x="35" y="53"/>
                  </a:cubicBezTo>
                  <a:cubicBezTo>
                    <a:pt x="35" y="56"/>
                    <a:pt x="33" y="59"/>
                    <a:pt x="32" y="61"/>
                  </a:cubicBezTo>
                  <a:cubicBezTo>
                    <a:pt x="32" y="62"/>
                    <a:pt x="31" y="62"/>
                    <a:pt x="31" y="63"/>
                  </a:cubicBezTo>
                  <a:lnTo>
                    <a:pt x="31" y="67"/>
                  </a:lnTo>
                  <a:cubicBezTo>
                    <a:pt x="32" y="66"/>
                    <a:pt x="33" y="65"/>
                    <a:pt x="35" y="64"/>
                  </a:cubicBezTo>
                  <a:lnTo>
                    <a:pt x="36" y="63"/>
                  </a:lnTo>
                  <a:lnTo>
                    <a:pt x="36" y="65"/>
                  </a:lnTo>
                  <a:cubicBezTo>
                    <a:pt x="36" y="65"/>
                    <a:pt x="37" y="66"/>
                    <a:pt x="38" y="66"/>
                  </a:cubicBezTo>
                  <a:cubicBezTo>
                    <a:pt x="40" y="66"/>
                    <a:pt x="41" y="65"/>
                    <a:pt x="43" y="65"/>
                  </a:cubicBezTo>
                  <a:cubicBezTo>
                    <a:pt x="44" y="65"/>
                    <a:pt x="46" y="64"/>
                    <a:pt x="48" y="64"/>
                  </a:cubicBezTo>
                  <a:cubicBezTo>
                    <a:pt x="49" y="63"/>
                    <a:pt x="50" y="63"/>
                    <a:pt x="52" y="62"/>
                  </a:cubicBezTo>
                  <a:cubicBezTo>
                    <a:pt x="55" y="59"/>
                    <a:pt x="59" y="57"/>
                    <a:pt x="59" y="51"/>
                  </a:cubicBezTo>
                  <a:lnTo>
                    <a:pt x="59" y="50"/>
                  </a:lnTo>
                  <a:lnTo>
                    <a:pt x="60" y="50"/>
                  </a:lnTo>
                  <a:cubicBezTo>
                    <a:pt x="62" y="50"/>
                    <a:pt x="63" y="50"/>
                    <a:pt x="64" y="51"/>
                  </a:cubicBezTo>
                  <a:cubicBezTo>
                    <a:pt x="65" y="51"/>
                    <a:pt x="66" y="52"/>
                    <a:pt x="68" y="52"/>
                  </a:cubicBezTo>
                  <a:cubicBezTo>
                    <a:pt x="68" y="52"/>
                    <a:pt x="69" y="51"/>
                    <a:pt x="70" y="49"/>
                  </a:cubicBezTo>
                  <a:cubicBezTo>
                    <a:pt x="70" y="48"/>
                    <a:pt x="71" y="46"/>
                    <a:pt x="72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2" name="Freeform 1136">
              <a:extLst>
                <a:ext uri="{FF2B5EF4-FFF2-40B4-BE49-F238E27FC236}">
                  <a16:creationId xmlns:a16="http://schemas.microsoft.com/office/drawing/2014/main" xmlns="" id="{C4A83CD0-C938-4000-B50E-86C640B1732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4183" y="4604302"/>
              <a:ext cx="26312" cy="24434"/>
            </a:xfrm>
            <a:custGeom>
              <a:avLst/>
              <a:gdLst>
                <a:gd name="T0" fmla="*/ 24 w 60"/>
                <a:gd name="T1" fmla="*/ 48 h 58"/>
                <a:gd name="T2" fmla="*/ 38 w 60"/>
                <a:gd name="T3" fmla="*/ 58 h 58"/>
                <a:gd name="T4" fmla="*/ 44 w 60"/>
                <a:gd name="T5" fmla="*/ 49 h 58"/>
                <a:gd name="T6" fmla="*/ 44 w 60"/>
                <a:gd name="T7" fmla="*/ 38 h 58"/>
                <a:gd name="T8" fmla="*/ 60 w 60"/>
                <a:gd name="T9" fmla="*/ 21 h 58"/>
                <a:gd name="T10" fmla="*/ 59 w 60"/>
                <a:gd name="T11" fmla="*/ 17 h 58"/>
                <a:gd name="T12" fmla="*/ 58 w 60"/>
                <a:gd name="T13" fmla="*/ 12 h 58"/>
                <a:gd name="T14" fmla="*/ 52 w 60"/>
                <a:gd name="T15" fmla="*/ 12 h 58"/>
                <a:gd name="T16" fmla="*/ 46 w 60"/>
                <a:gd name="T17" fmla="*/ 6 h 58"/>
                <a:gd name="T18" fmla="*/ 47 w 60"/>
                <a:gd name="T19" fmla="*/ 1 h 58"/>
                <a:gd name="T20" fmla="*/ 46 w 60"/>
                <a:gd name="T21" fmla="*/ 1 h 58"/>
                <a:gd name="T22" fmla="*/ 37 w 60"/>
                <a:gd name="T23" fmla="*/ 8 h 58"/>
                <a:gd name="T24" fmla="*/ 37 w 60"/>
                <a:gd name="T25" fmla="*/ 9 h 58"/>
                <a:gd name="T26" fmla="*/ 30 w 60"/>
                <a:gd name="T27" fmla="*/ 9 h 58"/>
                <a:gd name="T28" fmla="*/ 22 w 60"/>
                <a:gd name="T29" fmla="*/ 0 h 58"/>
                <a:gd name="T30" fmla="*/ 22 w 60"/>
                <a:gd name="T31" fmla="*/ 0 h 58"/>
                <a:gd name="T32" fmla="*/ 13 w 60"/>
                <a:gd name="T33" fmla="*/ 14 h 58"/>
                <a:gd name="T34" fmla="*/ 5 w 60"/>
                <a:gd name="T35" fmla="*/ 20 h 58"/>
                <a:gd name="T36" fmla="*/ 0 w 60"/>
                <a:gd name="T37" fmla="*/ 23 h 58"/>
                <a:gd name="T38" fmla="*/ 1 w 60"/>
                <a:gd name="T39" fmla="*/ 28 h 58"/>
                <a:gd name="T40" fmla="*/ 6 w 60"/>
                <a:gd name="T41" fmla="*/ 30 h 58"/>
                <a:gd name="T42" fmla="*/ 11 w 60"/>
                <a:gd name="T43" fmla="*/ 30 h 58"/>
                <a:gd name="T44" fmla="*/ 16 w 60"/>
                <a:gd name="T45" fmla="*/ 34 h 58"/>
                <a:gd name="T46" fmla="*/ 20 w 60"/>
                <a:gd name="T47" fmla="*/ 38 h 58"/>
                <a:gd name="T48" fmla="*/ 24 w 60"/>
                <a:gd name="T49" fmla="*/ 44 h 58"/>
                <a:gd name="T50" fmla="*/ 24 w 60"/>
                <a:gd name="T51" fmla="*/ 4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" h="58">
                  <a:moveTo>
                    <a:pt x="24" y="48"/>
                  </a:moveTo>
                  <a:cubicBezTo>
                    <a:pt x="26" y="53"/>
                    <a:pt x="33" y="58"/>
                    <a:pt x="38" y="58"/>
                  </a:cubicBezTo>
                  <a:cubicBezTo>
                    <a:pt x="44" y="58"/>
                    <a:pt x="44" y="55"/>
                    <a:pt x="44" y="49"/>
                  </a:cubicBezTo>
                  <a:lnTo>
                    <a:pt x="44" y="38"/>
                  </a:lnTo>
                  <a:cubicBezTo>
                    <a:pt x="44" y="31"/>
                    <a:pt x="56" y="23"/>
                    <a:pt x="60" y="21"/>
                  </a:cubicBezTo>
                  <a:cubicBezTo>
                    <a:pt x="60" y="20"/>
                    <a:pt x="59" y="19"/>
                    <a:pt x="59" y="17"/>
                  </a:cubicBezTo>
                  <a:cubicBezTo>
                    <a:pt x="59" y="13"/>
                    <a:pt x="59" y="12"/>
                    <a:pt x="58" y="12"/>
                  </a:cubicBezTo>
                  <a:lnTo>
                    <a:pt x="52" y="12"/>
                  </a:lnTo>
                  <a:cubicBezTo>
                    <a:pt x="48" y="12"/>
                    <a:pt x="46" y="10"/>
                    <a:pt x="46" y="6"/>
                  </a:cubicBezTo>
                  <a:cubicBezTo>
                    <a:pt x="46" y="4"/>
                    <a:pt x="47" y="3"/>
                    <a:pt x="47" y="1"/>
                  </a:cubicBezTo>
                  <a:lnTo>
                    <a:pt x="46" y="1"/>
                  </a:lnTo>
                  <a:cubicBezTo>
                    <a:pt x="40" y="1"/>
                    <a:pt x="37" y="2"/>
                    <a:pt x="37" y="8"/>
                  </a:cubicBezTo>
                  <a:lnTo>
                    <a:pt x="37" y="9"/>
                  </a:lnTo>
                  <a:lnTo>
                    <a:pt x="30" y="9"/>
                  </a:lnTo>
                  <a:cubicBezTo>
                    <a:pt x="26" y="8"/>
                    <a:pt x="23" y="3"/>
                    <a:pt x="22" y="0"/>
                  </a:cubicBezTo>
                  <a:lnTo>
                    <a:pt x="22" y="0"/>
                  </a:lnTo>
                  <a:cubicBezTo>
                    <a:pt x="17" y="3"/>
                    <a:pt x="15" y="7"/>
                    <a:pt x="13" y="14"/>
                  </a:cubicBezTo>
                  <a:cubicBezTo>
                    <a:pt x="13" y="19"/>
                    <a:pt x="8" y="20"/>
                    <a:pt x="5" y="20"/>
                  </a:cubicBezTo>
                  <a:cubicBezTo>
                    <a:pt x="1" y="20"/>
                    <a:pt x="0" y="21"/>
                    <a:pt x="0" y="23"/>
                  </a:cubicBezTo>
                  <a:cubicBezTo>
                    <a:pt x="0" y="26"/>
                    <a:pt x="0" y="26"/>
                    <a:pt x="1" y="28"/>
                  </a:cubicBezTo>
                  <a:cubicBezTo>
                    <a:pt x="2" y="30"/>
                    <a:pt x="4" y="30"/>
                    <a:pt x="6" y="30"/>
                  </a:cubicBezTo>
                  <a:cubicBezTo>
                    <a:pt x="8" y="30"/>
                    <a:pt x="9" y="30"/>
                    <a:pt x="11" y="30"/>
                  </a:cubicBezTo>
                  <a:cubicBezTo>
                    <a:pt x="13" y="31"/>
                    <a:pt x="15" y="33"/>
                    <a:pt x="16" y="34"/>
                  </a:cubicBezTo>
                  <a:cubicBezTo>
                    <a:pt x="18" y="36"/>
                    <a:pt x="19" y="37"/>
                    <a:pt x="20" y="38"/>
                  </a:cubicBezTo>
                  <a:cubicBezTo>
                    <a:pt x="25" y="40"/>
                    <a:pt x="24" y="42"/>
                    <a:pt x="24" y="44"/>
                  </a:cubicBezTo>
                  <a:cubicBezTo>
                    <a:pt x="24" y="45"/>
                    <a:pt x="24" y="47"/>
                    <a:pt x="24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3" name="Freeform 1137">
              <a:extLst>
                <a:ext uri="{FF2B5EF4-FFF2-40B4-BE49-F238E27FC236}">
                  <a16:creationId xmlns:a16="http://schemas.microsoft.com/office/drawing/2014/main" xmlns="" id="{B5ED90EB-A2CB-4330-A470-A918F69A73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085" y="4632494"/>
              <a:ext cx="33830" cy="28193"/>
            </a:xfrm>
            <a:custGeom>
              <a:avLst/>
              <a:gdLst>
                <a:gd name="T0" fmla="*/ 25 w 82"/>
                <a:gd name="T1" fmla="*/ 11 h 67"/>
                <a:gd name="T2" fmla="*/ 18 w 82"/>
                <a:gd name="T3" fmla="*/ 9 h 67"/>
                <a:gd name="T4" fmla="*/ 13 w 82"/>
                <a:gd name="T5" fmla="*/ 7 h 67"/>
                <a:gd name="T6" fmla="*/ 10 w 82"/>
                <a:gd name="T7" fmla="*/ 7 h 67"/>
                <a:gd name="T8" fmla="*/ 10 w 82"/>
                <a:gd name="T9" fmla="*/ 9 h 67"/>
                <a:gd name="T10" fmla="*/ 14 w 82"/>
                <a:gd name="T11" fmla="*/ 19 h 67"/>
                <a:gd name="T12" fmla="*/ 12 w 82"/>
                <a:gd name="T13" fmla="*/ 27 h 67"/>
                <a:gd name="T14" fmla="*/ 10 w 82"/>
                <a:gd name="T15" fmla="*/ 31 h 67"/>
                <a:gd name="T16" fmla="*/ 12 w 82"/>
                <a:gd name="T17" fmla="*/ 33 h 67"/>
                <a:gd name="T18" fmla="*/ 14 w 82"/>
                <a:gd name="T19" fmla="*/ 38 h 67"/>
                <a:gd name="T20" fmla="*/ 6 w 82"/>
                <a:gd name="T21" fmla="*/ 49 h 67"/>
                <a:gd name="T22" fmla="*/ 0 w 82"/>
                <a:gd name="T23" fmla="*/ 57 h 67"/>
                <a:gd name="T24" fmla="*/ 29 w 82"/>
                <a:gd name="T25" fmla="*/ 67 h 67"/>
                <a:gd name="T26" fmla="*/ 29 w 82"/>
                <a:gd name="T27" fmla="*/ 65 h 67"/>
                <a:gd name="T28" fmla="*/ 28 w 82"/>
                <a:gd name="T29" fmla="*/ 61 h 67"/>
                <a:gd name="T30" fmla="*/ 27 w 82"/>
                <a:gd name="T31" fmla="*/ 56 h 67"/>
                <a:gd name="T32" fmla="*/ 31 w 82"/>
                <a:gd name="T33" fmla="*/ 47 h 67"/>
                <a:gd name="T34" fmla="*/ 31 w 82"/>
                <a:gd name="T35" fmla="*/ 47 h 67"/>
                <a:gd name="T36" fmla="*/ 32 w 82"/>
                <a:gd name="T37" fmla="*/ 47 h 67"/>
                <a:gd name="T38" fmla="*/ 38 w 82"/>
                <a:gd name="T39" fmla="*/ 49 h 67"/>
                <a:gd name="T40" fmla="*/ 43 w 82"/>
                <a:gd name="T41" fmla="*/ 43 h 67"/>
                <a:gd name="T42" fmla="*/ 60 w 82"/>
                <a:gd name="T43" fmla="*/ 50 h 67"/>
                <a:gd name="T44" fmla="*/ 70 w 82"/>
                <a:gd name="T45" fmla="*/ 55 h 67"/>
                <a:gd name="T46" fmla="*/ 82 w 82"/>
                <a:gd name="T47" fmla="*/ 43 h 67"/>
                <a:gd name="T48" fmla="*/ 76 w 82"/>
                <a:gd name="T49" fmla="*/ 30 h 67"/>
                <a:gd name="T50" fmla="*/ 76 w 82"/>
                <a:gd name="T51" fmla="*/ 26 h 67"/>
                <a:gd name="T52" fmla="*/ 76 w 82"/>
                <a:gd name="T53" fmla="*/ 24 h 67"/>
                <a:gd name="T54" fmla="*/ 74 w 82"/>
                <a:gd name="T55" fmla="*/ 23 h 67"/>
                <a:gd name="T56" fmla="*/ 71 w 82"/>
                <a:gd name="T57" fmla="*/ 24 h 67"/>
                <a:gd name="T58" fmla="*/ 65 w 82"/>
                <a:gd name="T59" fmla="*/ 24 h 67"/>
                <a:gd name="T60" fmla="*/ 58 w 82"/>
                <a:gd name="T61" fmla="*/ 17 h 67"/>
                <a:gd name="T62" fmla="*/ 56 w 82"/>
                <a:gd name="T63" fmla="*/ 14 h 67"/>
                <a:gd name="T64" fmla="*/ 51 w 82"/>
                <a:gd name="T65" fmla="*/ 13 h 67"/>
                <a:gd name="T66" fmla="*/ 49 w 82"/>
                <a:gd name="T67" fmla="*/ 13 h 67"/>
                <a:gd name="T68" fmla="*/ 43 w 82"/>
                <a:gd name="T69" fmla="*/ 12 h 67"/>
                <a:gd name="T70" fmla="*/ 38 w 82"/>
                <a:gd name="T71" fmla="*/ 8 h 67"/>
                <a:gd name="T72" fmla="*/ 31 w 82"/>
                <a:gd name="T73" fmla="*/ 0 h 67"/>
                <a:gd name="T74" fmla="*/ 25 w 82"/>
                <a:gd name="T75" fmla="*/ 1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67">
                  <a:moveTo>
                    <a:pt x="25" y="11"/>
                  </a:moveTo>
                  <a:cubicBezTo>
                    <a:pt x="21" y="11"/>
                    <a:pt x="19" y="10"/>
                    <a:pt x="18" y="9"/>
                  </a:cubicBezTo>
                  <a:cubicBezTo>
                    <a:pt x="16" y="8"/>
                    <a:pt x="15" y="7"/>
                    <a:pt x="13" y="7"/>
                  </a:cubicBezTo>
                  <a:lnTo>
                    <a:pt x="10" y="7"/>
                  </a:lnTo>
                  <a:lnTo>
                    <a:pt x="10" y="9"/>
                  </a:lnTo>
                  <a:cubicBezTo>
                    <a:pt x="13" y="11"/>
                    <a:pt x="14" y="15"/>
                    <a:pt x="14" y="19"/>
                  </a:cubicBezTo>
                  <a:cubicBezTo>
                    <a:pt x="14" y="23"/>
                    <a:pt x="13" y="25"/>
                    <a:pt x="12" y="27"/>
                  </a:cubicBezTo>
                  <a:cubicBezTo>
                    <a:pt x="11" y="28"/>
                    <a:pt x="10" y="29"/>
                    <a:pt x="10" y="31"/>
                  </a:cubicBezTo>
                  <a:cubicBezTo>
                    <a:pt x="10" y="32"/>
                    <a:pt x="11" y="33"/>
                    <a:pt x="12" y="33"/>
                  </a:cubicBezTo>
                  <a:cubicBezTo>
                    <a:pt x="13" y="34"/>
                    <a:pt x="14" y="35"/>
                    <a:pt x="14" y="38"/>
                  </a:cubicBezTo>
                  <a:cubicBezTo>
                    <a:pt x="14" y="43"/>
                    <a:pt x="10" y="46"/>
                    <a:pt x="6" y="49"/>
                  </a:cubicBezTo>
                  <a:cubicBezTo>
                    <a:pt x="3" y="52"/>
                    <a:pt x="0" y="54"/>
                    <a:pt x="0" y="57"/>
                  </a:cubicBezTo>
                  <a:cubicBezTo>
                    <a:pt x="0" y="61"/>
                    <a:pt x="21" y="66"/>
                    <a:pt x="29" y="67"/>
                  </a:cubicBezTo>
                  <a:cubicBezTo>
                    <a:pt x="29" y="66"/>
                    <a:pt x="29" y="66"/>
                    <a:pt x="29" y="65"/>
                  </a:cubicBezTo>
                  <a:cubicBezTo>
                    <a:pt x="29" y="63"/>
                    <a:pt x="29" y="62"/>
                    <a:pt x="28" y="61"/>
                  </a:cubicBezTo>
                  <a:cubicBezTo>
                    <a:pt x="28" y="60"/>
                    <a:pt x="27" y="58"/>
                    <a:pt x="27" y="56"/>
                  </a:cubicBezTo>
                  <a:cubicBezTo>
                    <a:pt x="27" y="53"/>
                    <a:pt x="28" y="50"/>
                    <a:pt x="31" y="47"/>
                  </a:cubicBezTo>
                  <a:lnTo>
                    <a:pt x="31" y="47"/>
                  </a:lnTo>
                  <a:lnTo>
                    <a:pt x="32" y="47"/>
                  </a:lnTo>
                  <a:cubicBezTo>
                    <a:pt x="33" y="48"/>
                    <a:pt x="35" y="48"/>
                    <a:pt x="38" y="49"/>
                  </a:cubicBezTo>
                  <a:cubicBezTo>
                    <a:pt x="38" y="46"/>
                    <a:pt x="40" y="43"/>
                    <a:pt x="43" y="43"/>
                  </a:cubicBezTo>
                  <a:cubicBezTo>
                    <a:pt x="48" y="43"/>
                    <a:pt x="54" y="47"/>
                    <a:pt x="60" y="50"/>
                  </a:cubicBezTo>
                  <a:cubicBezTo>
                    <a:pt x="64" y="53"/>
                    <a:pt x="68" y="55"/>
                    <a:pt x="70" y="55"/>
                  </a:cubicBezTo>
                  <a:cubicBezTo>
                    <a:pt x="77" y="55"/>
                    <a:pt x="81" y="49"/>
                    <a:pt x="82" y="43"/>
                  </a:cubicBezTo>
                  <a:cubicBezTo>
                    <a:pt x="78" y="39"/>
                    <a:pt x="76" y="33"/>
                    <a:pt x="76" y="30"/>
                  </a:cubicBezTo>
                  <a:cubicBezTo>
                    <a:pt x="76" y="29"/>
                    <a:pt x="76" y="28"/>
                    <a:pt x="76" y="26"/>
                  </a:cubicBezTo>
                  <a:cubicBezTo>
                    <a:pt x="76" y="25"/>
                    <a:pt x="76" y="24"/>
                    <a:pt x="76" y="24"/>
                  </a:cubicBezTo>
                  <a:cubicBezTo>
                    <a:pt x="76" y="23"/>
                    <a:pt x="75" y="23"/>
                    <a:pt x="74" y="23"/>
                  </a:cubicBezTo>
                  <a:cubicBezTo>
                    <a:pt x="74" y="23"/>
                    <a:pt x="72" y="23"/>
                    <a:pt x="71" y="24"/>
                  </a:cubicBezTo>
                  <a:cubicBezTo>
                    <a:pt x="69" y="24"/>
                    <a:pt x="67" y="24"/>
                    <a:pt x="65" y="24"/>
                  </a:cubicBezTo>
                  <a:cubicBezTo>
                    <a:pt x="60" y="24"/>
                    <a:pt x="59" y="20"/>
                    <a:pt x="58" y="17"/>
                  </a:cubicBezTo>
                  <a:cubicBezTo>
                    <a:pt x="58" y="16"/>
                    <a:pt x="57" y="14"/>
                    <a:pt x="56" y="14"/>
                  </a:cubicBezTo>
                  <a:cubicBezTo>
                    <a:pt x="55" y="13"/>
                    <a:pt x="53" y="13"/>
                    <a:pt x="51" y="13"/>
                  </a:cubicBezTo>
                  <a:cubicBezTo>
                    <a:pt x="51" y="13"/>
                    <a:pt x="50" y="13"/>
                    <a:pt x="49" y="13"/>
                  </a:cubicBezTo>
                  <a:cubicBezTo>
                    <a:pt x="48" y="13"/>
                    <a:pt x="46" y="13"/>
                    <a:pt x="43" y="12"/>
                  </a:cubicBezTo>
                  <a:cubicBezTo>
                    <a:pt x="42" y="12"/>
                    <a:pt x="41" y="11"/>
                    <a:pt x="38" y="8"/>
                  </a:cubicBezTo>
                  <a:cubicBezTo>
                    <a:pt x="37" y="7"/>
                    <a:pt x="34" y="4"/>
                    <a:pt x="31" y="0"/>
                  </a:cubicBezTo>
                  <a:cubicBezTo>
                    <a:pt x="31" y="6"/>
                    <a:pt x="30" y="11"/>
                    <a:pt x="2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4" name="Freeform 1138">
              <a:extLst>
                <a:ext uri="{FF2B5EF4-FFF2-40B4-BE49-F238E27FC236}">
                  <a16:creationId xmlns:a16="http://schemas.microsoft.com/office/drawing/2014/main" xmlns="" id="{1A10B6C8-AF77-4987-98C8-819C391E54C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7942" y="4583628"/>
              <a:ext cx="22554" cy="24434"/>
            </a:xfrm>
            <a:custGeom>
              <a:avLst/>
              <a:gdLst>
                <a:gd name="T0" fmla="*/ 36 w 52"/>
                <a:gd name="T1" fmla="*/ 49 h 56"/>
                <a:gd name="T2" fmla="*/ 38 w 52"/>
                <a:gd name="T3" fmla="*/ 49 h 56"/>
                <a:gd name="T4" fmla="*/ 44 w 52"/>
                <a:gd name="T5" fmla="*/ 34 h 56"/>
                <a:gd name="T6" fmla="*/ 48 w 52"/>
                <a:gd name="T7" fmla="*/ 27 h 56"/>
                <a:gd name="T8" fmla="*/ 50 w 52"/>
                <a:gd name="T9" fmla="*/ 22 h 56"/>
                <a:gd name="T10" fmla="*/ 52 w 52"/>
                <a:gd name="T11" fmla="*/ 19 h 56"/>
                <a:gd name="T12" fmla="*/ 47 w 52"/>
                <a:gd name="T13" fmla="*/ 10 h 56"/>
                <a:gd name="T14" fmla="*/ 42 w 52"/>
                <a:gd name="T15" fmla="*/ 0 h 56"/>
                <a:gd name="T16" fmla="*/ 35 w 52"/>
                <a:gd name="T17" fmla="*/ 4 h 56"/>
                <a:gd name="T18" fmla="*/ 32 w 52"/>
                <a:gd name="T19" fmla="*/ 2 h 56"/>
                <a:gd name="T20" fmla="*/ 30 w 52"/>
                <a:gd name="T21" fmla="*/ 1 h 56"/>
                <a:gd name="T22" fmla="*/ 29 w 52"/>
                <a:gd name="T23" fmla="*/ 3 h 56"/>
                <a:gd name="T24" fmla="*/ 24 w 52"/>
                <a:gd name="T25" fmla="*/ 7 h 56"/>
                <a:gd name="T26" fmla="*/ 18 w 52"/>
                <a:gd name="T27" fmla="*/ 3 h 56"/>
                <a:gd name="T28" fmla="*/ 13 w 52"/>
                <a:gd name="T29" fmla="*/ 1 h 56"/>
                <a:gd name="T30" fmla="*/ 5 w 52"/>
                <a:gd name="T31" fmla="*/ 5 h 56"/>
                <a:gd name="T32" fmla="*/ 0 w 52"/>
                <a:gd name="T33" fmla="*/ 9 h 56"/>
                <a:gd name="T34" fmla="*/ 2 w 52"/>
                <a:gd name="T35" fmla="*/ 18 h 56"/>
                <a:gd name="T36" fmla="*/ 3 w 52"/>
                <a:gd name="T37" fmla="*/ 26 h 56"/>
                <a:gd name="T38" fmla="*/ 7 w 52"/>
                <a:gd name="T39" fmla="*/ 31 h 56"/>
                <a:gd name="T40" fmla="*/ 13 w 52"/>
                <a:gd name="T41" fmla="*/ 40 h 56"/>
                <a:gd name="T42" fmla="*/ 13 w 52"/>
                <a:gd name="T43" fmla="*/ 43 h 56"/>
                <a:gd name="T44" fmla="*/ 20 w 52"/>
                <a:gd name="T45" fmla="*/ 56 h 56"/>
                <a:gd name="T46" fmla="*/ 25 w 52"/>
                <a:gd name="T47" fmla="*/ 56 h 56"/>
                <a:gd name="T48" fmla="*/ 36 w 52"/>
                <a:gd name="T49" fmla="*/ 49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" h="56">
                  <a:moveTo>
                    <a:pt x="36" y="49"/>
                  </a:moveTo>
                  <a:lnTo>
                    <a:pt x="38" y="49"/>
                  </a:lnTo>
                  <a:cubicBezTo>
                    <a:pt x="41" y="39"/>
                    <a:pt x="43" y="34"/>
                    <a:pt x="44" y="34"/>
                  </a:cubicBezTo>
                  <a:lnTo>
                    <a:pt x="48" y="27"/>
                  </a:lnTo>
                  <a:cubicBezTo>
                    <a:pt x="48" y="25"/>
                    <a:pt x="49" y="23"/>
                    <a:pt x="50" y="22"/>
                  </a:cubicBezTo>
                  <a:cubicBezTo>
                    <a:pt x="51" y="21"/>
                    <a:pt x="52" y="20"/>
                    <a:pt x="52" y="19"/>
                  </a:cubicBezTo>
                  <a:cubicBezTo>
                    <a:pt x="52" y="14"/>
                    <a:pt x="50" y="12"/>
                    <a:pt x="47" y="10"/>
                  </a:cubicBezTo>
                  <a:cubicBezTo>
                    <a:pt x="45" y="8"/>
                    <a:pt x="42" y="5"/>
                    <a:pt x="42" y="0"/>
                  </a:cubicBezTo>
                  <a:cubicBezTo>
                    <a:pt x="40" y="2"/>
                    <a:pt x="37" y="4"/>
                    <a:pt x="35" y="4"/>
                  </a:cubicBezTo>
                  <a:cubicBezTo>
                    <a:pt x="33" y="4"/>
                    <a:pt x="33" y="3"/>
                    <a:pt x="32" y="2"/>
                  </a:cubicBezTo>
                  <a:cubicBezTo>
                    <a:pt x="31" y="2"/>
                    <a:pt x="31" y="1"/>
                    <a:pt x="30" y="1"/>
                  </a:cubicBezTo>
                  <a:cubicBezTo>
                    <a:pt x="30" y="1"/>
                    <a:pt x="29" y="2"/>
                    <a:pt x="29" y="3"/>
                  </a:cubicBezTo>
                  <a:cubicBezTo>
                    <a:pt x="28" y="5"/>
                    <a:pt x="27" y="7"/>
                    <a:pt x="24" y="7"/>
                  </a:cubicBezTo>
                  <a:cubicBezTo>
                    <a:pt x="21" y="7"/>
                    <a:pt x="20" y="5"/>
                    <a:pt x="18" y="3"/>
                  </a:cubicBezTo>
                  <a:cubicBezTo>
                    <a:pt x="17" y="2"/>
                    <a:pt x="15" y="1"/>
                    <a:pt x="13" y="1"/>
                  </a:cubicBezTo>
                  <a:cubicBezTo>
                    <a:pt x="9" y="1"/>
                    <a:pt x="7" y="3"/>
                    <a:pt x="5" y="5"/>
                  </a:cubicBezTo>
                  <a:cubicBezTo>
                    <a:pt x="4" y="7"/>
                    <a:pt x="2" y="8"/>
                    <a:pt x="0" y="9"/>
                  </a:cubicBezTo>
                  <a:cubicBezTo>
                    <a:pt x="1" y="12"/>
                    <a:pt x="1" y="15"/>
                    <a:pt x="2" y="18"/>
                  </a:cubicBezTo>
                  <a:cubicBezTo>
                    <a:pt x="2" y="21"/>
                    <a:pt x="2" y="24"/>
                    <a:pt x="3" y="26"/>
                  </a:cubicBezTo>
                  <a:cubicBezTo>
                    <a:pt x="4" y="28"/>
                    <a:pt x="5" y="29"/>
                    <a:pt x="7" y="31"/>
                  </a:cubicBezTo>
                  <a:cubicBezTo>
                    <a:pt x="10" y="33"/>
                    <a:pt x="13" y="35"/>
                    <a:pt x="13" y="40"/>
                  </a:cubicBezTo>
                  <a:lnTo>
                    <a:pt x="13" y="43"/>
                  </a:lnTo>
                  <a:cubicBezTo>
                    <a:pt x="13" y="47"/>
                    <a:pt x="16" y="54"/>
                    <a:pt x="20" y="56"/>
                  </a:cubicBezTo>
                  <a:lnTo>
                    <a:pt x="25" y="56"/>
                  </a:lnTo>
                  <a:cubicBezTo>
                    <a:pt x="25" y="49"/>
                    <a:pt x="32" y="49"/>
                    <a:pt x="36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5" name="Freeform 1139">
              <a:extLst>
                <a:ext uri="{FF2B5EF4-FFF2-40B4-BE49-F238E27FC236}">
                  <a16:creationId xmlns:a16="http://schemas.microsoft.com/office/drawing/2014/main" xmlns="" id="{1C3E1DC1-8E26-40F1-90D3-DFA5958CB01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3581" y="4694516"/>
              <a:ext cx="24434" cy="45107"/>
            </a:xfrm>
            <a:custGeom>
              <a:avLst/>
              <a:gdLst>
                <a:gd name="T0" fmla="*/ 53 w 58"/>
                <a:gd name="T1" fmla="*/ 53 h 106"/>
                <a:gd name="T2" fmla="*/ 48 w 58"/>
                <a:gd name="T3" fmla="*/ 51 h 106"/>
                <a:gd name="T4" fmla="*/ 40 w 58"/>
                <a:gd name="T5" fmla="*/ 43 h 106"/>
                <a:gd name="T6" fmla="*/ 44 w 58"/>
                <a:gd name="T7" fmla="*/ 35 h 106"/>
                <a:gd name="T8" fmla="*/ 48 w 58"/>
                <a:gd name="T9" fmla="*/ 31 h 106"/>
                <a:gd name="T10" fmla="*/ 46 w 58"/>
                <a:gd name="T11" fmla="*/ 29 h 106"/>
                <a:gd name="T12" fmla="*/ 45 w 58"/>
                <a:gd name="T13" fmla="*/ 28 h 106"/>
                <a:gd name="T14" fmla="*/ 40 w 58"/>
                <a:gd name="T15" fmla="*/ 20 h 106"/>
                <a:gd name="T16" fmla="*/ 46 w 58"/>
                <a:gd name="T17" fmla="*/ 10 h 106"/>
                <a:gd name="T18" fmla="*/ 45 w 58"/>
                <a:gd name="T19" fmla="*/ 7 h 106"/>
                <a:gd name="T20" fmla="*/ 39 w 58"/>
                <a:gd name="T21" fmla="*/ 0 h 106"/>
                <a:gd name="T22" fmla="*/ 36 w 58"/>
                <a:gd name="T23" fmla="*/ 1 h 106"/>
                <a:gd name="T24" fmla="*/ 31 w 58"/>
                <a:gd name="T25" fmla="*/ 2 h 106"/>
                <a:gd name="T26" fmla="*/ 24 w 58"/>
                <a:gd name="T27" fmla="*/ 1 h 106"/>
                <a:gd name="T28" fmla="*/ 18 w 58"/>
                <a:gd name="T29" fmla="*/ 0 h 106"/>
                <a:gd name="T30" fmla="*/ 14 w 58"/>
                <a:gd name="T31" fmla="*/ 2 h 106"/>
                <a:gd name="T32" fmla="*/ 17 w 58"/>
                <a:gd name="T33" fmla="*/ 12 h 106"/>
                <a:gd name="T34" fmla="*/ 20 w 58"/>
                <a:gd name="T35" fmla="*/ 30 h 106"/>
                <a:gd name="T36" fmla="*/ 27 w 58"/>
                <a:gd name="T37" fmla="*/ 40 h 106"/>
                <a:gd name="T38" fmla="*/ 28 w 58"/>
                <a:gd name="T39" fmla="*/ 40 h 106"/>
                <a:gd name="T40" fmla="*/ 28 w 58"/>
                <a:gd name="T41" fmla="*/ 46 h 106"/>
                <a:gd name="T42" fmla="*/ 28 w 58"/>
                <a:gd name="T43" fmla="*/ 47 h 106"/>
                <a:gd name="T44" fmla="*/ 26 w 58"/>
                <a:gd name="T45" fmla="*/ 49 h 106"/>
                <a:gd name="T46" fmla="*/ 23 w 58"/>
                <a:gd name="T47" fmla="*/ 53 h 106"/>
                <a:gd name="T48" fmla="*/ 24 w 58"/>
                <a:gd name="T49" fmla="*/ 60 h 106"/>
                <a:gd name="T50" fmla="*/ 26 w 58"/>
                <a:gd name="T51" fmla="*/ 67 h 106"/>
                <a:gd name="T52" fmla="*/ 14 w 58"/>
                <a:gd name="T53" fmla="*/ 75 h 106"/>
                <a:gd name="T54" fmla="*/ 11 w 58"/>
                <a:gd name="T55" fmla="*/ 73 h 106"/>
                <a:gd name="T56" fmla="*/ 10 w 58"/>
                <a:gd name="T57" fmla="*/ 72 h 106"/>
                <a:gd name="T58" fmla="*/ 8 w 58"/>
                <a:gd name="T59" fmla="*/ 76 h 106"/>
                <a:gd name="T60" fmla="*/ 9 w 58"/>
                <a:gd name="T61" fmla="*/ 80 h 106"/>
                <a:gd name="T62" fmla="*/ 11 w 58"/>
                <a:gd name="T63" fmla="*/ 85 h 106"/>
                <a:gd name="T64" fmla="*/ 5 w 58"/>
                <a:gd name="T65" fmla="*/ 92 h 106"/>
                <a:gd name="T66" fmla="*/ 0 w 58"/>
                <a:gd name="T67" fmla="*/ 97 h 106"/>
                <a:gd name="T68" fmla="*/ 4 w 58"/>
                <a:gd name="T69" fmla="*/ 101 h 106"/>
                <a:gd name="T70" fmla="*/ 7 w 58"/>
                <a:gd name="T71" fmla="*/ 103 h 106"/>
                <a:gd name="T72" fmla="*/ 10 w 58"/>
                <a:gd name="T73" fmla="*/ 103 h 106"/>
                <a:gd name="T74" fmla="*/ 18 w 58"/>
                <a:gd name="T75" fmla="*/ 105 h 106"/>
                <a:gd name="T76" fmla="*/ 25 w 58"/>
                <a:gd name="T77" fmla="*/ 106 h 106"/>
                <a:gd name="T78" fmla="*/ 48 w 58"/>
                <a:gd name="T79" fmla="*/ 105 h 106"/>
                <a:gd name="T80" fmla="*/ 48 w 58"/>
                <a:gd name="T81" fmla="*/ 105 h 106"/>
                <a:gd name="T82" fmla="*/ 46 w 58"/>
                <a:gd name="T83" fmla="*/ 103 h 106"/>
                <a:gd name="T84" fmla="*/ 45 w 58"/>
                <a:gd name="T85" fmla="*/ 103 h 106"/>
                <a:gd name="T86" fmla="*/ 45 w 58"/>
                <a:gd name="T87" fmla="*/ 85 h 106"/>
                <a:gd name="T88" fmla="*/ 47 w 58"/>
                <a:gd name="T89" fmla="*/ 86 h 106"/>
                <a:gd name="T90" fmla="*/ 53 w 58"/>
                <a:gd name="T91" fmla="*/ 90 h 106"/>
                <a:gd name="T92" fmla="*/ 56 w 58"/>
                <a:gd name="T93" fmla="*/ 92 h 106"/>
                <a:gd name="T94" fmla="*/ 57 w 58"/>
                <a:gd name="T95" fmla="*/ 80 h 106"/>
                <a:gd name="T96" fmla="*/ 57 w 58"/>
                <a:gd name="T97" fmla="*/ 74 h 106"/>
                <a:gd name="T98" fmla="*/ 57 w 58"/>
                <a:gd name="T99" fmla="*/ 70 h 106"/>
                <a:gd name="T100" fmla="*/ 53 w 58"/>
                <a:gd name="T101" fmla="*/ 5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8" h="106">
                  <a:moveTo>
                    <a:pt x="53" y="53"/>
                  </a:moveTo>
                  <a:cubicBezTo>
                    <a:pt x="52" y="52"/>
                    <a:pt x="50" y="51"/>
                    <a:pt x="48" y="51"/>
                  </a:cubicBezTo>
                  <a:cubicBezTo>
                    <a:pt x="44" y="50"/>
                    <a:pt x="40" y="49"/>
                    <a:pt x="40" y="43"/>
                  </a:cubicBezTo>
                  <a:cubicBezTo>
                    <a:pt x="40" y="39"/>
                    <a:pt x="42" y="37"/>
                    <a:pt x="44" y="35"/>
                  </a:cubicBezTo>
                  <a:cubicBezTo>
                    <a:pt x="45" y="34"/>
                    <a:pt x="47" y="32"/>
                    <a:pt x="48" y="31"/>
                  </a:cubicBezTo>
                  <a:lnTo>
                    <a:pt x="46" y="29"/>
                  </a:lnTo>
                  <a:cubicBezTo>
                    <a:pt x="45" y="29"/>
                    <a:pt x="45" y="28"/>
                    <a:pt x="45" y="28"/>
                  </a:cubicBezTo>
                  <a:cubicBezTo>
                    <a:pt x="43" y="26"/>
                    <a:pt x="40" y="24"/>
                    <a:pt x="40" y="20"/>
                  </a:cubicBezTo>
                  <a:cubicBezTo>
                    <a:pt x="40" y="15"/>
                    <a:pt x="43" y="13"/>
                    <a:pt x="46" y="10"/>
                  </a:cubicBezTo>
                  <a:cubicBezTo>
                    <a:pt x="45" y="9"/>
                    <a:pt x="45" y="8"/>
                    <a:pt x="45" y="7"/>
                  </a:cubicBezTo>
                  <a:cubicBezTo>
                    <a:pt x="44" y="3"/>
                    <a:pt x="43" y="0"/>
                    <a:pt x="39" y="0"/>
                  </a:cubicBezTo>
                  <a:cubicBezTo>
                    <a:pt x="37" y="0"/>
                    <a:pt x="37" y="0"/>
                    <a:pt x="36" y="1"/>
                  </a:cubicBezTo>
                  <a:cubicBezTo>
                    <a:pt x="34" y="1"/>
                    <a:pt x="33" y="2"/>
                    <a:pt x="31" y="2"/>
                  </a:cubicBezTo>
                  <a:cubicBezTo>
                    <a:pt x="28" y="2"/>
                    <a:pt x="26" y="1"/>
                    <a:pt x="24" y="1"/>
                  </a:cubicBezTo>
                  <a:cubicBezTo>
                    <a:pt x="23" y="0"/>
                    <a:pt x="21" y="0"/>
                    <a:pt x="18" y="0"/>
                  </a:cubicBezTo>
                  <a:cubicBezTo>
                    <a:pt x="16" y="0"/>
                    <a:pt x="15" y="0"/>
                    <a:pt x="14" y="2"/>
                  </a:cubicBezTo>
                  <a:cubicBezTo>
                    <a:pt x="15" y="6"/>
                    <a:pt x="16" y="9"/>
                    <a:pt x="17" y="12"/>
                  </a:cubicBezTo>
                  <a:cubicBezTo>
                    <a:pt x="18" y="16"/>
                    <a:pt x="20" y="21"/>
                    <a:pt x="20" y="30"/>
                  </a:cubicBezTo>
                  <a:cubicBezTo>
                    <a:pt x="20" y="37"/>
                    <a:pt x="21" y="40"/>
                    <a:pt x="27" y="40"/>
                  </a:cubicBezTo>
                  <a:lnTo>
                    <a:pt x="28" y="40"/>
                  </a:lnTo>
                  <a:lnTo>
                    <a:pt x="28" y="46"/>
                  </a:lnTo>
                  <a:lnTo>
                    <a:pt x="28" y="47"/>
                  </a:lnTo>
                  <a:cubicBezTo>
                    <a:pt x="27" y="48"/>
                    <a:pt x="26" y="49"/>
                    <a:pt x="26" y="49"/>
                  </a:cubicBezTo>
                  <a:cubicBezTo>
                    <a:pt x="24" y="51"/>
                    <a:pt x="23" y="52"/>
                    <a:pt x="23" y="53"/>
                  </a:cubicBezTo>
                  <a:cubicBezTo>
                    <a:pt x="23" y="56"/>
                    <a:pt x="24" y="58"/>
                    <a:pt x="24" y="60"/>
                  </a:cubicBezTo>
                  <a:cubicBezTo>
                    <a:pt x="25" y="62"/>
                    <a:pt x="26" y="64"/>
                    <a:pt x="26" y="67"/>
                  </a:cubicBezTo>
                  <a:cubicBezTo>
                    <a:pt x="26" y="71"/>
                    <a:pt x="16" y="75"/>
                    <a:pt x="14" y="75"/>
                  </a:cubicBezTo>
                  <a:cubicBezTo>
                    <a:pt x="13" y="75"/>
                    <a:pt x="12" y="74"/>
                    <a:pt x="11" y="73"/>
                  </a:cubicBezTo>
                  <a:cubicBezTo>
                    <a:pt x="10" y="73"/>
                    <a:pt x="10" y="72"/>
                    <a:pt x="10" y="72"/>
                  </a:cubicBezTo>
                  <a:cubicBezTo>
                    <a:pt x="8" y="72"/>
                    <a:pt x="8" y="75"/>
                    <a:pt x="8" y="76"/>
                  </a:cubicBezTo>
                  <a:cubicBezTo>
                    <a:pt x="8" y="77"/>
                    <a:pt x="8" y="79"/>
                    <a:pt x="9" y="80"/>
                  </a:cubicBezTo>
                  <a:cubicBezTo>
                    <a:pt x="10" y="81"/>
                    <a:pt x="11" y="83"/>
                    <a:pt x="11" y="85"/>
                  </a:cubicBezTo>
                  <a:cubicBezTo>
                    <a:pt x="11" y="89"/>
                    <a:pt x="7" y="91"/>
                    <a:pt x="5" y="92"/>
                  </a:cubicBezTo>
                  <a:cubicBezTo>
                    <a:pt x="2" y="94"/>
                    <a:pt x="0" y="95"/>
                    <a:pt x="0" y="97"/>
                  </a:cubicBezTo>
                  <a:cubicBezTo>
                    <a:pt x="0" y="99"/>
                    <a:pt x="2" y="100"/>
                    <a:pt x="4" y="101"/>
                  </a:cubicBezTo>
                  <a:cubicBezTo>
                    <a:pt x="5" y="101"/>
                    <a:pt x="6" y="102"/>
                    <a:pt x="7" y="103"/>
                  </a:cubicBezTo>
                  <a:lnTo>
                    <a:pt x="10" y="103"/>
                  </a:lnTo>
                  <a:cubicBezTo>
                    <a:pt x="13" y="103"/>
                    <a:pt x="15" y="104"/>
                    <a:pt x="18" y="105"/>
                  </a:cubicBezTo>
                  <a:cubicBezTo>
                    <a:pt x="20" y="106"/>
                    <a:pt x="23" y="106"/>
                    <a:pt x="25" y="106"/>
                  </a:cubicBezTo>
                  <a:cubicBezTo>
                    <a:pt x="32" y="105"/>
                    <a:pt x="40" y="105"/>
                    <a:pt x="48" y="105"/>
                  </a:cubicBezTo>
                  <a:cubicBezTo>
                    <a:pt x="48" y="105"/>
                    <a:pt x="48" y="105"/>
                    <a:pt x="48" y="105"/>
                  </a:cubicBezTo>
                  <a:cubicBezTo>
                    <a:pt x="47" y="104"/>
                    <a:pt x="47" y="104"/>
                    <a:pt x="46" y="103"/>
                  </a:cubicBezTo>
                  <a:lnTo>
                    <a:pt x="45" y="103"/>
                  </a:lnTo>
                  <a:lnTo>
                    <a:pt x="45" y="85"/>
                  </a:lnTo>
                  <a:lnTo>
                    <a:pt x="47" y="86"/>
                  </a:lnTo>
                  <a:cubicBezTo>
                    <a:pt x="50" y="87"/>
                    <a:pt x="52" y="88"/>
                    <a:pt x="53" y="90"/>
                  </a:cubicBezTo>
                  <a:cubicBezTo>
                    <a:pt x="54" y="90"/>
                    <a:pt x="55" y="91"/>
                    <a:pt x="56" y="92"/>
                  </a:cubicBezTo>
                  <a:cubicBezTo>
                    <a:pt x="57" y="87"/>
                    <a:pt x="57" y="84"/>
                    <a:pt x="57" y="80"/>
                  </a:cubicBezTo>
                  <a:cubicBezTo>
                    <a:pt x="57" y="78"/>
                    <a:pt x="57" y="76"/>
                    <a:pt x="57" y="74"/>
                  </a:cubicBezTo>
                  <a:cubicBezTo>
                    <a:pt x="57" y="73"/>
                    <a:pt x="57" y="72"/>
                    <a:pt x="57" y="70"/>
                  </a:cubicBezTo>
                  <a:cubicBezTo>
                    <a:pt x="58" y="63"/>
                    <a:pt x="58" y="57"/>
                    <a:pt x="53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6" name="Freeform 1140">
              <a:extLst>
                <a:ext uri="{FF2B5EF4-FFF2-40B4-BE49-F238E27FC236}">
                  <a16:creationId xmlns:a16="http://schemas.microsoft.com/office/drawing/2014/main" xmlns="" id="{3F128204-C925-4CE4-9B44-00F2731807C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0956" y="4653168"/>
              <a:ext cx="50746" cy="58264"/>
            </a:xfrm>
            <a:custGeom>
              <a:avLst/>
              <a:gdLst>
                <a:gd name="T0" fmla="*/ 115 w 117"/>
                <a:gd name="T1" fmla="*/ 13 h 133"/>
                <a:gd name="T2" fmla="*/ 110 w 117"/>
                <a:gd name="T3" fmla="*/ 6 h 133"/>
                <a:gd name="T4" fmla="*/ 99 w 117"/>
                <a:gd name="T5" fmla="*/ 8 h 133"/>
                <a:gd name="T6" fmla="*/ 81 w 117"/>
                <a:gd name="T7" fmla="*/ 0 h 133"/>
                <a:gd name="T8" fmla="*/ 80 w 117"/>
                <a:gd name="T9" fmla="*/ 2 h 133"/>
                <a:gd name="T10" fmla="*/ 80 w 117"/>
                <a:gd name="T11" fmla="*/ 7 h 133"/>
                <a:gd name="T12" fmla="*/ 66 w 117"/>
                <a:gd name="T13" fmla="*/ 11 h 133"/>
                <a:gd name="T14" fmla="*/ 66 w 117"/>
                <a:gd name="T15" fmla="*/ 14 h 133"/>
                <a:gd name="T16" fmla="*/ 67 w 117"/>
                <a:gd name="T17" fmla="*/ 19 h 133"/>
                <a:gd name="T18" fmla="*/ 59 w 117"/>
                <a:gd name="T19" fmla="*/ 19 h 133"/>
                <a:gd name="T20" fmla="*/ 56 w 117"/>
                <a:gd name="T21" fmla="*/ 19 h 133"/>
                <a:gd name="T22" fmla="*/ 41 w 117"/>
                <a:gd name="T23" fmla="*/ 39 h 133"/>
                <a:gd name="T24" fmla="*/ 24 w 117"/>
                <a:gd name="T25" fmla="*/ 26 h 133"/>
                <a:gd name="T26" fmla="*/ 21 w 117"/>
                <a:gd name="T27" fmla="*/ 29 h 133"/>
                <a:gd name="T28" fmla="*/ 11 w 117"/>
                <a:gd name="T29" fmla="*/ 24 h 133"/>
                <a:gd name="T30" fmla="*/ 11 w 117"/>
                <a:gd name="T31" fmla="*/ 37 h 133"/>
                <a:gd name="T32" fmla="*/ 19 w 117"/>
                <a:gd name="T33" fmla="*/ 45 h 133"/>
                <a:gd name="T34" fmla="*/ 5 w 117"/>
                <a:gd name="T35" fmla="*/ 49 h 133"/>
                <a:gd name="T36" fmla="*/ 26 w 117"/>
                <a:gd name="T37" fmla="*/ 67 h 133"/>
                <a:gd name="T38" fmla="*/ 20 w 117"/>
                <a:gd name="T39" fmla="*/ 81 h 133"/>
                <a:gd name="T40" fmla="*/ 29 w 117"/>
                <a:gd name="T41" fmla="*/ 95 h 133"/>
                <a:gd name="T42" fmla="*/ 27 w 117"/>
                <a:gd name="T43" fmla="*/ 105 h 133"/>
                <a:gd name="T44" fmla="*/ 35 w 117"/>
                <a:gd name="T45" fmla="*/ 108 h 133"/>
                <a:gd name="T46" fmla="*/ 46 w 117"/>
                <a:gd name="T47" fmla="*/ 107 h 133"/>
                <a:gd name="T48" fmla="*/ 52 w 117"/>
                <a:gd name="T49" fmla="*/ 105 h 133"/>
                <a:gd name="T50" fmla="*/ 53 w 117"/>
                <a:gd name="T51" fmla="*/ 102 h 133"/>
                <a:gd name="T52" fmla="*/ 58 w 117"/>
                <a:gd name="T53" fmla="*/ 103 h 133"/>
                <a:gd name="T54" fmla="*/ 70 w 117"/>
                <a:gd name="T55" fmla="*/ 122 h 133"/>
                <a:gd name="T56" fmla="*/ 74 w 117"/>
                <a:gd name="T57" fmla="*/ 131 h 133"/>
                <a:gd name="T58" fmla="*/ 81 w 117"/>
                <a:gd name="T59" fmla="*/ 133 h 133"/>
                <a:gd name="T60" fmla="*/ 84 w 117"/>
                <a:gd name="T61" fmla="*/ 129 h 133"/>
                <a:gd name="T62" fmla="*/ 85 w 117"/>
                <a:gd name="T63" fmla="*/ 127 h 133"/>
                <a:gd name="T64" fmla="*/ 94 w 117"/>
                <a:gd name="T65" fmla="*/ 121 h 133"/>
                <a:gd name="T66" fmla="*/ 109 w 117"/>
                <a:gd name="T67" fmla="*/ 106 h 133"/>
                <a:gd name="T68" fmla="*/ 106 w 117"/>
                <a:gd name="T69" fmla="*/ 106 h 133"/>
                <a:gd name="T70" fmla="*/ 98 w 117"/>
                <a:gd name="T71" fmla="*/ 105 h 133"/>
                <a:gd name="T72" fmla="*/ 97 w 117"/>
                <a:gd name="T73" fmla="*/ 102 h 133"/>
                <a:gd name="T74" fmla="*/ 86 w 117"/>
                <a:gd name="T75" fmla="*/ 86 h 133"/>
                <a:gd name="T76" fmla="*/ 88 w 117"/>
                <a:gd name="T77" fmla="*/ 75 h 133"/>
                <a:gd name="T78" fmla="*/ 82 w 117"/>
                <a:gd name="T79" fmla="*/ 64 h 133"/>
                <a:gd name="T80" fmla="*/ 99 w 117"/>
                <a:gd name="T81" fmla="*/ 56 h 133"/>
                <a:gd name="T82" fmla="*/ 107 w 117"/>
                <a:gd name="T83" fmla="*/ 56 h 133"/>
                <a:gd name="T84" fmla="*/ 108 w 117"/>
                <a:gd name="T85" fmla="*/ 47 h 133"/>
                <a:gd name="T86" fmla="*/ 113 w 117"/>
                <a:gd name="T87" fmla="*/ 28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7" h="133">
                  <a:moveTo>
                    <a:pt x="117" y="19"/>
                  </a:moveTo>
                  <a:cubicBezTo>
                    <a:pt x="117" y="17"/>
                    <a:pt x="116" y="15"/>
                    <a:pt x="115" y="13"/>
                  </a:cubicBezTo>
                  <a:cubicBezTo>
                    <a:pt x="114" y="11"/>
                    <a:pt x="113" y="9"/>
                    <a:pt x="113" y="7"/>
                  </a:cubicBezTo>
                  <a:cubicBezTo>
                    <a:pt x="112" y="6"/>
                    <a:pt x="110" y="6"/>
                    <a:pt x="110" y="6"/>
                  </a:cubicBezTo>
                  <a:cubicBezTo>
                    <a:pt x="108" y="6"/>
                    <a:pt x="107" y="6"/>
                    <a:pt x="105" y="7"/>
                  </a:cubicBezTo>
                  <a:cubicBezTo>
                    <a:pt x="103" y="7"/>
                    <a:pt x="101" y="8"/>
                    <a:pt x="99" y="8"/>
                  </a:cubicBezTo>
                  <a:cubicBezTo>
                    <a:pt x="94" y="8"/>
                    <a:pt x="91" y="6"/>
                    <a:pt x="89" y="4"/>
                  </a:cubicBezTo>
                  <a:cubicBezTo>
                    <a:pt x="87" y="2"/>
                    <a:pt x="85" y="0"/>
                    <a:pt x="81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1"/>
                    <a:pt x="80" y="1"/>
                    <a:pt x="80" y="2"/>
                  </a:cubicBezTo>
                  <a:cubicBezTo>
                    <a:pt x="80" y="3"/>
                    <a:pt x="80" y="5"/>
                    <a:pt x="80" y="6"/>
                  </a:cubicBezTo>
                  <a:lnTo>
                    <a:pt x="80" y="7"/>
                  </a:lnTo>
                  <a:cubicBezTo>
                    <a:pt x="77" y="11"/>
                    <a:pt x="72" y="11"/>
                    <a:pt x="68" y="11"/>
                  </a:cubicBezTo>
                  <a:cubicBezTo>
                    <a:pt x="67" y="11"/>
                    <a:pt x="66" y="11"/>
                    <a:pt x="66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12"/>
                    <a:pt x="65" y="13"/>
                    <a:pt x="66" y="14"/>
                  </a:cubicBezTo>
                  <a:cubicBezTo>
                    <a:pt x="66" y="15"/>
                    <a:pt x="67" y="16"/>
                    <a:pt x="67" y="18"/>
                  </a:cubicBezTo>
                  <a:lnTo>
                    <a:pt x="67" y="19"/>
                  </a:lnTo>
                  <a:lnTo>
                    <a:pt x="66" y="19"/>
                  </a:lnTo>
                  <a:cubicBezTo>
                    <a:pt x="63" y="19"/>
                    <a:pt x="61" y="19"/>
                    <a:pt x="59" y="19"/>
                  </a:cubicBezTo>
                  <a:cubicBezTo>
                    <a:pt x="58" y="18"/>
                    <a:pt x="58" y="18"/>
                    <a:pt x="57" y="18"/>
                  </a:cubicBezTo>
                  <a:cubicBezTo>
                    <a:pt x="57" y="18"/>
                    <a:pt x="56" y="18"/>
                    <a:pt x="56" y="19"/>
                  </a:cubicBezTo>
                  <a:lnTo>
                    <a:pt x="56" y="23"/>
                  </a:lnTo>
                  <a:cubicBezTo>
                    <a:pt x="56" y="29"/>
                    <a:pt x="50" y="39"/>
                    <a:pt x="41" y="39"/>
                  </a:cubicBezTo>
                  <a:cubicBezTo>
                    <a:pt x="38" y="39"/>
                    <a:pt x="35" y="36"/>
                    <a:pt x="33" y="33"/>
                  </a:cubicBezTo>
                  <a:cubicBezTo>
                    <a:pt x="30" y="29"/>
                    <a:pt x="28" y="26"/>
                    <a:pt x="24" y="26"/>
                  </a:cubicBezTo>
                  <a:cubicBezTo>
                    <a:pt x="24" y="26"/>
                    <a:pt x="24" y="26"/>
                    <a:pt x="24" y="27"/>
                  </a:cubicBezTo>
                  <a:cubicBezTo>
                    <a:pt x="23" y="27"/>
                    <a:pt x="22" y="29"/>
                    <a:pt x="21" y="29"/>
                  </a:cubicBezTo>
                  <a:cubicBezTo>
                    <a:pt x="18" y="29"/>
                    <a:pt x="17" y="27"/>
                    <a:pt x="15" y="26"/>
                  </a:cubicBezTo>
                  <a:cubicBezTo>
                    <a:pt x="14" y="25"/>
                    <a:pt x="13" y="24"/>
                    <a:pt x="11" y="24"/>
                  </a:cubicBezTo>
                  <a:cubicBezTo>
                    <a:pt x="8" y="24"/>
                    <a:pt x="3" y="28"/>
                    <a:pt x="0" y="32"/>
                  </a:cubicBezTo>
                  <a:cubicBezTo>
                    <a:pt x="4" y="35"/>
                    <a:pt x="8" y="36"/>
                    <a:pt x="11" y="37"/>
                  </a:cubicBezTo>
                  <a:cubicBezTo>
                    <a:pt x="13" y="37"/>
                    <a:pt x="14" y="37"/>
                    <a:pt x="15" y="38"/>
                  </a:cubicBezTo>
                  <a:cubicBezTo>
                    <a:pt x="19" y="41"/>
                    <a:pt x="20" y="43"/>
                    <a:pt x="19" y="45"/>
                  </a:cubicBezTo>
                  <a:cubicBezTo>
                    <a:pt x="18" y="48"/>
                    <a:pt x="14" y="49"/>
                    <a:pt x="5" y="48"/>
                  </a:cubicBezTo>
                  <a:cubicBezTo>
                    <a:pt x="5" y="48"/>
                    <a:pt x="5" y="48"/>
                    <a:pt x="5" y="49"/>
                  </a:cubicBezTo>
                  <a:cubicBezTo>
                    <a:pt x="5" y="51"/>
                    <a:pt x="5" y="54"/>
                    <a:pt x="5" y="56"/>
                  </a:cubicBezTo>
                  <a:cubicBezTo>
                    <a:pt x="13" y="56"/>
                    <a:pt x="26" y="61"/>
                    <a:pt x="26" y="67"/>
                  </a:cubicBezTo>
                  <a:cubicBezTo>
                    <a:pt x="26" y="70"/>
                    <a:pt x="25" y="72"/>
                    <a:pt x="23" y="73"/>
                  </a:cubicBezTo>
                  <a:cubicBezTo>
                    <a:pt x="22" y="75"/>
                    <a:pt x="20" y="77"/>
                    <a:pt x="20" y="81"/>
                  </a:cubicBezTo>
                  <a:cubicBezTo>
                    <a:pt x="20" y="84"/>
                    <a:pt x="22" y="86"/>
                    <a:pt x="25" y="88"/>
                  </a:cubicBezTo>
                  <a:cubicBezTo>
                    <a:pt x="27" y="90"/>
                    <a:pt x="29" y="92"/>
                    <a:pt x="29" y="95"/>
                  </a:cubicBezTo>
                  <a:cubicBezTo>
                    <a:pt x="29" y="97"/>
                    <a:pt x="29" y="99"/>
                    <a:pt x="28" y="101"/>
                  </a:cubicBezTo>
                  <a:cubicBezTo>
                    <a:pt x="28" y="102"/>
                    <a:pt x="28" y="103"/>
                    <a:pt x="27" y="105"/>
                  </a:cubicBezTo>
                  <a:cubicBezTo>
                    <a:pt x="28" y="105"/>
                    <a:pt x="28" y="105"/>
                    <a:pt x="29" y="105"/>
                  </a:cubicBezTo>
                  <a:cubicBezTo>
                    <a:pt x="32" y="105"/>
                    <a:pt x="33" y="106"/>
                    <a:pt x="35" y="108"/>
                  </a:cubicBezTo>
                  <a:cubicBezTo>
                    <a:pt x="36" y="106"/>
                    <a:pt x="39" y="105"/>
                    <a:pt x="41" y="105"/>
                  </a:cubicBezTo>
                  <a:cubicBezTo>
                    <a:pt x="43" y="105"/>
                    <a:pt x="45" y="106"/>
                    <a:pt x="46" y="107"/>
                  </a:cubicBezTo>
                  <a:cubicBezTo>
                    <a:pt x="47" y="107"/>
                    <a:pt x="48" y="108"/>
                    <a:pt x="49" y="108"/>
                  </a:cubicBezTo>
                  <a:cubicBezTo>
                    <a:pt x="50" y="108"/>
                    <a:pt x="51" y="107"/>
                    <a:pt x="52" y="105"/>
                  </a:cubicBezTo>
                  <a:cubicBezTo>
                    <a:pt x="52" y="104"/>
                    <a:pt x="52" y="103"/>
                    <a:pt x="53" y="102"/>
                  </a:cubicBezTo>
                  <a:lnTo>
                    <a:pt x="53" y="102"/>
                  </a:lnTo>
                  <a:lnTo>
                    <a:pt x="58" y="102"/>
                  </a:lnTo>
                  <a:lnTo>
                    <a:pt x="58" y="103"/>
                  </a:lnTo>
                  <a:cubicBezTo>
                    <a:pt x="58" y="108"/>
                    <a:pt x="61" y="112"/>
                    <a:pt x="65" y="115"/>
                  </a:cubicBezTo>
                  <a:cubicBezTo>
                    <a:pt x="67" y="117"/>
                    <a:pt x="69" y="120"/>
                    <a:pt x="70" y="122"/>
                  </a:cubicBezTo>
                  <a:cubicBezTo>
                    <a:pt x="70" y="124"/>
                    <a:pt x="71" y="125"/>
                    <a:pt x="71" y="126"/>
                  </a:cubicBezTo>
                  <a:cubicBezTo>
                    <a:pt x="71" y="130"/>
                    <a:pt x="72" y="131"/>
                    <a:pt x="74" y="131"/>
                  </a:cubicBezTo>
                  <a:cubicBezTo>
                    <a:pt x="76" y="131"/>
                    <a:pt x="78" y="132"/>
                    <a:pt x="79" y="132"/>
                  </a:cubicBezTo>
                  <a:cubicBezTo>
                    <a:pt x="80" y="133"/>
                    <a:pt x="81" y="133"/>
                    <a:pt x="81" y="133"/>
                  </a:cubicBezTo>
                  <a:cubicBezTo>
                    <a:pt x="83" y="133"/>
                    <a:pt x="84" y="133"/>
                    <a:pt x="84" y="130"/>
                  </a:cubicBezTo>
                  <a:lnTo>
                    <a:pt x="84" y="129"/>
                  </a:lnTo>
                  <a:lnTo>
                    <a:pt x="84" y="129"/>
                  </a:lnTo>
                  <a:cubicBezTo>
                    <a:pt x="85" y="129"/>
                    <a:pt x="85" y="128"/>
                    <a:pt x="85" y="127"/>
                  </a:cubicBezTo>
                  <a:cubicBezTo>
                    <a:pt x="85" y="126"/>
                    <a:pt x="86" y="124"/>
                    <a:pt x="88" y="123"/>
                  </a:cubicBezTo>
                  <a:cubicBezTo>
                    <a:pt x="90" y="122"/>
                    <a:pt x="92" y="122"/>
                    <a:pt x="94" y="121"/>
                  </a:cubicBezTo>
                  <a:cubicBezTo>
                    <a:pt x="102" y="119"/>
                    <a:pt x="109" y="117"/>
                    <a:pt x="109" y="108"/>
                  </a:cubicBezTo>
                  <a:lnTo>
                    <a:pt x="109" y="106"/>
                  </a:lnTo>
                  <a:lnTo>
                    <a:pt x="106" y="106"/>
                  </a:lnTo>
                  <a:cubicBezTo>
                    <a:pt x="106" y="106"/>
                    <a:pt x="106" y="106"/>
                    <a:pt x="106" y="106"/>
                  </a:cubicBezTo>
                  <a:cubicBezTo>
                    <a:pt x="105" y="108"/>
                    <a:pt x="104" y="108"/>
                    <a:pt x="102" y="108"/>
                  </a:cubicBezTo>
                  <a:cubicBezTo>
                    <a:pt x="101" y="108"/>
                    <a:pt x="99" y="108"/>
                    <a:pt x="98" y="105"/>
                  </a:cubicBezTo>
                  <a:cubicBezTo>
                    <a:pt x="98" y="105"/>
                    <a:pt x="98" y="104"/>
                    <a:pt x="98" y="104"/>
                  </a:cubicBezTo>
                  <a:cubicBezTo>
                    <a:pt x="98" y="104"/>
                    <a:pt x="98" y="103"/>
                    <a:pt x="97" y="102"/>
                  </a:cubicBezTo>
                  <a:lnTo>
                    <a:pt x="97" y="100"/>
                  </a:lnTo>
                  <a:cubicBezTo>
                    <a:pt x="92" y="99"/>
                    <a:pt x="86" y="91"/>
                    <a:pt x="86" y="86"/>
                  </a:cubicBezTo>
                  <a:cubicBezTo>
                    <a:pt x="86" y="84"/>
                    <a:pt x="86" y="82"/>
                    <a:pt x="87" y="80"/>
                  </a:cubicBezTo>
                  <a:cubicBezTo>
                    <a:pt x="88" y="78"/>
                    <a:pt x="88" y="77"/>
                    <a:pt x="88" y="75"/>
                  </a:cubicBezTo>
                  <a:cubicBezTo>
                    <a:pt x="88" y="72"/>
                    <a:pt x="87" y="71"/>
                    <a:pt x="85" y="69"/>
                  </a:cubicBezTo>
                  <a:cubicBezTo>
                    <a:pt x="83" y="68"/>
                    <a:pt x="82" y="67"/>
                    <a:pt x="82" y="64"/>
                  </a:cubicBezTo>
                  <a:cubicBezTo>
                    <a:pt x="82" y="60"/>
                    <a:pt x="90" y="54"/>
                    <a:pt x="94" y="54"/>
                  </a:cubicBezTo>
                  <a:cubicBezTo>
                    <a:pt x="96" y="54"/>
                    <a:pt x="98" y="55"/>
                    <a:pt x="99" y="56"/>
                  </a:cubicBezTo>
                  <a:cubicBezTo>
                    <a:pt x="101" y="56"/>
                    <a:pt x="102" y="57"/>
                    <a:pt x="104" y="57"/>
                  </a:cubicBezTo>
                  <a:cubicBezTo>
                    <a:pt x="106" y="57"/>
                    <a:pt x="106" y="57"/>
                    <a:pt x="107" y="56"/>
                  </a:cubicBezTo>
                  <a:cubicBezTo>
                    <a:pt x="108" y="55"/>
                    <a:pt x="108" y="52"/>
                    <a:pt x="108" y="50"/>
                  </a:cubicBezTo>
                  <a:cubicBezTo>
                    <a:pt x="108" y="49"/>
                    <a:pt x="108" y="48"/>
                    <a:pt x="108" y="47"/>
                  </a:cubicBezTo>
                  <a:lnTo>
                    <a:pt x="108" y="38"/>
                  </a:lnTo>
                  <a:cubicBezTo>
                    <a:pt x="108" y="33"/>
                    <a:pt x="110" y="31"/>
                    <a:pt x="113" y="28"/>
                  </a:cubicBezTo>
                  <a:cubicBezTo>
                    <a:pt x="115" y="26"/>
                    <a:pt x="117" y="24"/>
                    <a:pt x="117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" name="Freeform 1141">
              <a:extLst>
                <a:ext uri="{FF2B5EF4-FFF2-40B4-BE49-F238E27FC236}">
                  <a16:creationId xmlns:a16="http://schemas.microsoft.com/office/drawing/2014/main" xmlns="" id="{63FB9B72-AAEC-4F12-AE17-AA2F97717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4111" y="4609941"/>
              <a:ext cx="28193" cy="35710"/>
            </a:xfrm>
            <a:custGeom>
              <a:avLst/>
              <a:gdLst>
                <a:gd name="T0" fmla="*/ 56 w 63"/>
                <a:gd name="T1" fmla="*/ 42 h 81"/>
                <a:gd name="T2" fmla="*/ 56 w 63"/>
                <a:gd name="T3" fmla="*/ 42 h 81"/>
                <a:gd name="T4" fmla="*/ 58 w 63"/>
                <a:gd name="T5" fmla="*/ 38 h 81"/>
                <a:gd name="T6" fmla="*/ 59 w 63"/>
                <a:gd name="T7" fmla="*/ 37 h 81"/>
                <a:gd name="T8" fmla="*/ 59 w 63"/>
                <a:gd name="T9" fmla="*/ 36 h 81"/>
                <a:gd name="T10" fmla="*/ 59 w 63"/>
                <a:gd name="T11" fmla="*/ 34 h 81"/>
                <a:gd name="T12" fmla="*/ 60 w 63"/>
                <a:gd name="T13" fmla="*/ 30 h 81"/>
                <a:gd name="T14" fmla="*/ 63 w 63"/>
                <a:gd name="T15" fmla="*/ 26 h 81"/>
                <a:gd name="T16" fmla="*/ 49 w 63"/>
                <a:gd name="T17" fmla="*/ 21 h 81"/>
                <a:gd name="T18" fmla="*/ 34 w 63"/>
                <a:gd name="T19" fmla="*/ 17 h 81"/>
                <a:gd name="T20" fmla="*/ 28 w 63"/>
                <a:gd name="T21" fmla="*/ 10 h 81"/>
                <a:gd name="T22" fmla="*/ 23 w 63"/>
                <a:gd name="T23" fmla="*/ 5 h 81"/>
                <a:gd name="T24" fmla="*/ 17 w 63"/>
                <a:gd name="T25" fmla="*/ 5 h 81"/>
                <a:gd name="T26" fmla="*/ 12 w 63"/>
                <a:gd name="T27" fmla="*/ 1 h 81"/>
                <a:gd name="T28" fmla="*/ 11 w 63"/>
                <a:gd name="T29" fmla="*/ 0 h 81"/>
                <a:gd name="T30" fmla="*/ 9 w 63"/>
                <a:gd name="T31" fmla="*/ 4 h 81"/>
                <a:gd name="T32" fmla="*/ 7 w 63"/>
                <a:gd name="T33" fmla="*/ 8 h 81"/>
                <a:gd name="T34" fmla="*/ 4 w 63"/>
                <a:gd name="T35" fmla="*/ 11 h 81"/>
                <a:gd name="T36" fmla="*/ 0 w 63"/>
                <a:gd name="T37" fmla="*/ 15 h 81"/>
                <a:gd name="T38" fmla="*/ 5 w 63"/>
                <a:gd name="T39" fmla="*/ 20 h 81"/>
                <a:gd name="T40" fmla="*/ 9 w 63"/>
                <a:gd name="T41" fmla="*/ 23 h 81"/>
                <a:gd name="T42" fmla="*/ 11 w 63"/>
                <a:gd name="T43" fmla="*/ 31 h 81"/>
                <a:gd name="T44" fmla="*/ 13 w 63"/>
                <a:gd name="T45" fmla="*/ 36 h 81"/>
                <a:gd name="T46" fmla="*/ 18 w 63"/>
                <a:gd name="T47" fmla="*/ 38 h 81"/>
                <a:gd name="T48" fmla="*/ 26 w 63"/>
                <a:gd name="T49" fmla="*/ 43 h 81"/>
                <a:gd name="T50" fmla="*/ 26 w 63"/>
                <a:gd name="T51" fmla="*/ 52 h 81"/>
                <a:gd name="T52" fmla="*/ 26 w 63"/>
                <a:gd name="T53" fmla="*/ 55 h 81"/>
                <a:gd name="T54" fmla="*/ 27 w 63"/>
                <a:gd name="T55" fmla="*/ 62 h 81"/>
                <a:gd name="T56" fmla="*/ 30 w 63"/>
                <a:gd name="T57" fmla="*/ 64 h 81"/>
                <a:gd name="T58" fmla="*/ 35 w 63"/>
                <a:gd name="T59" fmla="*/ 67 h 81"/>
                <a:gd name="T60" fmla="*/ 42 w 63"/>
                <a:gd name="T61" fmla="*/ 81 h 81"/>
                <a:gd name="T62" fmla="*/ 50 w 63"/>
                <a:gd name="T63" fmla="*/ 69 h 81"/>
                <a:gd name="T64" fmla="*/ 58 w 63"/>
                <a:gd name="T65" fmla="*/ 57 h 81"/>
                <a:gd name="T66" fmla="*/ 57 w 63"/>
                <a:gd name="T67" fmla="*/ 55 h 81"/>
                <a:gd name="T68" fmla="*/ 56 w 63"/>
                <a:gd name="T69" fmla="*/ 53 h 81"/>
                <a:gd name="T70" fmla="*/ 59 w 63"/>
                <a:gd name="T71" fmla="*/ 50 h 81"/>
                <a:gd name="T72" fmla="*/ 61 w 63"/>
                <a:gd name="T73" fmla="*/ 47 h 81"/>
                <a:gd name="T74" fmla="*/ 57 w 63"/>
                <a:gd name="T75" fmla="*/ 43 h 81"/>
                <a:gd name="T76" fmla="*/ 56 w 63"/>
                <a:gd name="T77" fmla="*/ 4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81">
                  <a:moveTo>
                    <a:pt x="56" y="42"/>
                  </a:moveTo>
                  <a:lnTo>
                    <a:pt x="56" y="42"/>
                  </a:lnTo>
                  <a:cubicBezTo>
                    <a:pt x="56" y="39"/>
                    <a:pt x="57" y="39"/>
                    <a:pt x="58" y="38"/>
                  </a:cubicBezTo>
                  <a:cubicBezTo>
                    <a:pt x="59" y="38"/>
                    <a:pt x="59" y="37"/>
                    <a:pt x="59" y="37"/>
                  </a:cubicBezTo>
                  <a:cubicBezTo>
                    <a:pt x="59" y="37"/>
                    <a:pt x="59" y="37"/>
                    <a:pt x="59" y="36"/>
                  </a:cubicBezTo>
                  <a:cubicBezTo>
                    <a:pt x="59" y="35"/>
                    <a:pt x="59" y="35"/>
                    <a:pt x="59" y="34"/>
                  </a:cubicBezTo>
                  <a:cubicBezTo>
                    <a:pt x="59" y="33"/>
                    <a:pt x="59" y="32"/>
                    <a:pt x="60" y="30"/>
                  </a:cubicBezTo>
                  <a:cubicBezTo>
                    <a:pt x="61" y="29"/>
                    <a:pt x="62" y="28"/>
                    <a:pt x="63" y="26"/>
                  </a:cubicBezTo>
                  <a:cubicBezTo>
                    <a:pt x="58" y="24"/>
                    <a:pt x="54" y="23"/>
                    <a:pt x="49" y="21"/>
                  </a:cubicBezTo>
                  <a:cubicBezTo>
                    <a:pt x="44" y="20"/>
                    <a:pt x="40" y="19"/>
                    <a:pt x="34" y="17"/>
                  </a:cubicBezTo>
                  <a:cubicBezTo>
                    <a:pt x="31" y="16"/>
                    <a:pt x="30" y="13"/>
                    <a:pt x="28" y="10"/>
                  </a:cubicBezTo>
                  <a:cubicBezTo>
                    <a:pt x="27" y="7"/>
                    <a:pt x="25" y="5"/>
                    <a:pt x="23" y="5"/>
                  </a:cubicBezTo>
                  <a:lnTo>
                    <a:pt x="17" y="5"/>
                  </a:lnTo>
                  <a:cubicBezTo>
                    <a:pt x="14" y="5"/>
                    <a:pt x="13" y="3"/>
                    <a:pt x="12" y="1"/>
                  </a:cubicBezTo>
                  <a:cubicBezTo>
                    <a:pt x="11" y="1"/>
                    <a:pt x="11" y="0"/>
                    <a:pt x="11" y="0"/>
                  </a:cubicBezTo>
                  <a:cubicBezTo>
                    <a:pt x="10" y="1"/>
                    <a:pt x="9" y="3"/>
                    <a:pt x="9" y="4"/>
                  </a:cubicBezTo>
                  <a:cubicBezTo>
                    <a:pt x="8" y="6"/>
                    <a:pt x="8" y="7"/>
                    <a:pt x="7" y="8"/>
                  </a:cubicBezTo>
                  <a:cubicBezTo>
                    <a:pt x="6" y="9"/>
                    <a:pt x="5" y="10"/>
                    <a:pt x="4" y="11"/>
                  </a:cubicBezTo>
                  <a:cubicBezTo>
                    <a:pt x="2" y="12"/>
                    <a:pt x="0" y="13"/>
                    <a:pt x="0" y="15"/>
                  </a:cubicBezTo>
                  <a:cubicBezTo>
                    <a:pt x="0" y="19"/>
                    <a:pt x="2" y="20"/>
                    <a:pt x="5" y="20"/>
                  </a:cubicBezTo>
                  <a:cubicBezTo>
                    <a:pt x="6" y="21"/>
                    <a:pt x="8" y="21"/>
                    <a:pt x="9" y="23"/>
                  </a:cubicBezTo>
                  <a:cubicBezTo>
                    <a:pt x="10" y="26"/>
                    <a:pt x="11" y="28"/>
                    <a:pt x="11" y="31"/>
                  </a:cubicBezTo>
                  <a:cubicBezTo>
                    <a:pt x="11" y="33"/>
                    <a:pt x="11" y="35"/>
                    <a:pt x="13" y="36"/>
                  </a:cubicBezTo>
                  <a:cubicBezTo>
                    <a:pt x="14" y="37"/>
                    <a:pt x="16" y="37"/>
                    <a:pt x="18" y="38"/>
                  </a:cubicBezTo>
                  <a:cubicBezTo>
                    <a:pt x="22" y="39"/>
                    <a:pt x="26" y="40"/>
                    <a:pt x="26" y="43"/>
                  </a:cubicBezTo>
                  <a:lnTo>
                    <a:pt x="26" y="52"/>
                  </a:lnTo>
                  <a:cubicBezTo>
                    <a:pt x="26" y="53"/>
                    <a:pt x="26" y="54"/>
                    <a:pt x="26" y="55"/>
                  </a:cubicBezTo>
                  <a:cubicBezTo>
                    <a:pt x="26" y="58"/>
                    <a:pt x="26" y="59"/>
                    <a:pt x="27" y="62"/>
                  </a:cubicBezTo>
                  <a:cubicBezTo>
                    <a:pt x="28" y="63"/>
                    <a:pt x="29" y="63"/>
                    <a:pt x="30" y="64"/>
                  </a:cubicBezTo>
                  <a:cubicBezTo>
                    <a:pt x="32" y="64"/>
                    <a:pt x="34" y="65"/>
                    <a:pt x="35" y="67"/>
                  </a:cubicBezTo>
                  <a:lnTo>
                    <a:pt x="42" y="81"/>
                  </a:lnTo>
                  <a:cubicBezTo>
                    <a:pt x="43" y="76"/>
                    <a:pt x="47" y="72"/>
                    <a:pt x="50" y="69"/>
                  </a:cubicBezTo>
                  <a:cubicBezTo>
                    <a:pt x="54" y="66"/>
                    <a:pt x="58" y="63"/>
                    <a:pt x="58" y="57"/>
                  </a:cubicBezTo>
                  <a:cubicBezTo>
                    <a:pt x="58" y="56"/>
                    <a:pt x="58" y="56"/>
                    <a:pt x="57" y="55"/>
                  </a:cubicBezTo>
                  <a:cubicBezTo>
                    <a:pt x="57" y="54"/>
                    <a:pt x="56" y="54"/>
                    <a:pt x="56" y="53"/>
                  </a:cubicBezTo>
                  <a:cubicBezTo>
                    <a:pt x="56" y="51"/>
                    <a:pt x="57" y="51"/>
                    <a:pt x="59" y="50"/>
                  </a:cubicBezTo>
                  <a:cubicBezTo>
                    <a:pt x="60" y="49"/>
                    <a:pt x="61" y="48"/>
                    <a:pt x="61" y="47"/>
                  </a:cubicBezTo>
                  <a:cubicBezTo>
                    <a:pt x="61" y="46"/>
                    <a:pt x="59" y="45"/>
                    <a:pt x="57" y="43"/>
                  </a:cubicBezTo>
                  <a:lnTo>
                    <a:pt x="56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8" name="Freeform 1142">
              <a:extLst>
                <a:ext uri="{FF2B5EF4-FFF2-40B4-BE49-F238E27FC236}">
                  <a16:creationId xmlns:a16="http://schemas.microsoft.com/office/drawing/2014/main" xmlns="" id="{AEE1B473-37A3-4CBB-8E44-F4871F4DDD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0036" y="4562954"/>
              <a:ext cx="63902" cy="73300"/>
            </a:xfrm>
            <a:custGeom>
              <a:avLst/>
              <a:gdLst>
                <a:gd name="T0" fmla="*/ 97 w 147"/>
                <a:gd name="T1" fmla="*/ 112 h 172"/>
                <a:gd name="T2" fmla="*/ 123 w 147"/>
                <a:gd name="T3" fmla="*/ 127 h 172"/>
                <a:gd name="T4" fmla="*/ 131 w 147"/>
                <a:gd name="T5" fmla="*/ 118 h 172"/>
                <a:gd name="T6" fmla="*/ 140 w 147"/>
                <a:gd name="T7" fmla="*/ 91 h 172"/>
                <a:gd name="T8" fmla="*/ 140 w 147"/>
                <a:gd name="T9" fmla="*/ 73 h 172"/>
                <a:gd name="T10" fmla="*/ 129 w 147"/>
                <a:gd name="T11" fmla="*/ 63 h 172"/>
                <a:gd name="T12" fmla="*/ 118 w 147"/>
                <a:gd name="T13" fmla="*/ 68 h 172"/>
                <a:gd name="T14" fmla="*/ 112 w 147"/>
                <a:gd name="T15" fmla="*/ 62 h 172"/>
                <a:gd name="T16" fmla="*/ 101 w 147"/>
                <a:gd name="T17" fmla="*/ 63 h 172"/>
                <a:gd name="T18" fmla="*/ 89 w 147"/>
                <a:gd name="T19" fmla="*/ 67 h 172"/>
                <a:gd name="T20" fmla="*/ 77 w 147"/>
                <a:gd name="T21" fmla="*/ 65 h 172"/>
                <a:gd name="T22" fmla="*/ 74 w 147"/>
                <a:gd name="T23" fmla="*/ 60 h 172"/>
                <a:gd name="T24" fmla="*/ 72 w 147"/>
                <a:gd name="T25" fmla="*/ 45 h 172"/>
                <a:gd name="T26" fmla="*/ 78 w 147"/>
                <a:gd name="T27" fmla="*/ 37 h 172"/>
                <a:gd name="T28" fmla="*/ 87 w 147"/>
                <a:gd name="T29" fmla="*/ 14 h 172"/>
                <a:gd name="T30" fmla="*/ 84 w 147"/>
                <a:gd name="T31" fmla="*/ 2 h 172"/>
                <a:gd name="T32" fmla="*/ 80 w 147"/>
                <a:gd name="T33" fmla="*/ 1 h 172"/>
                <a:gd name="T34" fmla="*/ 73 w 147"/>
                <a:gd name="T35" fmla="*/ 0 h 172"/>
                <a:gd name="T36" fmla="*/ 57 w 147"/>
                <a:gd name="T37" fmla="*/ 19 h 172"/>
                <a:gd name="T38" fmla="*/ 50 w 147"/>
                <a:gd name="T39" fmla="*/ 54 h 172"/>
                <a:gd name="T40" fmla="*/ 30 w 147"/>
                <a:gd name="T41" fmla="*/ 60 h 172"/>
                <a:gd name="T42" fmla="*/ 22 w 147"/>
                <a:gd name="T43" fmla="*/ 62 h 172"/>
                <a:gd name="T44" fmla="*/ 16 w 147"/>
                <a:gd name="T45" fmla="*/ 68 h 172"/>
                <a:gd name="T46" fmla="*/ 29 w 147"/>
                <a:gd name="T47" fmla="*/ 85 h 172"/>
                <a:gd name="T48" fmla="*/ 28 w 147"/>
                <a:gd name="T49" fmla="*/ 90 h 172"/>
                <a:gd name="T50" fmla="*/ 18 w 147"/>
                <a:gd name="T51" fmla="*/ 94 h 172"/>
                <a:gd name="T52" fmla="*/ 11 w 147"/>
                <a:gd name="T53" fmla="*/ 91 h 172"/>
                <a:gd name="T54" fmla="*/ 4 w 147"/>
                <a:gd name="T55" fmla="*/ 106 h 172"/>
                <a:gd name="T56" fmla="*/ 10 w 147"/>
                <a:gd name="T57" fmla="*/ 109 h 172"/>
                <a:gd name="T58" fmla="*/ 15 w 147"/>
                <a:gd name="T59" fmla="*/ 112 h 172"/>
                <a:gd name="T60" fmla="*/ 30 w 147"/>
                <a:gd name="T61" fmla="*/ 115 h 172"/>
                <a:gd name="T62" fmla="*/ 33 w 147"/>
                <a:gd name="T63" fmla="*/ 119 h 172"/>
                <a:gd name="T64" fmla="*/ 37 w 147"/>
                <a:gd name="T65" fmla="*/ 120 h 172"/>
                <a:gd name="T66" fmla="*/ 41 w 147"/>
                <a:gd name="T67" fmla="*/ 127 h 172"/>
                <a:gd name="T68" fmla="*/ 42 w 147"/>
                <a:gd name="T69" fmla="*/ 134 h 172"/>
                <a:gd name="T70" fmla="*/ 46 w 147"/>
                <a:gd name="T71" fmla="*/ 141 h 172"/>
                <a:gd name="T72" fmla="*/ 42 w 147"/>
                <a:gd name="T73" fmla="*/ 149 h 172"/>
                <a:gd name="T74" fmla="*/ 53 w 147"/>
                <a:gd name="T75" fmla="*/ 168 h 172"/>
                <a:gd name="T76" fmla="*/ 59 w 147"/>
                <a:gd name="T77" fmla="*/ 154 h 172"/>
                <a:gd name="T78" fmla="*/ 64 w 147"/>
                <a:gd name="T79" fmla="*/ 142 h 172"/>
                <a:gd name="T80" fmla="*/ 65 w 147"/>
                <a:gd name="T81" fmla="*/ 135 h 172"/>
                <a:gd name="T82" fmla="*/ 76 w 147"/>
                <a:gd name="T83" fmla="*/ 133 h 172"/>
                <a:gd name="T84" fmla="*/ 87 w 147"/>
                <a:gd name="T85" fmla="*/ 123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7" h="172">
                  <a:moveTo>
                    <a:pt x="87" y="123"/>
                  </a:moveTo>
                  <a:cubicBezTo>
                    <a:pt x="89" y="118"/>
                    <a:pt x="91" y="112"/>
                    <a:pt x="97" y="112"/>
                  </a:cubicBezTo>
                  <a:cubicBezTo>
                    <a:pt x="102" y="112"/>
                    <a:pt x="108" y="117"/>
                    <a:pt x="115" y="121"/>
                  </a:cubicBezTo>
                  <a:cubicBezTo>
                    <a:pt x="118" y="124"/>
                    <a:pt x="120" y="126"/>
                    <a:pt x="123" y="127"/>
                  </a:cubicBezTo>
                  <a:cubicBezTo>
                    <a:pt x="124" y="123"/>
                    <a:pt x="127" y="120"/>
                    <a:pt x="130" y="119"/>
                  </a:cubicBezTo>
                  <a:lnTo>
                    <a:pt x="131" y="118"/>
                  </a:lnTo>
                  <a:lnTo>
                    <a:pt x="131" y="102"/>
                  </a:lnTo>
                  <a:cubicBezTo>
                    <a:pt x="131" y="96"/>
                    <a:pt x="135" y="93"/>
                    <a:pt x="140" y="91"/>
                  </a:cubicBezTo>
                  <a:cubicBezTo>
                    <a:pt x="143" y="88"/>
                    <a:pt x="147" y="86"/>
                    <a:pt x="147" y="81"/>
                  </a:cubicBezTo>
                  <a:cubicBezTo>
                    <a:pt x="147" y="77"/>
                    <a:pt x="144" y="75"/>
                    <a:pt x="140" y="73"/>
                  </a:cubicBezTo>
                  <a:cubicBezTo>
                    <a:pt x="137" y="71"/>
                    <a:pt x="132" y="69"/>
                    <a:pt x="132" y="63"/>
                  </a:cubicBezTo>
                  <a:lnTo>
                    <a:pt x="129" y="63"/>
                  </a:lnTo>
                  <a:cubicBezTo>
                    <a:pt x="127" y="63"/>
                    <a:pt x="125" y="65"/>
                    <a:pt x="124" y="66"/>
                  </a:cubicBezTo>
                  <a:cubicBezTo>
                    <a:pt x="122" y="67"/>
                    <a:pt x="121" y="68"/>
                    <a:pt x="118" y="68"/>
                  </a:cubicBezTo>
                  <a:cubicBezTo>
                    <a:pt x="116" y="68"/>
                    <a:pt x="114" y="66"/>
                    <a:pt x="113" y="62"/>
                  </a:cubicBezTo>
                  <a:cubicBezTo>
                    <a:pt x="113" y="62"/>
                    <a:pt x="113" y="62"/>
                    <a:pt x="112" y="62"/>
                  </a:cubicBezTo>
                  <a:cubicBezTo>
                    <a:pt x="111" y="63"/>
                    <a:pt x="109" y="63"/>
                    <a:pt x="107" y="63"/>
                  </a:cubicBezTo>
                  <a:cubicBezTo>
                    <a:pt x="104" y="63"/>
                    <a:pt x="103" y="63"/>
                    <a:pt x="101" y="63"/>
                  </a:cubicBezTo>
                  <a:cubicBezTo>
                    <a:pt x="100" y="62"/>
                    <a:pt x="99" y="62"/>
                    <a:pt x="97" y="62"/>
                  </a:cubicBezTo>
                  <a:cubicBezTo>
                    <a:pt x="93" y="62"/>
                    <a:pt x="91" y="65"/>
                    <a:pt x="89" y="67"/>
                  </a:cubicBezTo>
                  <a:cubicBezTo>
                    <a:pt x="87" y="69"/>
                    <a:pt x="86" y="71"/>
                    <a:pt x="83" y="71"/>
                  </a:cubicBezTo>
                  <a:cubicBezTo>
                    <a:pt x="79" y="71"/>
                    <a:pt x="78" y="68"/>
                    <a:pt x="77" y="65"/>
                  </a:cubicBezTo>
                  <a:cubicBezTo>
                    <a:pt x="76" y="63"/>
                    <a:pt x="76" y="61"/>
                    <a:pt x="75" y="60"/>
                  </a:cubicBezTo>
                  <a:lnTo>
                    <a:pt x="74" y="60"/>
                  </a:lnTo>
                  <a:lnTo>
                    <a:pt x="78" y="50"/>
                  </a:lnTo>
                  <a:cubicBezTo>
                    <a:pt x="76" y="50"/>
                    <a:pt x="72" y="48"/>
                    <a:pt x="72" y="45"/>
                  </a:cubicBezTo>
                  <a:cubicBezTo>
                    <a:pt x="72" y="42"/>
                    <a:pt x="74" y="40"/>
                    <a:pt x="76" y="39"/>
                  </a:cubicBezTo>
                  <a:cubicBezTo>
                    <a:pt x="77" y="38"/>
                    <a:pt x="78" y="38"/>
                    <a:pt x="78" y="37"/>
                  </a:cubicBezTo>
                  <a:cubicBezTo>
                    <a:pt x="79" y="34"/>
                    <a:pt x="80" y="31"/>
                    <a:pt x="81" y="28"/>
                  </a:cubicBezTo>
                  <a:cubicBezTo>
                    <a:pt x="82" y="24"/>
                    <a:pt x="84" y="18"/>
                    <a:pt x="87" y="14"/>
                  </a:cubicBezTo>
                  <a:cubicBezTo>
                    <a:pt x="86" y="13"/>
                    <a:pt x="86" y="11"/>
                    <a:pt x="86" y="9"/>
                  </a:cubicBezTo>
                  <a:cubicBezTo>
                    <a:pt x="86" y="7"/>
                    <a:pt x="86" y="4"/>
                    <a:pt x="84" y="2"/>
                  </a:cubicBezTo>
                  <a:cubicBezTo>
                    <a:pt x="84" y="1"/>
                    <a:pt x="84" y="1"/>
                    <a:pt x="83" y="1"/>
                  </a:cubicBezTo>
                  <a:cubicBezTo>
                    <a:pt x="82" y="1"/>
                    <a:pt x="81" y="1"/>
                    <a:pt x="80" y="1"/>
                  </a:cubicBezTo>
                  <a:cubicBezTo>
                    <a:pt x="79" y="1"/>
                    <a:pt x="77" y="2"/>
                    <a:pt x="76" y="2"/>
                  </a:cubicBezTo>
                  <a:cubicBezTo>
                    <a:pt x="75" y="2"/>
                    <a:pt x="74" y="1"/>
                    <a:pt x="73" y="0"/>
                  </a:cubicBezTo>
                  <a:cubicBezTo>
                    <a:pt x="69" y="4"/>
                    <a:pt x="64" y="9"/>
                    <a:pt x="60" y="15"/>
                  </a:cubicBezTo>
                  <a:cubicBezTo>
                    <a:pt x="59" y="17"/>
                    <a:pt x="58" y="18"/>
                    <a:pt x="57" y="19"/>
                  </a:cubicBezTo>
                  <a:cubicBezTo>
                    <a:pt x="56" y="26"/>
                    <a:pt x="54" y="30"/>
                    <a:pt x="53" y="35"/>
                  </a:cubicBezTo>
                  <a:cubicBezTo>
                    <a:pt x="51" y="41"/>
                    <a:pt x="50" y="46"/>
                    <a:pt x="50" y="54"/>
                  </a:cubicBezTo>
                  <a:cubicBezTo>
                    <a:pt x="50" y="58"/>
                    <a:pt x="46" y="60"/>
                    <a:pt x="39" y="60"/>
                  </a:cubicBezTo>
                  <a:cubicBezTo>
                    <a:pt x="36" y="60"/>
                    <a:pt x="33" y="60"/>
                    <a:pt x="30" y="60"/>
                  </a:cubicBezTo>
                  <a:cubicBezTo>
                    <a:pt x="28" y="60"/>
                    <a:pt x="25" y="59"/>
                    <a:pt x="24" y="60"/>
                  </a:cubicBezTo>
                  <a:cubicBezTo>
                    <a:pt x="23" y="60"/>
                    <a:pt x="22" y="61"/>
                    <a:pt x="22" y="62"/>
                  </a:cubicBezTo>
                  <a:cubicBezTo>
                    <a:pt x="21" y="63"/>
                    <a:pt x="20" y="65"/>
                    <a:pt x="19" y="66"/>
                  </a:cubicBezTo>
                  <a:cubicBezTo>
                    <a:pt x="18" y="66"/>
                    <a:pt x="16" y="67"/>
                    <a:pt x="16" y="68"/>
                  </a:cubicBezTo>
                  <a:cubicBezTo>
                    <a:pt x="17" y="70"/>
                    <a:pt x="26" y="82"/>
                    <a:pt x="29" y="84"/>
                  </a:cubicBezTo>
                  <a:lnTo>
                    <a:pt x="29" y="85"/>
                  </a:lnTo>
                  <a:lnTo>
                    <a:pt x="29" y="90"/>
                  </a:lnTo>
                  <a:lnTo>
                    <a:pt x="28" y="90"/>
                  </a:lnTo>
                  <a:cubicBezTo>
                    <a:pt x="26" y="90"/>
                    <a:pt x="24" y="91"/>
                    <a:pt x="23" y="92"/>
                  </a:cubicBezTo>
                  <a:cubicBezTo>
                    <a:pt x="22" y="93"/>
                    <a:pt x="20" y="94"/>
                    <a:pt x="18" y="94"/>
                  </a:cubicBezTo>
                  <a:cubicBezTo>
                    <a:pt x="16" y="94"/>
                    <a:pt x="15" y="93"/>
                    <a:pt x="14" y="92"/>
                  </a:cubicBezTo>
                  <a:cubicBezTo>
                    <a:pt x="13" y="92"/>
                    <a:pt x="13" y="91"/>
                    <a:pt x="11" y="91"/>
                  </a:cubicBezTo>
                  <a:cubicBezTo>
                    <a:pt x="6" y="91"/>
                    <a:pt x="0" y="98"/>
                    <a:pt x="0" y="102"/>
                  </a:cubicBezTo>
                  <a:cubicBezTo>
                    <a:pt x="0" y="103"/>
                    <a:pt x="3" y="106"/>
                    <a:pt x="4" y="106"/>
                  </a:cubicBezTo>
                  <a:lnTo>
                    <a:pt x="5" y="106"/>
                  </a:lnTo>
                  <a:cubicBezTo>
                    <a:pt x="7" y="107"/>
                    <a:pt x="9" y="108"/>
                    <a:pt x="10" y="109"/>
                  </a:cubicBezTo>
                  <a:cubicBezTo>
                    <a:pt x="11" y="110"/>
                    <a:pt x="12" y="111"/>
                    <a:pt x="15" y="112"/>
                  </a:cubicBezTo>
                  <a:lnTo>
                    <a:pt x="15" y="112"/>
                  </a:lnTo>
                  <a:cubicBezTo>
                    <a:pt x="17" y="113"/>
                    <a:pt x="20" y="113"/>
                    <a:pt x="22" y="113"/>
                  </a:cubicBezTo>
                  <a:cubicBezTo>
                    <a:pt x="25" y="113"/>
                    <a:pt x="27" y="113"/>
                    <a:pt x="30" y="115"/>
                  </a:cubicBezTo>
                  <a:cubicBezTo>
                    <a:pt x="31" y="116"/>
                    <a:pt x="31" y="117"/>
                    <a:pt x="32" y="118"/>
                  </a:cubicBezTo>
                  <a:cubicBezTo>
                    <a:pt x="33" y="119"/>
                    <a:pt x="33" y="119"/>
                    <a:pt x="33" y="119"/>
                  </a:cubicBezTo>
                  <a:lnTo>
                    <a:pt x="37" y="119"/>
                  </a:lnTo>
                  <a:lnTo>
                    <a:pt x="37" y="120"/>
                  </a:lnTo>
                  <a:cubicBezTo>
                    <a:pt x="39" y="121"/>
                    <a:pt x="39" y="122"/>
                    <a:pt x="39" y="124"/>
                  </a:cubicBezTo>
                  <a:cubicBezTo>
                    <a:pt x="39" y="126"/>
                    <a:pt x="39" y="127"/>
                    <a:pt x="41" y="127"/>
                  </a:cubicBezTo>
                  <a:lnTo>
                    <a:pt x="42" y="127"/>
                  </a:lnTo>
                  <a:lnTo>
                    <a:pt x="42" y="134"/>
                  </a:lnTo>
                  <a:cubicBezTo>
                    <a:pt x="42" y="134"/>
                    <a:pt x="43" y="135"/>
                    <a:pt x="44" y="136"/>
                  </a:cubicBezTo>
                  <a:cubicBezTo>
                    <a:pt x="45" y="138"/>
                    <a:pt x="46" y="139"/>
                    <a:pt x="46" y="141"/>
                  </a:cubicBezTo>
                  <a:cubicBezTo>
                    <a:pt x="46" y="143"/>
                    <a:pt x="45" y="144"/>
                    <a:pt x="44" y="145"/>
                  </a:cubicBezTo>
                  <a:cubicBezTo>
                    <a:pt x="43" y="146"/>
                    <a:pt x="42" y="147"/>
                    <a:pt x="42" y="149"/>
                  </a:cubicBezTo>
                  <a:cubicBezTo>
                    <a:pt x="42" y="153"/>
                    <a:pt x="48" y="169"/>
                    <a:pt x="53" y="172"/>
                  </a:cubicBezTo>
                  <a:cubicBezTo>
                    <a:pt x="53" y="171"/>
                    <a:pt x="53" y="169"/>
                    <a:pt x="53" y="168"/>
                  </a:cubicBezTo>
                  <a:cubicBezTo>
                    <a:pt x="53" y="167"/>
                    <a:pt x="53" y="166"/>
                    <a:pt x="53" y="165"/>
                  </a:cubicBezTo>
                  <a:cubicBezTo>
                    <a:pt x="53" y="159"/>
                    <a:pt x="56" y="156"/>
                    <a:pt x="59" y="154"/>
                  </a:cubicBezTo>
                  <a:cubicBezTo>
                    <a:pt x="61" y="153"/>
                    <a:pt x="62" y="152"/>
                    <a:pt x="63" y="149"/>
                  </a:cubicBezTo>
                  <a:cubicBezTo>
                    <a:pt x="64" y="147"/>
                    <a:pt x="64" y="145"/>
                    <a:pt x="64" y="142"/>
                  </a:cubicBezTo>
                  <a:cubicBezTo>
                    <a:pt x="64" y="139"/>
                    <a:pt x="65" y="137"/>
                    <a:pt x="65" y="135"/>
                  </a:cubicBezTo>
                  <a:lnTo>
                    <a:pt x="65" y="135"/>
                  </a:lnTo>
                  <a:cubicBezTo>
                    <a:pt x="66" y="133"/>
                    <a:pt x="72" y="131"/>
                    <a:pt x="73" y="131"/>
                  </a:cubicBezTo>
                  <a:cubicBezTo>
                    <a:pt x="75" y="131"/>
                    <a:pt x="76" y="132"/>
                    <a:pt x="76" y="133"/>
                  </a:cubicBezTo>
                  <a:cubicBezTo>
                    <a:pt x="77" y="134"/>
                    <a:pt x="77" y="134"/>
                    <a:pt x="78" y="134"/>
                  </a:cubicBezTo>
                  <a:cubicBezTo>
                    <a:pt x="83" y="134"/>
                    <a:pt x="85" y="129"/>
                    <a:pt x="87" y="1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9" name="Freeform 1143">
              <a:extLst>
                <a:ext uri="{FF2B5EF4-FFF2-40B4-BE49-F238E27FC236}">
                  <a16:creationId xmlns:a16="http://schemas.microsoft.com/office/drawing/2014/main" xmlns="" id="{F82156C7-9E85-47D0-ADA3-1B349F5DAC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5991" y="4594905"/>
              <a:ext cx="28193" cy="26313"/>
            </a:xfrm>
            <a:custGeom>
              <a:avLst/>
              <a:gdLst>
                <a:gd name="T0" fmla="*/ 9 w 67"/>
                <a:gd name="T1" fmla="*/ 36 h 61"/>
                <a:gd name="T2" fmla="*/ 11 w 67"/>
                <a:gd name="T3" fmla="*/ 37 h 61"/>
                <a:gd name="T4" fmla="*/ 15 w 67"/>
                <a:gd name="T5" fmla="*/ 40 h 61"/>
                <a:gd name="T6" fmla="*/ 21 w 67"/>
                <a:gd name="T7" fmla="*/ 40 h 61"/>
                <a:gd name="T8" fmla="*/ 28 w 67"/>
                <a:gd name="T9" fmla="*/ 46 h 61"/>
                <a:gd name="T10" fmla="*/ 33 w 67"/>
                <a:gd name="T11" fmla="*/ 52 h 61"/>
                <a:gd name="T12" fmla="*/ 48 w 67"/>
                <a:gd name="T13" fmla="*/ 56 h 61"/>
                <a:gd name="T14" fmla="*/ 63 w 67"/>
                <a:gd name="T15" fmla="*/ 61 h 61"/>
                <a:gd name="T16" fmla="*/ 67 w 67"/>
                <a:gd name="T17" fmla="*/ 53 h 61"/>
                <a:gd name="T18" fmla="*/ 66 w 67"/>
                <a:gd name="T19" fmla="*/ 52 h 61"/>
                <a:gd name="T20" fmla="*/ 64 w 67"/>
                <a:gd name="T21" fmla="*/ 47 h 61"/>
                <a:gd name="T22" fmla="*/ 64 w 67"/>
                <a:gd name="T23" fmla="*/ 47 h 61"/>
                <a:gd name="T24" fmla="*/ 56 w 67"/>
                <a:gd name="T25" fmla="*/ 29 h 61"/>
                <a:gd name="T26" fmla="*/ 53 w 67"/>
                <a:gd name="T27" fmla="*/ 18 h 61"/>
                <a:gd name="T28" fmla="*/ 47 w 67"/>
                <a:gd name="T29" fmla="*/ 15 h 61"/>
                <a:gd name="T30" fmla="*/ 43 w 67"/>
                <a:gd name="T31" fmla="*/ 13 h 61"/>
                <a:gd name="T32" fmla="*/ 43 w 67"/>
                <a:gd name="T33" fmla="*/ 12 h 61"/>
                <a:gd name="T34" fmla="*/ 32 w 67"/>
                <a:gd name="T35" fmla="*/ 0 h 61"/>
                <a:gd name="T36" fmla="*/ 27 w 67"/>
                <a:gd name="T37" fmla="*/ 0 h 61"/>
                <a:gd name="T38" fmla="*/ 22 w 67"/>
                <a:gd name="T39" fmla="*/ 1 h 61"/>
                <a:gd name="T40" fmla="*/ 19 w 67"/>
                <a:gd name="T41" fmla="*/ 0 h 61"/>
                <a:gd name="T42" fmla="*/ 16 w 67"/>
                <a:gd name="T43" fmla="*/ 3 h 61"/>
                <a:gd name="T44" fmla="*/ 11 w 67"/>
                <a:gd name="T45" fmla="*/ 7 h 61"/>
                <a:gd name="T46" fmla="*/ 9 w 67"/>
                <a:gd name="T47" fmla="*/ 5 h 61"/>
                <a:gd name="T48" fmla="*/ 0 w 67"/>
                <a:gd name="T49" fmla="*/ 15 h 61"/>
                <a:gd name="T50" fmla="*/ 4 w 67"/>
                <a:gd name="T51" fmla="*/ 22 h 61"/>
                <a:gd name="T52" fmla="*/ 8 w 67"/>
                <a:gd name="T53" fmla="*/ 25 h 61"/>
                <a:gd name="T54" fmla="*/ 9 w 67"/>
                <a:gd name="T55" fmla="*/ 33 h 61"/>
                <a:gd name="T56" fmla="*/ 9 w 67"/>
                <a:gd name="T57" fmla="*/ 3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7" h="61">
                  <a:moveTo>
                    <a:pt x="9" y="36"/>
                  </a:moveTo>
                  <a:cubicBezTo>
                    <a:pt x="10" y="36"/>
                    <a:pt x="10" y="37"/>
                    <a:pt x="11" y="37"/>
                  </a:cubicBezTo>
                  <a:cubicBezTo>
                    <a:pt x="12" y="39"/>
                    <a:pt x="13" y="40"/>
                    <a:pt x="15" y="40"/>
                  </a:cubicBezTo>
                  <a:lnTo>
                    <a:pt x="21" y="40"/>
                  </a:lnTo>
                  <a:cubicBezTo>
                    <a:pt x="25" y="40"/>
                    <a:pt x="27" y="43"/>
                    <a:pt x="28" y="46"/>
                  </a:cubicBezTo>
                  <a:cubicBezTo>
                    <a:pt x="30" y="49"/>
                    <a:pt x="31" y="51"/>
                    <a:pt x="33" y="52"/>
                  </a:cubicBezTo>
                  <a:cubicBezTo>
                    <a:pt x="38" y="54"/>
                    <a:pt x="43" y="55"/>
                    <a:pt x="48" y="56"/>
                  </a:cubicBezTo>
                  <a:cubicBezTo>
                    <a:pt x="53" y="58"/>
                    <a:pt x="58" y="59"/>
                    <a:pt x="63" y="61"/>
                  </a:cubicBezTo>
                  <a:cubicBezTo>
                    <a:pt x="65" y="58"/>
                    <a:pt x="67" y="55"/>
                    <a:pt x="67" y="53"/>
                  </a:cubicBezTo>
                  <a:cubicBezTo>
                    <a:pt x="67" y="53"/>
                    <a:pt x="66" y="53"/>
                    <a:pt x="66" y="52"/>
                  </a:cubicBezTo>
                  <a:cubicBezTo>
                    <a:pt x="65" y="50"/>
                    <a:pt x="65" y="50"/>
                    <a:pt x="64" y="47"/>
                  </a:cubicBezTo>
                  <a:lnTo>
                    <a:pt x="64" y="47"/>
                  </a:lnTo>
                  <a:cubicBezTo>
                    <a:pt x="57" y="41"/>
                    <a:pt x="56" y="35"/>
                    <a:pt x="56" y="29"/>
                  </a:cubicBezTo>
                  <a:cubicBezTo>
                    <a:pt x="55" y="25"/>
                    <a:pt x="55" y="21"/>
                    <a:pt x="53" y="18"/>
                  </a:cubicBezTo>
                  <a:cubicBezTo>
                    <a:pt x="52" y="16"/>
                    <a:pt x="49" y="16"/>
                    <a:pt x="47" y="15"/>
                  </a:cubicBezTo>
                  <a:cubicBezTo>
                    <a:pt x="45" y="15"/>
                    <a:pt x="43" y="14"/>
                    <a:pt x="43" y="13"/>
                  </a:cubicBezTo>
                  <a:lnTo>
                    <a:pt x="43" y="12"/>
                  </a:lnTo>
                  <a:cubicBezTo>
                    <a:pt x="42" y="4"/>
                    <a:pt x="41" y="0"/>
                    <a:pt x="32" y="0"/>
                  </a:cubicBezTo>
                  <a:cubicBezTo>
                    <a:pt x="30" y="0"/>
                    <a:pt x="29" y="0"/>
                    <a:pt x="27" y="0"/>
                  </a:cubicBezTo>
                  <a:cubicBezTo>
                    <a:pt x="26" y="1"/>
                    <a:pt x="24" y="1"/>
                    <a:pt x="22" y="1"/>
                  </a:cubicBezTo>
                  <a:cubicBezTo>
                    <a:pt x="21" y="1"/>
                    <a:pt x="20" y="1"/>
                    <a:pt x="19" y="0"/>
                  </a:cubicBezTo>
                  <a:cubicBezTo>
                    <a:pt x="18" y="1"/>
                    <a:pt x="17" y="2"/>
                    <a:pt x="16" y="3"/>
                  </a:cubicBezTo>
                  <a:cubicBezTo>
                    <a:pt x="15" y="5"/>
                    <a:pt x="13" y="7"/>
                    <a:pt x="11" y="7"/>
                  </a:cubicBezTo>
                  <a:cubicBezTo>
                    <a:pt x="11" y="7"/>
                    <a:pt x="10" y="7"/>
                    <a:pt x="9" y="5"/>
                  </a:cubicBezTo>
                  <a:cubicBezTo>
                    <a:pt x="5" y="7"/>
                    <a:pt x="0" y="12"/>
                    <a:pt x="0" y="15"/>
                  </a:cubicBezTo>
                  <a:cubicBezTo>
                    <a:pt x="0" y="19"/>
                    <a:pt x="2" y="20"/>
                    <a:pt x="4" y="22"/>
                  </a:cubicBezTo>
                  <a:cubicBezTo>
                    <a:pt x="6" y="23"/>
                    <a:pt x="7" y="24"/>
                    <a:pt x="8" y="25"/>
                  </a:cubicBezTo>
                  <a:cubicBezTo>
                    <a:pt x="10" y="27"/>
                    <a:pt x="10" y="31"/>
                    <a:pt x="9" y="33"/>
                  </a:cubicBezTo>
                  <a:cubicBezTo>
                    <a:pt x="9" y="34"/>
                    <a:pt x="9" y="35"/>
                    <a:pt x="9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0" name="Freeform 1144">
              <a:extLst>
                <a:ext uri="{FF2B5EF4-FFF2-40B4-BE49-F238E27FC236}">
                  <a16:creationId xmlns:a16="http://schemas.microsoft.com/office/drawing/2014/main" xmlns="" id="{7CD7C2C0-3D5F-4497-B970-EF39603BB21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2590" y="4643771"/>
              <a:ext cx="52625" cy="71420"/>
            </a:xfrm>
            <a:custGeom>
              <a:avLst/>
              <a:gdLst>
                <a:gd name="T0" fmla="*/ 79 w 121"/>
                <a:gd name="T1" fmla="*/ 128 h 168"/>
                <a:gd name="T2" fmla="*/ 98 w 121"/>
                <a:gd name="T3" fmla="*/ 108 h 168"/>
                <a:gd name="T4" fmla="*/ 104 w 121"/>
                <a:gd name="T5" fmla="*/ 111 h 168"/>
                <a:gd name="T6" fmla="*/ 112 w 121"/>
                <a:gd name="T7" fmla="*/ 91 h 168"/>
                <a:gd name="T8" fmla="*/ 90 w 121"/>
                <a:gd name="T9" fmla="*/ 92 h 168"/>
                <a:gd name="T10" fmla="*/ 72 w 121"/>
                <a:gd name="T11" fmla="*/ 71 h 168"/>
                <a:gd name="T12" fmla="*/ 92 w 121"/>
                <a:gd name="T13" fmla="*/ 64 h 168"/>
                <a:gd name="T14" fmla="*/ 88 w 121"/>
                <a:gd name="T15" fmla="*/ 72 h 168"/>
                <a:gd name="T16" fmla="*/ 90 w 121"/>
                <a:gd name="T17" fmla="*/ 72 h 168"/>
                <a:gd name="T18" fmla="*/ 94 w 121"/>
                <a:gd name="T19" fmla="*/ 72 h 168"/>
                <a:gd name="T20" fmla="*/ 99 w 121"/>
                <a:gd name="T21" fmla="*/ 77 h 168"/>
                <a:gd name="T22" fmla="*/ 103 w 121"/>
                <a:gd name="T23" fmla="*/ 71 h 168"/>
                <a:gd name="T24" fmla="*/ 111 w 121"/>
                <a:gd name="T25" fmla="*/ 72 h 168"/>
                <a:gd name="T26" fmla="*/ 117 w 121"/>
                <a:gd name="T27" fmla="*/ 61 h 168"/>
                <a:gd name="T28" fmla="*/ 121 w 121"/>
                <a:gd name="T29" fmla="*/ 47 h 168"/>
                <a:gd name="T30" fmla="*/ 118 w 121"/>
                <a:gd name="T31" fmla="*/ 48 h 168"/>
                <a:gd name="T32" fmla="*/ 91 w 121"/>
                <a:gd name="T33" fmla="*/ 32 h 168"/>
                <a:gd name="T34" fmla="*/ 84 w 121"/>
                <a:gd name="T35" fmla="*/ 29 h 168"/>
                <a:gd name="T36" fmla="*/ 82 w 121"/>
                <a:gd name="T37" fmla="*/ 21 h 168"/>
                <a:gd name="T38" fmla="*/ 74 w 121"/>
                <a:gd name="T39" fmla="*/ 14 h 168"/>
                <a:gd name="T40" fmla="*/ 65 w 121"/>
                <a:gd name="T41" fmla="*/ 13 h 168"/>
                <a:gd name="T42" fmla="*/ 55 w 121"/>
                <a:gd name="T43" fmla="*/ 0 h 168"/>
                <a:gd name="T44" fmla="*/ 37 w 121"/>
                <a:gd name="T45" fmla="*/ 9 h 168"/>
                <a:gd name="T46" fmla="*/ 36 w 121"/>
                <a:gd name="T47" fmla="*/ 13 h 168"/>
                <a:gd name="T48" fmla="*/ 13 w 121"/>
                <a:gd name="T49" fmla="*/ 28 h 168"/>
                <a:gd name="T50" fmla="*/ 16 w 121"/>
                <a:gd name="T51" fmla="*/ 35 h 168"/>
                <a:gd name="T52" fmla="*/ 2 w 121"/>
                <a:gd name="T53" fmla="*/ 53 h 168"/>
                <a:gd name="T54" fmla="*/ 1 w 121"/>
                <a:gd name="T55" fmla="*/ 68 h 168"/>
                <a:gd name="T56" fmla="*/ 13 w 121"/>
                <a:gd name="T57" fmla="*/ 113 h 168"/>
                <a:gd name="T58" fmla="*/ 14 w 121"/>
                <a:gd name="T59" fmla="*/ 126 h 168"/>
                <a:gd name="T60" fmla="*/ 21 w 121"/>
                <a:gd name="T61" fmla="*/ 122 h 168"/>
                <a:gd name="T62" fmla="*/ 23 w 121"/>
                <a:gd name="T63" fmla="*/ 137 h 168"/>
                <a:gd name="T64" fmla="*/ 21 w 121"/>
                <a:gd name="T65" fmla="*/ 142 h 168"/>
                <a:gd name="T66" fmla="*/ 22 w 121"/>
                <a:gd name="T67" fmla="*/ 154 h 168"/>
                <a:gd name="T68" fmla="*/ 30 w 121"/>
                <a:gd name="T69" fmla="*/ 163 h 168"/>
                <a:gd name="T70" fmla="*/ 37 w 121"/>
                <a:gd name="T71" fmla="*/ 160 h 168"/>
                <a:gd name="T72" fmla="*/ 51 w 121"/>
                <a:gd name="T73" fmla="*/ 168 h 168"/>
                <a:gd name="T74" fmla="*/ 66 w 121"/>
                <a:gd name="T75" fmla="*/ 155 h 168"/>
                <a:gd name="T76" fmla="*/ 65 w 121"/>
                <a:gd name="T77" fmla="*/ 153 h 168"/>
                <a:gd name="T78" fmla="*/ 75 w 121"/>
                <a:gd name="T79" fmla="*/ 13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1" h="168">
                  <a:moveTo>
                    <a:pt x="75" y="137"/>
                  </a:moveTo>
                  <a:cubicBezTo>
                    <a:pt x="78" y="133"/>
                    <a:pt x="78" y="130"/>
                    <a:pt x="79" y="128"/>
                  </a:cubicBezTo>
                  <a:cubicBezTo>
                    <a:pt x="79" y="125"/>
                    <a:pt x="79" y="122"/>
                    <a:pt x="82" y="118"/>
                  </a:cubicBezTo>
                  <a:cubicBezTo>
                    <a:pt x="83" y="117"/>
                    <a:pt x="94" y="108"/>
                    <a:pt x="98" y="108"/>
                  </a:cubicBezTo>
                  <a:cubicBezTo>
                    <a:pt x="99" y="108"/>
                    <a:pt x="101" y="109"/>
                    <a:pt x="102" y="110"/>
                  </a:cubicBezTo>
                  <a:cubicBezTo>
                    <a:pt x="103" y="110"/>
                    <a:pt x="103" y="111"/>
                    <a:pt x="104" y="111"/>
                  </a:cubicBezTo>
                  <a:cubicBezTo>
                    <a:pt x="106" y="110"/>
                    <a:pt x="113" y="96"/>
                    <a:pt x="114" y="91"/>
                  </a:cubicBezTo>
                  <a:lnTo>
                    <a:pt x="112" y="91"/>
                  </a:lnTo>
                  <a:cubicBezTo>
                    <a:pt x="109" y="92"/>
                    <a:pt x="104" y="94"/>
                    <a:pt x="97" y="94"/>
                  </a:cubicBezTo>
                  <a:cubicBezTo>
                    <a:pt x="94" y="94"/>
                    <a:pt x="92" y="93"/>
                    <a:pt x="90" y="92"/>
                  </a:cubicBezTo>
                  <a:cubicBezTo>
                    <a:pt x="89" y="92"/>
                    <a:pt x="87" y="91"/>
                    <a:pt x="85" y="91"/>
                  </a:cubicBezTo>
                  <a:cubicBezTo>
                    <a:pt x="73" y="91"/>
                    <a:pt x="72" y="81"/>
                    <a:pt x="72" y="71"/>
                  </a:cubicBezTo>
                  <a:cubicBezTo>
                    <a:pt x="72" y="63"/>
                    <a:pt x="75" y="59"/>
                    <a:pt x="83" y="59"/>
                  </a:cubicBezTo>
                  <a:cubicBezTo>
                    <a:pt x="86" y="59"/>
                    <a:pt x="92" y="59"/>
                    <a:pt x="92" y="64"/>
                  </a:cubicBezTo>
                  <a:cubicBezTo>
                    <a:pt x="92" y="67"/>
                    <a:pt x="91" y="68"/>
                    <a:pt x="90" y="70"/>
                  </a:cubicBezTo>
                  <a:cubicBezTo>
                    <a:pt x="89" y="70"/>
                    <a:pt x="88" y="71"/>
                    <a:pt x="88" y="72"/>
                  </a:cubicBezTo>
                  <a:cubicBezTo>
                    <a:pt x="88" y="72"/>
                    <a:pt x="88" y="72"/>
                    <a:pt x="89" y="72"/>
                  </a:cubicBezTo>
                  <a:cubicBezTo>
                    <a:pt x="89" y="72"/>
                    <a:pt x="90" y="72"/>
                    <a:pt x="90" y="72"/>
                  </a:cubicBezTo>
                  <a:cubicBezTo>
                    <a:pt x="91" y="71"/>
                    <a:pt x="92" y="71"/>
                    <a:pt x="93" y="71"/>
                  </a:cubicBezTo>
                  <a:cubicBezTo>
                    <a:pt x="94" y="71"/>
                    <a:pt x="94" y="71"/>
                    <a:pt x="94" y="72"/>
                  </a:cubicBezTo>
                  <a:cubicBezTo>
                    <a:pt x="94" y="72"/>
                    <a:pt x="95" y="73"/>
                    <a:pt x="95" y="73"/>
                  </a:cubicBezTo>
                  <a:cubicBezTo>
                    <a:pt x="96" y="76"/>
                    <a:pt x="97" y="77"/>
                    <a:pt x="99" y="77"/>
                  </a:cubicBezTo>
                  <a:cubicBezTo>
                    <a:pt x="101" y="77"/>
                    <a:pt x="101" y="76"/>
                    <a:pt x="102" y="72"/>
                  </a:cubicBezTo>
                  <a:cubicBezTo>
                    <a:pt x="102" y="72"/>
                    <a:pt x="103" y="71"/>
                    <a:pt x="103" y="71"/>
                  </a:cubicBezTo>
                  <a:cubicBezTo>
                    <a:pt x="104" y="71"/>
                    <a:pt x="105" y="71"/>
                    <a:pt x="106" y="71"/>
                  </a:cubicBezTo>
                  <a:cubicBezTo>
                    <a:pt x="108" y="71"/>
                    <a:pt x="110" y="72"/>
                    <a:pt x="111" y="72"/>
                  </a:cubicBezTo>
                  <a:cubicBezTo>
                    <a:pt x="115" y="72"/>
                    <a:pt x="118" y="71"/>
                    <a:pt x="119" y="70"/>
                  </a:cubicBezTo>
                  <a:cubicBezTo>
                    <a:pt x="118" y="68"/>
                    <a:pt x="117" y="66"/>
                    <a:pt x="117" y="61"/>
                  </a:cubicBezTo>
                  <a:cubicBezTo>
                    <a:pt x="117" y="58"/>
                    <a:pt x="118" y="55"/>
                    <a:pt x="119" y="53"/>
                  </a:cubicBezTo>
                  <a:cubicBezTo>
                    <a:pt x="120" y="51"/>
                    <a:pt x="121" y="49"/>
                    <a:pt x="121" y="47"/>
                  </a:cubicBezTo>
                  <a:cubicBezTo>
                    <a:pt x="121" y="47"/>
                    <a:pt x="121" y="47"/>
                    <a:pt x="120" y="47"/>
                  </a:cubicBezTo>
                  <a:cubicBezTo>
                    <a:pt x="120" y="48"/>
                    <a:pt x="119" y="48"/>
                    <a:pt x="118" y="48"/>
                  </a:cubicBezTo>
                  <a:cubicBezTo>
                    <a:pt x="111" y="48"/>
                    <a:pt x="97" y="39"/>
                    <a:pt x="94" y="32"/>
                  </a:cubicBezTo>
                  <a:cubicBezTo>
                    <a:pt x="93" y="32"/>
                    <a:pt x="92" y="32"/>
                    <a:pt x="91" y="32"/>
                  </a:cubicBezTo>
                  <a:cubicBezTo>
                    <a:pt x="90" y="31"/>
                    <a:pt x="90" y="31"/>
                    <a:pt x="89" y="31"/>
                  </a:cubicBezTo>
                  <a:cubicBezTo>
                    <a:pt x="86" y="31"/>
                    <a:pt x="85" y="30"/>
                    <a:pt x="84" y="29"/>
                  </a:cubicBezTo>
                  <a:cubicBezTo>
                    <a:pt x="82" y="28"/>
                    <a:pt x="83" y="26"/>
                    <a:pt x="83" y="24"/>
                  </a:cubicBezTo>
                  <a:cubicBezTo>
                    <a:pt x="83" y="22"/>
                    <a:pt x="83" y="21"/>
                    <a:pt x="82" y="21"/>
                  </a:cubicBezTo>
                  <a:cubicBezTo>
                    <a:pt x="80" y="19"/>
                    <a:pt x="79" y="19"/>
                    <a:pt x="78" y="19"/>
                  </a:cubicBezTo>
                  <a:cubicBezTo>
                    <a:pt x="76" y="19"/>
                    <a:pt x="75" y="18"/>
                    <a:pt x="74" y="14"/>
                  </a:cubicBezTo>
                  <a:cubicBezTo>
                    <a:pt x="74" y="14"/>
                    <a:pt x="71" y="13"/>
                    <a:pt x="69" y="13"/>
                  </a:cubicBezTo>
                  <a:cubicBezTo>
                    <a:pt x="68" y="13"/>
                    <a:pt x="67" y="13"/>
                    <a:pt x="65" y="13"/>
                  </a:cubicBezTo>
                  <a:cubicBezTo>
                    <a:pt x="62" y="12"/>
                    <a:pt x="57" y="10"/>
                    <a:pt x="56" y="0"/>
                  </a:cubicBezTo>
                  <a:lnTo>
                    <a:pt x="55" y="0"/>
                  </a:lnTo>
                  <a:cubicBezTo>
                    <a:pt x="55" y="1"/>
                    <a:pt x="54" y="1"/>
                    <a:pt x="54" y="1"/>
                  </a:cubicBezTo>
                  <a:cubicBezTo>
                    <a:pt x="49" y="5"/>
                    <a:pt x="44" y="9"/>
                    <a:pt x="37" y="9"/>
                  </a:cubicBezTo>
                  <a:cubicBezTo>
                    <a:pt x="36" y="9"/>
                    <a:pt x="35" y="9"/>
                    <a:pt x="34" y="8"/>
                  </a:cubicBezTo>
                  <a:cubicBezTo>
                    <a:pt x="35" y="11"/>
                    <a:pt x="35" y="12"/>
                    <a:pt x="36" y="13"/>
                  </a:cubicBezTo>
                  <a:cubicBezTo>
                    <a:pt x="37" y="15"/>
                    <a:pt x="39" y="16"/>
                    <a:pt x="39" y="19"/>
                  </a:cubicBezTo>
                  <a:cubicBezTo>
                    <a:pt x="39" y="27"/>
                    <a:pt x="19" y="28"/>
                    <a:pt x="13" y="28"/>
                  </a:cubicBezTo>
                  <a:cubicBezTo>
                    <a:pt x="14" y="29"/>
                    <a:pt x="14" y="29"/>
                    <a:pt x="15" y="30"/>
                  </a:cubicBezTo>
                  <a:cubicBezTo>
                    <a:pt x="15" y="31"/>
                    <a:pt x="16" y="33"/>
                    <a:pt x="16" y="35"/>
                  </a:cubicBezTo>
                  <a:cubicBezTo>
                    <a:pt x="16" y="41"/>
                    <a:pt x="12" y="45"/>
                    <a:pt x="8" y="48"/>
                  </a:cubicBezTo>
                  <a:cubicBezTo>
                    <a:pt x="5" y="50"/>
                    <a:pt x="3" y="51"/>
                    <a:pt x="2" y="53"/>
                  </a:cubicBezTo>
                  <a:cubicBezTo>
                    <a:pt x="0" y="56"/>
                    <a:pt x="0" y="60"/>
                    <a:pt x="0" y="64"/>
                  </a:cubicBezTo>
                  <a:cubicBezTo>
                    <a:pt x="1" y="65"/>
                    <a:pt x="1" y="67"/>
                    <a:pt x="1" y="68"/>
                  </a:cubicBezTo>
                  <a:cubicBezTo>
                    <a:pt x="1" y="79"/>
                    <a:pt x="4" y="85"/>
                    <a:pt x="7" y="91"/>
                  </a:cubicBezTo>
                  <a:cubicBezTo>
                    <a:pt x="10" y="97"/>
                    <a:pt x="13" y="103"/>
                    <a:pt x="13" y="113"/>
                  </a:cubicBezTo>
                  <a:lnTo>
                    <a:pt x="13" y="120"/>
                  </a:lnTo>
                  <a:cubicBezTo>
                    <a:pt x="13" y="123"/>
                    <a:pt x="13" y="126"/>
                    <a:pt x="14" y="126"/>
                  </a:cubicBezTo>
                  <a:cubicBezTo>
                    <a:pt x="16" y="126"/>
                    <a:pt x="16" y="125"/>
                    <a:pt x="17" y="124"/>
                  </a:cubicBezTo>
                  <a:cubicBezTo>
                    <a:pt x="18" y="123"/>
                    <a:pt x="19" y="122"/>
                    <a:pt x="21" y="122"/>
                  </a:cubicBezTo>
                  <a:cubicBezTo>
                    <a:pt x="23" y="122"/>
                    <a:pt x="28" y="128"/>
                    <a:pt x="28" y="131"/>
                  </a:cubicBezTo>
                  <a:cubicBezTo>
                    <a:pt x="28" y="135"/>
                    <a:pt x="25" y="136"/>
                    <a:pt x="23" y="137"/>
                  </a:cubicBezTo>
                  <a:cubicBezTo>
                    <a:pt x="21" y="138"/>
                    <a:pt x="20" y="138"/>
                    <a:pt x="20" y="139"/>
                  </a:cubicBezTo>
                  <a:cubicBezTo>
                    <a:pt x="20" y="140"/>
                    <a:pt x="20" y="141"/>
                    <a:pt x="21" y="142"/>
                  </a:cubicBezTo>
                  <a:cubicBezTo>
                    <a:pt x="23" y="143"/>
                    <a:pt x="24" y="145"/>
                    <a:pt x="24" y="148"/>
                  </a:cubicBezTo>
                  <a:cubicBezTo>
                    <a:pt x="24" y="151"/>
                    <a:pt x="23" y="153"/>
                    <a:pt x="22" y="154"/>
                  </a:cubicBezTo>
                  <a:cubicBezTo>
                    <a:pt x="21" y="154"/>
                    <a:pt x="20" y="155"/>
                    <a:pt x="20" y="157"/>
                  </a:cubicBezTo>
                  <a:cubicBezTo>
                    <a:pt x="22" y="158"/>
                    <a:pt x="29" y="163"/>
                    <a:pt x="30" y="163"/>
                  </a:cubicBezTo>
                  <a:cubicBezTo>
                    <a:pt x="31" y="163"/>
                    <a:pt x="32" y="162"/>
                    <a:pt x="33" y="162"/>
                  </a:cubicBezTo>
                  <a:cubicBezTo>
                    <a:pt x="34" y="161"/>
                    <a:pt x="35" y="160"/>
                    <a:pt x="37" y="160"/>
                  </a:cubicBezTo>
                  <a:cubicBezTo>
                    <a:pt x="41" y="160"/>
                    <a:pt x="43" y="162"/>
                    <a:pt x="44" y="164"/>
                  </a:cubicBezTo>
                  <a:cubicBezTo>
                    <a:pt x="46" y="166"/>
                    <a:pt x="48" y="168"/>
                    <a:pt x="51" y="168"/>
                  </a:cubicBezTo>
                  <a:cubicBezTo>
                    <a:pt x="54" y="168"/>
                    <a:pt x="57" y="164"/>
                    <a:pt x="61" y="161"/>
                  </a:cubicBezTo>
                  <a:cubicBezTo>
                    <a:pt x="63" y="159"/>
                    <a:pt x="64" y="157"/>
                    <a:pt x="66" y="155"/>
                  </a:cubicBezTo>
                  <a:lnTo>
                    <a:pt x="65" y="153"/>
                  </a:lnTo>
                  <a:cubicBezTo>
                    <a:pt x="65" y="153"/>
                    <a:pt x="65" y="153"/>
                    <a:pt x="65" y="153"/>
                  </a:cubicBezTo>
                  <a:cubicBezTo>
                    <a:pt x="65" y="147"/>
                    <a:pt x="68" y="144"/>
                    <a:pt x="71" y="141"/>
                  </a:cubicBezTo>
                  <a:cubicBezTo>
                    <a:pt x="72" y="140"/>
                    <a:pt x="74" y="139"/>
                    <a:pt x="75" y="1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1" name="Freeform 1145">
              <a:extLst>
                <a:ext uri="{FF2B5EF4-FFF2-40B4-BE49-F238E27FC236}">
                  <a16:creationId xmlns:a16="http://schemas.microsoft.com/office/drawing/2014/main" xmlns="" id="{7B87FC27-0DAA-4477-8095-54A5F567423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0638" y="4604302"/>
              <a:ext cx="28193" cy="20675"/>
            </a:xfrm>
            <a:custGeom>
              <a:avLst/>
              <a:gdLst>
                <a:gd name="T0" fmla="*/ 55 w 68"/>
                <a:gd name="T1" fmla="*/ 20 h 47"/>
                <a:gd name="T2" fmla="*/ 53 w 68"/>
                <a:gd name="T3" fmla="*/ 18 h 47"/>
                <a:gd name="T4" fmla="*/ 47 w 68"/>
                <a:gd name="T5" fmla="*/ 16 h 47"/>
                <a:gd name="T6" fmla="*/ 39 w 68"/>
                <a:gd name="T7" fmla="*/ 15 h 47"/>
                <a:gd name="T8" fmla="*/ 34 w 68"/>
                <a:gd name="T9" fmla="*/ 12 h 47"/>
                <a:gd name="T10" fmla="*/ 29 w 68"/>
                <a:gd name="T11" fmla="*/ 9 h 47"/>
                <a:gd name="T12" fmla="*/ 23 w 68"/>
                <a:gd name="T13" fmla="*/ 5 h 47"/>
                <a:gd name="T14" fmla="*/ 20 w 68"/>
                <a:gd name="T15" fmla="*/ 3 h 47"/>
                <a:gd name="T16" fmla="*/ 14 w 68"/>
                <a:gd name="T17" fmla="*/ 0 h 47"/>
                <a:gd name="T18" fmla="*/ 0 w 68"/>
                <a:gd name="T19" fmla="*/ 12 h 47"/>
                <a:gd name="T20" fmla="*/ 1 w 68"/>
                <a:gd name="T21" fmla="*/ 17 h 47"/>
                <a:gd name="T22" fmla="*/ 3 w 68"/>
                <a:gd name="T23" fmla="*/ 21 h 47"/>
                <a:gd name="T24" fmla="*/ 21 w 68"/>
                <a:gd name="T25" fmla="*/ 26 h 47"/>
                <a:gd name="T26" fmla="*/ 22 w 68"/>
                <a:gd name="T27" fmla="*/ 32 h 47"/>
                <a:gd name="T28" fmla="*/ 25 w 68"/>
                <a:gd name="T29" fmla="*/ 35 h 47"/>
                <a:gd name="T30" fmla="*/ 26 w 68"/>
                <a:gd name="T31" fmla="*/ 37 h 47"/>
                <a:gd name="T32" fmla="*/ 28 w 68"/>
                <a:gd name="T33" fmla="*/ 46 h 47"/>
                <a:gd name="T34" fmla="*/ 35 w 68"/>
                <a:gd name="T35" fmla="*/ 47 h 47"/>
                <a:gd name="T36" fmla="*/ 39 w 68"/>
                <a:gd name="T37" fmla="*/ 45 h 47"/>
                <a:gd name="T38" fmla="*/ 45 w 68"/>
                <a:gd name="T39" fmla="*/ 42 h 47"/>
                <a:gd name="T40" fmla="*/ 50 w 68"/>
                <a:gd name="T41" fmla="*/ 44 h 47"/>
                <a:gd name="T42" fmla="*/ 53 w 68"/>
                <a:gd name="T43" fmla="*/ 46 h 47"/>
                <a:gd name="T44" fmla="*/ 54 w 68"/>
                <a:gd name="T45" fmla="*/ 45 h 47"/>
                <a:gd name="T46" fmla="*/ 58 w 68"/>
                <a:gd name="T47" fmla="*/ 43 h 47"/>
                <a:gd name="T48" fmla="*/ 61 w 68"/>
                <a:gd name="T49" fmla="*/ 46 h 47"/>
                <a:gd name="T50" fmla="*/ 63 w 68"/>
                <a:gd name="T51" fmla="*/ 47 h 47"/>
                <a:gd name="T52" fmla="*/ 65 w 68"/>
                <a:gd name="T53" fmla="*/ 47 h 47"/>
                <a:gd name="T54" fmla="*/ 67 w 68"/>
                <a:gd name="T55" fmla="*/ 44 h 47"/>
                <a:gd name="T56" fmla="*/ 68 w 68"/>
                <a:gd name="T57" fmla="*/ 42 h 47"/>
                <a:gd name="T58" fmla="*/ 67 w 68"/>
                <a:gd name="T59" fmla="*/ 38 h 47"/>
                <a:gd name="T60" fmla="*/ 65 w 68"/>
                <a:gd name="T61" fmla="*/ 35 h 47"/>
                <a:gd name="T62" fmla="*/ 65 w 68"/>
                <a:gd name="T63" fmla="*/ 31 h 47"/>
                <a:gd name="T64" fmla="*/ 61 w 68"/>
                <a:gd name="T65" fmla="*/ 25 h 47"/>
                <a:gd name="T66" fmla="*/ 61 w 68"/>
                <a:gd name="T67" fmla="*/ 23 h 47"/>
                <a:gd name="T68" fmla="*/ 58 w 68"/>
                <a:gd name="T69" fmla="*/ 23 h 47"/>
                <a:gd name="T70" fmla="*/ 55 w 68"/>
                <a:gd name="T71" fmla="*/ 2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8" h="47">
                  <a:moveTo>
                    <a:pt x="55" y="20"/>
                  </a:moveTo>
                  <a:cubicBezTo>
                    <a:pt x="54" y="19"/>
                    <a:pt x="54" y="18"/>
                    <a:pt x="53" y="18"/>
                  </a:cubicBezTo>
                  <a:cubicBezTo>
                    <a:pt x="51" y="16"/>
                    <a:pt x="49" y="16"/>
                    <a:pt x="47" y="16"/>
                  </a:cubicBezTo>
                  <a:cubicBezTo>
                    <a:pt x="44" y="16"/>
                    <a:pt x="42" y="16"/>
                    <a:pt x="39" y="15"/>
                  </a:cubicBezTo>
                  <a:cubicBezTo>
                    <a:pt x="36" y="14"/>
                    <a:pt x="35" y="13"/>
                    <a:pt x="34" y="12"/>
                  </a:cubicBezTo>
                  <a:cubicBezTo>
                    <a:pt x="32" y="11"/>
                    <a:pt x="31" y="10"/>
                    <a:pt x="29" y="9"/>
                  </a:cubicBezTo>
                  <a:cubicBezTo>
                    <a:pt x="27" y="9"/>
                    <a:pt x="24" y="7"/>
                    <a:pt x="23" y="5"/>
                  </a:cubicBezTo>
                  <a:cubicBezTo>
                    <a:pt x="22" y="4"/>
                    <a:pt x="21" y="3"/>
                    <a:pt x="20" y="3"/>
                  </a:cubicBezTo>
                  <a:cubicBezTo>
                    <a:pt x="18" y="1"/>
                    <a:pt x="17" y="0"/>
                    <a:pt x="14" y="0"/>
                  </a:cubicBezTo>
                  <a:cubicBezTo>
                    <a:pt x="7" y="0"/>
                    <a:pt x="0" y="4"/>
                    <a:pt x="0" y="12"/>
                  </a:cubicBezTo>
                  <a:cubicBezTo>
                    <a:pt x="0" y="13"/>
                    <a:pt x="1" y="15"/>
                    <a:pt x="1" y="17"/>
                  </a:cubicBezTo>
                  <a:cubicBezTo>
                    <a:pt x="2" y="19"/>
                    <a:pt x="2" y="20"/>
                    <a:pt x="3" y="21"/>
                  </a:cubicBezTo>
                  <a:cubicBezTo>
                    <a:pt x="11" y="21"/>
                    <a:pt x="19" y="22"/>
                    <a:pt x="21" y="26"/>
                  </a:cubicBezTo>
                  <a:cubicBezTo>
                    <a:pt x="22" y="28"/>
                    <a:pt x="22" y="30"/>
                    <a:pt x="22" y="32"/>
                  </a:cubicBezTo>
                  <a:cubicBezTo>
                    <a:pt x="23" y="34"/>
                    <a:pt x="23" y="35"/>
                    <a:pt x="25" y="35"/>
                  </a:cubicBezTo>
                  <a:cubicBezTo>
                    <a:pt x="26" y="35"/>
                    <a:pt x="26" y="36"/>
                    <a:pt x="26" y="37"/>
                  </a:cubicBezTo>
                  <a:cubicBezTo>
                    <a:pt x="26" y="41"/>
                    <a:pt x="26" y="44"/>
                    <a:pt x="28" y="46"/>
                  </a:cubicBezTo>
                  <a:cubicBezTo>
                    <a:pt x="30" y="47"/>
                    <a:pt x="31" y="47"/>
                    <a:pt x="35" y="47"/>
                  </a:cubicBezTo>
                  <a:cubicBezTo>
                    <a:pt x="36" y="47"/>
                    <a:pt x="38" y="46"/>
                    <a:pt x="39" y="45"/>
                  </a:cubicBezTo>
                  <a:cubicBezTo>
                    <a:pt x="41" y="44"/>
                    <a:pt x="43" y="42"/>
                    <a:pt x="45" y="42"/>
                  </a:cubicBezTo>
                  <a:cubicBezTo>
                    <a:pt x="47" y="42"/>
                    <a:pt x="49" y="43"/>
                    <a:pt x="50" y="44"/>
                  </a:cubicBezTo>
                  <a:cubicBezTo>
                    <a:pt x="51" y="45"/>
                    <a:pt x="52" y="46"/>
                    <a:pt x="53" y="46"/>
                  </a:cubicBezTo>
                  <a:cubicBezTo>
                    <a:pt x="54" y="46"/>
                    <a:pt x="54" y="45"/>
                    <a:pt x="54" y="45"/>
                  </a:cubicBezTo>
                  <a:cubicBezTo>
                    <a:pt x="55" y="44"/>
                    <a:pt x="56" y="43"/>
                    <a:pt x="58" y="43"/>
                  </a:cubicBezTo>
                  <a:cubicBezTo>
                    <a:pt x="59" y="43"/>
                    <a:pt x="60" y="44"/>
                    <a:pt x="61" y="46"/>
                  </a:cubicBezTo>
                  <a:cubicBezTo>
                    <a:pt x="62" y="46"/>
                    <a:pt x="62" y="47"/>
                    <a:pt x="63" y="47"/>
                  </a:cubicBezTo>
                  <a:lnTo>
                    <a:pt x="65" y="47"/>
                  </a:lnTo>
                  <a:cubicBezTo>
                    <a:pt x="65" y="46"/>
                    <a:pt x="66" y="45"/>
                    <a:pt x="67" y="44"/>
                  </a:cubicBezTo>
                  <a:cubicBezTo>
                    <a:pt x="68" y="43"/>
                    <a:pt x="68" y="43"/>
                    <a:pt x="68" y="42"/>
                  </a:cubicBezTo>
                  <a:cubicBezTo>
                    <a:pt x="68" y="41"/>
                    <a:pt x="67" y="40"/>
                    <a:pt x="67" y="38"/>
                  </a:cubicBezTo>
                  <a:cubicBezTo>
                    <a:pt x="66" y="37"/>
                    <a:pt x="65" y="36"/>
                    <a:pt x="65" y="35"/>
                  </a:cubicBezTo>
                  <a:lnTo>
                    <a:pt x="65" y="31"/>
                  </a:lnTo>
                  <a:cubicBezTo>
                    <a:pt x="62" y="30"/>
                    <a:pt x="62" y="27"/>
                    <a:pt x="61" y="25"/>
                  </a:cubicBezTo>
                  <a:cubicBezTo>
                    <a:pt x="61" y="24"/>
                    <a:pt x="61" y="23"/>
                    <a:pt x="61" y="23"/>
                  </a:cubicBezTo>
                  <a:lnTo>
                    <a:pt x="58" y="23"/>
                  </a:lnTo>
                  <a:cubicBezTo>
                    <a:pt x="56" y="23"/>
                    <a:pt x="56" y="21"/>
                    <a:pt x="55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2" name="Freeform 1146">
              <a:extLst>
                <a:ext uri="{FF2B5EF4-FFF2-40B4-BE49-F238E27FC236}">
                  <a16:creationId xmlns:a16="http://schemas.microsoft.com/office/drawing/2014/main" xmlns="" id="{33C47800-50AD-445F-A05E-88699CF66FC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5000" y="4624977"/>
              <a:ext cx="52625" cy="45107"/>
            </a:xfrm>
            <a:custGeom>
              <a:avLst/>
              <a:gdLst>
                <a:gd name="T0" fmla="*/ 116 w 125"/>
                <a:gd name="T1" fmla="*/ 54 h 105"/>
                <a:gd name="T2" fmla="*/ 115 w 125"/>
                <a:gd name="T3" fmla="*/ 50 h 105"/>
                <a:gd name="T4" fmla="*/ 122 w 125"/>
                <a:gd name="T5" fmla="*/ 45 h 105"/>
                <a:gd name="T6" fmla="*/ 115 w 125"/>
                <a:gd name="T7" fmla="*/ 44 h 105"/>
                <a:gd name="T8" fmla="*/ 119 w 125"/>
                <a:gd name="T9" fmla="*/ 33 h 105"/>
                <a:gd name="T10" fmla="*/ 114 w 125"/>
                <a:gd name="T11" fmla="*/ 33 h 105"/>
                <a:gd name="T12" fmla="*/ 112 w 125"/>
                <a:gd name="T13" fmla="*/ 37 h 105"/>
                <a:gd name="T14" fmla="*/ 113 w 125"/>
                <a:gd name="T15" fmla="*/ 41 h 105"/>
                <a:gd name="T16" fmla="*/ 103 w 125"/>
                <a:gd name="T17" fmla="*/ 41 h 105"/>
                <a:gd name="T18" fmla="*/ 88 w 125"/>
                <a:gd name="T19" fmla="*/ 33 h 105"/>
                <a:gd name="T20" fmla="*/ 76 w 125"/>
                <a:gd name="T21" fmla="*/ 5 h 105"/>
                <a:gd name="T22" fmla="*/ 74 w 125"/>
                <a:gd name="T23" fmla="*/ 5 h 105"/>
                <a:gd name="T24" fmla="*/ 71 w 125"/>
                <a:gd name="T25" fmla="*/ 2 h 105"/>
                <a:gd name="T26" fmla="*/ 68 w 125"/>
                <a:gd name="T27" fmla="*/ 1 h 105"/>
                <a:gd name="T28" fmla="*/ 61 w 125"/>
                <a:gd name="T29" fmla="*/ 1 h 105"/>
                <a:gd name="T30" fmla="*/ 53 w 125"/>
                <a:gd name="T31" fmla="*/ 2 h 105"/>
                <a:gd name="T32" fmla="*/ 40 w 125"/>
                <a:gd name="T33" fmla="*/ 3 h 105"/>
                <a:gd name="T34" fmla="*/ 23 w 125"/>
                <a:gd name="T35" fmla="*/ 15 h 105"/>
                <a:gd name="T36" fmla="*/ 14 w 125"/>
                <a:gd name="T37" fmla="*/ 27 h 105"/>
                <a:gd name="T38" fmla="*/ 7 w 125"/>
                <a:gd name="T39" fmla="*/ 22 h 105"/>
                <a:gd name="T40" fmla="*/ 0 w 125"/>
                <a:gd name="T41" fmla="*/ 26 h 105"/>
                <a:gd name="T42" fmla="*/ 4 w 125"/>
                <a:gd name="T43" fmla="*/ 29 h 105"/>
                <a:gd name="T44" fmla="*/ 11 w 125"/>
                <a:gd name="T45" fmla="*/ 30 h 105"/>
                <a:gd name="T46" fmla="*/ 17 w 125"/>
                <a:gd name="T47" fmla="*/ 31 h 105"/>
                <a:gd name="T48" fmla="*/ 20 w 125"/>
                <a:gd name="T49" fmla="*/ 36 h 105"/>
                <a:gd name="T50" fmla="*/ 31 w 125"/>
                <a:gd name="T51" fmla="*/ 40 h 105"/>
                <a:gd name="T52" fmla="*/ 37 w 125"/>
                <a:gd name="T53" fmla="*/ 41 h 105"/>
                <a:gd name="T54" fmla="*/ 38 w 125"/>
                <a:gd name="T55" fmla="*/ 49 h 105"/>
                <a:gd name="T56" fmla="*/ 57 w 125"/>
                <a:gd name="T57" fmla="*/ 69 h 105"/>
                <a:gd name="T58" fmla="*/ 64 w 125"/>
                <a:gd name="T59" fmla="*/ 64 h 105"/>
                <a:gd name="T60" fmla="*/ 68 w 125"/>
                <a:gd name="T61" fmla="*/ 69 h 105"/>
                <a:gd name="T62" fmla="*/ 82 w 125"/>
                <a:gd name="T63" fmla="*/ 88 h 105"/>
                <a:gd name="T64" fmla="*/ 86 w 125"/>
                <a:gd name="T65" fmla="*/ 91 h 105"/>
                <a:gd name="T66" fmla="*/ 84 w 125"/>
                <a:gd name="T67" fmla="*/ 96 h 105"/>
                <a:gd name="T68" fmla="*/ 87 w 125"/>
                <a:gd name="T69" fmla="*/ 105 h 105"/>
                <a:gd name="T70" fmla="*/ 95 w 125"/>
                <a:gd name="T71" fmla="*/ 92 h 105"/>
                <a:gd name="T72" fmla="*/ 102 w 125"/>
                <a:gd name="T73" fmla="*/ 77 h 105"/>
                <a:gd name="T74" fmla="*/ 101 w 125"/>
                <a:gd name="T75" fmla="*/ 71 h 105"/>
                <a:gd name="T76" fmla="*/ 123 w 125"/>
                <a:gd name="T77" fmla="*/ 6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5" h="105">
                  <a:moveTo>
                    <a:pt x="120" y="55"/>
                  </a:moveTo>
                  <a:cubicBezTo>
                    <a:pt x="119" y="55"/>
                    <a:pt x="118" y="55"/>
                    <a:pt x="116" y="54"/>
                  </a:cubicBezTo>
                  <a:cubicBezTo>
                    <a:pt x="115" y="54"/>
                    <a:pt x="115" y="53"/>
                    <a:pt x="115" y="53"/>
                  </a:cubicBezTo>
                  <a:lnTo>
                    <a:pt x="115" y="50"/>
                  </a:lnTo>
                  <a:cubicBezTo>
                    <a:pt x="115" y="49"/>
                    <a:pt x="115" y="49"/>
                    <a:pt x="116" y="49"/>
                  </a:cubicBezTo>
                  <a:cubicBezTo>
                    <a:pt x="119" y="48"/>
                    <a:pt x="121" y="47"/>
                    <a:pt x="122" y="45"/>
                  </a:cubicBezTo>
                  <a:lnTo>
                    <a:pt x="116" y="45"/>
                  </a:lnTo>
                  <a:cubicBezTo>
                    <a:pt x="115" y="45"/>
                    <a:pt x="115" y="44"/>
                    <a:pt x="115" y="44"/>
                  </a:cubicBezTo>
                  <a:cubicBezTo>
                    <a:pt x="115" y="40"/>
                    <a:pt x="117" y="38"/>
                    <a:pt x="119" y="36"/>
                  </a:cubicBezTo>
                  <a:lnTo>
                    <a:pt x="119" y="33"/>
                  </a:lnTo>
                  <a:lnTo>
                    <a:pt x="116" y="33"/>
                  </a:lnTo>
                  <a:cubicBezTo>
                    <a:pt x="115" y="33"/>
                    <a:pt x="115" y="33"/>
                    <a:pt x="114" y="33"/>
                  </a:cubicBezTo>
                  <a:cubicBezTo>
                    <a:pt x="114" y="34"/>
                    <a:pt x="112" y="34"/>
                    <a:pt x="112" y="35"/>
                  </a:cubicBezTo>
                  <a:cubicBezTo>
                    <a:pt x="112" y="36"/>
                    <a:pt x="112" y="36"/>
                    <a:pt x="112" y="37"/>
                  </a:cubicBezTo>
                  <a:cubicBezTo>
                    <a:pt x="113" y="38"/>
                    <a:pt x="113" y="38"/>
                    <a:pt x="113" y="39"/>
                  </a:cubicBezTo>
                  <a:cubicBezTo>
                    <a:pt x="113" y="40"/>
                    <a:pt x="113" y="40"/>
                    <a:pt x="113" y="41"/>
                  </a:cubicBezTo>
                  <a:cubicBezTo>
                    <a:pt x="111" y="41"/>
                    <a:pt x="110" y="42"/>
                    <a:pt x="108" y="42"/>
                  </a:cubicBezTo>
                  <a:cubicBezTo>
                    <a:pt x="106" y="42"/>
                    <a:pt x="105" y="42"/>
                    <a:pt x="103" y="41"/>
                  </a:cubicBezTo>
                  <a:cubicBezTo>
                    <a:pt x="102" y="41"/>
                    <a:pt x="101" y="41"/>
                    <a:pt x="100" y="41"/>
                  </a:cubicBezTo>
                  <a:cubicBezTo>
                    <a:pt x="94" y="41"/>
                    <a:pt x="88" y="38"/>
                    <a:pt x="88" y="33"/>
                  </a:cubicBezTo>
                  <a:cubicBezTo>
                    <a:pt x="88" y="32"/>
                    <a:pt x="89" y="31"/>
                    <a:pt x="89" y="31"/>
                  </a:cubicBezTo>
                  <a:cubicBezTo>
                    <a:pt x="83" y="27"/>
                    <a:pt x="76" y="10"/>
                    <a:pt x="76" y="5"/>
                  </a:cubicBezTo>
                  <a:lnTo>
                    <a:pt x="76" y="5"/>
                  </a:lnTo>
                  <a:lnTo>
                    <a:pt x="74" y="5"/>
                  </a:lnTo>
                  <a:cubicBezTo>
                    <a:pt x="74" y="5"/>
                    <a:pt x="74" y="5"/>
                    <a:pt x="74" y="4"/>
                  </a:cubicBezTo>
                  <a:cubicBezTo>
                    <a:pt x="73" y="4"/>
                    <a:pt x="72" y="3"/>
                    <a:pt x="71" y="2"/>
                  </a:cubicBezTo>
                  <a:cubicBezTo>
                    <a:pt x="71" y="2"/>
                    <a:pt x="70" y="1"/>
                    <a:pt x="70" y="1"/>
                  </a:cubicBezTo>
                  <a:cubicBezTo>
                    <a:pt x="69" y="1"/>
                    <a:pt x="69" y="1"/>
                    <a:pt x="68" y="1"/>
                  </a:cubicBezTo>
                  <a:cubicBezTo>
                    <a:pt x="67" y="2"/>
                    <a:pt x="67" y="3"/>
                    <a:pt x="65" y="3"/>
                  </a:cubicBezTo>
                  <a:cubicBezTo>
                    <a:pt x="63" y="3"/>
                    <a:pt x="62" y="2"/>
                    <a:pt x="61" y="1"/>
                  </a:cubicBezTo>
                  <a:cubicBezTo>
                    <a:pt x="60" y="1"/>
                    <a:pt x="58" y="0"/>
                    <a:pt x="57" y="0"/>
                  </a:cubicBezTo>
                  <a:cubicBezTo>
                    <a:pt x="55" y="0"/>
                    <a:pt x="54" y="1"/>
                    <a:pt x="53" y="2"/>
                  </a:cubicBezTo>
                  <a:cubicBezTo>
                    <a:pt x="51" y="3"/>
                    <a:pt x="49" y="5"/>
                    <a:pt x="47" y="5"/>
                  </a:cubicBezTo>
                  <a:cubicBezTo>
                    <a:pt x="43" y="5"/>
                    <a:pt x="41" y="4"/>
                    <a:pt x="40" y="3"/>
                  </a:cubicBezTo>
                  <a:cubicBezTo>
                    <a:pt x="38" y="4"/>
                    <a:pt x="37" y="5"/>
                    <a:pt x="35" y="6"/>
                  </a:cubicBezTo>
                  <a:cubicBezTo>
                    <a:pt x="30" y="8"/>
                    <a:pt x="23" y="11"/>
                    <a:pt x="23" y="15"/>
                  </a:cubicBezTo>
                  <a:lnTo>
                    <a:pt x="23" y="21"/>
                  </a:lnTo>
                  <a:cubicBezTo>
                    <a:pt x="23" y="23"/>
                    <a:pt x="20" y="27"/>
                    <a:pt x="14" y="27"/>
                  </a:cubicBezTo>
                  <a:cubicBezTo>
                    <a:pt x="12" y="27"/>
                    <a:pt x="10" y="25"/>
                    <a:pt x="8" y="23"/>
                  </a:cubicBezTo>
                  <a:cubicBezTo>
                    <a:pt x="8" y="23"/>
                    <a:pt x="8" y="22"/>
                    <a:pt x="7" y="22"/>
                  </a:cubicBezTo>
                  <a:cubicBezTo>
                    <a:pt x="6" y="23"/>
                    <a:pt x="5" y="23"/>
                    <a:pt x="4" y="24"/>
                  </a:cubicBezTo>
                  <a:cubicBezTo>
                    <a:pt x="3" y="24"/>
                    <a:pt x="1" y="25"/>
                    <a:pt x="0" y="26"/>
                  </a:cubicBezTo>
                  <a:cubicBezTo>
                    <a:pt x="2" y="28"/>
                    <a:pt x="3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6" y="30"/>
                    <a:pt x="8" y="30"/>
                    <a:pt x="9" y="30"/>
                  </a:cubicBezTo>
                  <a:cubicBezTo>
                    <a:pt x="10" y="30"/>
                    <a:pt x="11" y="30"/>
                    <a:pt x="11" y="30"/>
                  </a:cubicBezTo>
                  <a:cubicBezTo>
                    <a:pt x="12" y="30"/>
                    <a:pt x="13" y="30"/>
                    <a:pt x="13" y="30"/>
                  </a:cubicBezTo>
                  <a:cubicBezTo>
                    <a:pt x="14" y="30"/>
                    <a:pt x="16" y="30"/>
                    <a:pt x="17" y="31"/>
                  </a:cubicBezTo>
                  <a:cubicBezTo>
                    <a:pt x="17" y="31"/>
                    <a:pt x="17" y="31"/>
                    <a:pt x="18" y="31"/>
                  </a:cubicBezTo>
                  <a:cubicBezTo>
                    <a:pt x="19" y="32"/>
                    <a:pt x="20" y="34"/>
                    <a:pt x="20" y="36"/>
                  </a:cubicBezTo>
                  <a:cubicBezTo>
                    <a:pt x="21" y="38"/>
                    <a:pt x="22" y="40"/>
                    <a:pt x="25" y="41"/>
                  </a:cubicBezTo>
                  <a:cubicBezTo>
                    <a:pt x="26" y="41"/>
                    <a:pt x="29" y="41"/>
                    <a:pt x="31" y="40"/>
                  </a:cubicBezTo>
                  <a:cubicBezTo>
                    <a:pt x="32" y="40"/>
                    <a:pt x="33" y="40"/>
                    <a:pt x="34" y="40"/>
                  </a:cubicBezTo>
                  <a:cubicBezTo>
                    <a:pt x="36" y="40"/>
                    <a:pt x="37" y="40"/>
                    <a:pt x="37" y="41"/>
                  </a:cubicBezTo>
                  <a:cubicBezTo>
                    <a:pt x="39" y="42"/>
                    <a:pt x="38" y="44"/>
                    <a:pt x="38" y="46"/>
                  </a:cubicBezTo>
                  <a:cubicBezTo>
                    <a:pt x="38" y="47"/>
                    <a:pt x="38" y="48"/>
                    <a:pt x="38" y="49"/>
                  </a:cubicBezTo>
                  <a:cubicBezTo>
                    <a:pt x="40" y="57"/>
                    <a:pt x="47" y="68"/>
                    <a:pt x="54" y="68"/>
                  </a:cubicBezTo>
                  <a:cubicBezTo>
                    <a:pt x="55" y="68"/>
                    <a:pt x="56" y="69"/>
                    <a:pt x="57" y="69"/>
                  </a:cubicBezTo>
                  <a:cubicBezTo>
                    <a:pt x="58" y="69"/>
                    <a:pt x="58" y="69"/>
                    <a:pt x="59" y="69"/>
                  </a:cubicBezTo>
                  <a:cubicBezTo>
                    <a:pt x="59" y="66"/>
                    <a:pt x="60" y="65"/>
                    <a:pt x="64" y="64"/>
                  </a:cubicBezTo>
                  <a:cubicBezTo>
                    <a:pt x="64" y="63"/>
                    <a:pt x="65" y="64"/>
                    <a:pt x="65" y="64"/>
                  </a:cubicBezTo>
                  <a:cubicBezTo>
                    <a:pt x="66" y="66"/>
                    <a:pt x="67" y="67"/>
                    <a:pt x="68" y="69"/>
                  </a:cubicBezTo>
                  <a:cubicBezTo>
                    <a:pt x="71" y="75"/>
                    <a:pt x="74" y="81"/>
                    <a:pt x="77" y="86"/>
                  </a:cubicBezTo>
                  <a:cubicBezTo>
                    <a:pt x="79" y="86"/>
                    <a:pt x="80" y="87"/>
                    <a:pt x="82" y="88"/>
                  </a:cubicBezTo>
                  <a:cubicBezTo>
                    <a:pt x="83" y="89"/>
                    <a:pt x="84" y="90"/>
                    <a:pt x="86" y="90"/>
                  </a:cubicBezTo>
                  <a:cubicBezTo>
                    <a:pt x="86" y="91"/>
                    <a:pt x="86" y="91"/>
                    <a:pt x="86" y="91"/>
                  </a:cubicBezTo>
                  <a:cubicBezTo>
                    <a:pt x="87" y="91"/>
                    <a:pt x="87" y="92"/>
                    <a:pt x="87" y="92"/>
                  </a:cubicBezTo>
                  <a:cubicBezTo>
                    <a:pt x="86" y="94"/>
                    <a:pt x="85" y="95"/>
                    <a:pt x="84" y="96"/>
                  </a:cubicBezTo>
                  <a:cubicBezTo>
                    <a:pt x="83" y="97"/>
                    <a:pt x="83" y="97"/>
                    <a:pt x="83" y="99"/>
                  </a:cubicBezTo>
                  <a:cubicBezTo>
                    <a:pt x="83" y="101"/>
                    <a:pt x="85" y="104"/>
                    <a:pt x="87" y="105"/>
                  </a:cubicBezTo>
                  <a:cubicBezTo>
                    <a:pt x="87" y="103"/>
                    <a:pt x="88" y="100"/>
                    <a:pt x="89" y="98"/>
                  </a:cubicBezTo>
                  <a:cubicBezTo>
                    <a:pt x="90" y="96"/>
                    <a:pt x="93" y="94"/>
                    <a:pt x="95" y="92"/>
                  </a:cubicBezTo>
                  <a:cubicBezTo>
                    <a:pt x="99" y="89"/>
                    <a:pt x="103" y="86"/>
                    <a:pt x="103" y="81"/>
                  </a:cubicBezTo>
                  <a:cubicBezTo>
                    <a:pt x="103" y="80"/>
                    <a:pt x="102" y="78"/>
                    <a:pt x="102" y="77"/>
                  </a:cubicBezTo>
                  <a:cubicBezTo>
                    <a:pt x="101" y="76"/>
                    <a:pt x="100" y="75"/>
                    <a:pt x="100" y="73"/>
                  </a:cubicBezTo>
                  <a:cubicBezTo>
                    <a:pt x="100" y="72"/>
                    <a:pt x="100" y="71"/>
                    <a:pt x="101" y="71"/>
                  </a:cubicBezTo>
                  <a:cubicBezTo>
                    <a:pt x="111" y="71"/>
                    <a:pt x="125" y="69"/>
                    <a:pt x="125" y="65"/>
                  </a:cubicBezTo>
                  <a:cubicBezTo>
                    <a:pt x="125" y="63"/>
                    <a:pt x="124" y="62"/>
                    <a:pt x="123" y="61"/>
                  </a:cubicBezTo>
                  <a:cubicBezTo>
                    <a:pt x="122" y="59"/>
                    <a:pt x="121" y="58"/>
                    <a:pt x="120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3" name="Freeform 1147">
              <a:extLst>
                <a:ext uri="{FF2B5EF4-FFF2-40B4-BE49-F238E27FC236}">
                  <a16:creationId xmlns:a16="http://schemas.microsoft.com/office/drawing/2014/main" xmlns="" id="{F20E29EC-50A0-414D-BF8D-99A12B4F97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1241" y="4615579"/>
              <a:ext cx="20675" cy="18795"/>
            </a:xfrm>
            <a:custGeom>
              <a:avLst/>
              <a:gdLst>
                <a:gd name="T0" fmla="*/ 43 w 47"/>
                <a:gd name="T1" fmla="*/ 25 h 45"/>
                <a:gd name="T2" fmla="*/ 47 w 47"/>
                <a:gd name="T3" fmla="*/ 23 h 45"/>
                <a:gd name="T4" fmla="*/ 45 w 47"/>
                <a:gd name="T5" fmla="*/ 14 h 45"/>
                <a:gd name="T6" fmla="*/ 41 w 47"/>
                <a:gd name="T7" fmla="*/ 8 h 45"/>
                <a:gd name="T8" fmla="*/ 40 w 47"/>
                <a:gd name="T9" fmla="*/ 3 h 45"/>
                <a:gd name="T10" fmla="*/ 23 w 47"/>
                <a:gd name="T11" fmla="*/ 0 h 45"/>
                <a:gd name="T12" fmla="*/ 15 w 47"/>
                <a:gd name="T13" fmla="*/ 6 h 45"/>
                <a:gd name="T14" fmla="*/ 13 w 47"/>
                <a:gd name="T15" fmla="*/ 14 h 45"/>
                <a:gd name="T16" fmla="*/ 6 w 47"/>
                <a:gd name="T17" fmla="*/ 19 h 45"/>
                <a:gd name="T18" fmla="*/ 0 w 47"/>
                <a:gd name="T19" fmla="*/ 24 h 45"/>
                <a:gd name="T20" fmla="*/ 2 w 47"/>
                <a:gd name="T21" fmla="*/ 26 h 45"/>
                <a:gd name="T22" fmla="*/ 5 w 47"/>
                <a:gd name="T23" fmla="*/ 31 h 45"/>
                <a:gd name="T24" fmla="*/ 2 w 47"/>
                <a:gd name="T25" fmla="*/ 34 h 45"/>
                <a:gd name="T26" fmla="*/ 0 w 47"/>
                <a:gd name="T27" fmla="*/ 36 h 45"/>
                <a:gd name="T28" fmla="*/ 8 w 47"/>
                <a:gd name="T29" fmla="*/ 45 h 45"/>
                <a:gd name="T30" fmla="*/ 12 w 47"/>
                <a:gd name="T31" fmla="*/ 43 h 45"/>
                <a:gd name="T32" fmla="*/ 16 w 47"/>
                <a:gd name="T33" fmla="*/ 41 h 45"/>
                <a:gd name="T34" fmla="*/ 17 w 47"/>
                <a:gd name="T35" fmla="*/ 41 h 45"/>
                <a:gd name="T36" fmla="*/ 19 w 47"/>
                <a:gd name="T37" fmla="*/ 42 h 45"/>
                <a:gd name="T38" fmla="*/ 23 w 47"/>
                <a:gd name="T39" fmla="*/ 45 h 45"/>
                <a:gd name="T40" fmla="*/ 29 w 47"/>
                <a:gd name="T41" fmla="*/ 42 h 45"/>
                <a:gd name="T42" fmla="*/ 29 w 47"/>
                <a:gd name="T43" fmla="*/ 36 h 45"/>
                <a:gd name="T44" fmla="*/ 43 w 47"/>
                <a:gd name="T45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" h="45">
                  <a:moveTo>
                    <a:pt x="43" y="25"/>
                  </a:moveTo>
                  <a:cubicBezTo>
                    <a:pt x="45" y="24"/>
                    <a:pt x="46" y="23"/>
                    <a:pt x="47" y="23"/>
                  </a:cubicBezTo>
                  <a:cubicBezTo>
                    <a:pt x="45" y="20"/>
                    <a:pt x="45" y="17"/>
                    <a:pt x="45" y="14"/>
                  </a:cubicBezTo>
                  <a:cubicBezTo>
                    <a:pt x="41" y="13"/>
                    <a:pt x="41" y="10"/>
                    <a:pt x="41" y="8"/>
                  </a:cubicBezTo>
                  <a:cubicBezTo>
                    <a:pt x="41" y="6"/>
                    <a:pt x="41" y="5"/>
                    <a:pt x="40" y="3"/>
                  </a:cubicBezTo>
                  <a:cubicBezTo>
                    <a:pt x="39" y="1"/>
                    <a:pt x="33" y="0"/>
                    <a:pt x="23" y="0"/>
                  </a:cubicBezTo>
                  <a:cubicBezTo>
                    <a:pt x="15" y="0"/>
                    <a:pt x="15" y="2"/>
                    <a:pt x="15" y="6"/>
                  </a:cubicBezTo>
                  <a:cubicBezTo>
                    <a:pt x="14" y="8"/>
                    <a:pt x="14" y="11"/>
                    <a:pt x="13" y="14"/>
                  </a:cubicBezTo>
                  <a:cubicBezTo>
                    <a:pt x="12" y="16"/>
                    <a:pt x="9" y="17"/>
                    <a:pt x="6" y="19"/>
                  </a:cubicBezTo>
                  <a:cubicBezTo>
                    <a:pt x="3" y="20"/>
                    <a:pt x="0" y="22"/>
                    <a:pt x="0" y="24"/>
                  </a:cubicBezTo>
                  <a:cubicBezTo>
                    <a:pt x="0" y="25"/>
                    <a:pt x="1" y="25"/>
                    <a:pt x="2" y="26"/>
                  </a:cubicBezTo>
                  <a:cubicBezTo>
                    <a:pt x="3" y="27"/>
                    <a:pt x="5" y="29"/>
                    <a:pt x="5" y="31"/>
                  </a:cubicBezTo>
                  <a:cubicBezTo>
                    <a:pt x="5" y="32"/>
                    <a:pt x="3" y="34"/>
                    <a:pt x="2" y="34"/>
                  </a:cubicBezTo>
                  <a:cubicBezTo>
                    <a:pt x="1" y="35"/>
                    <a:pt x="0" y="36"/>
                    <a:pt x="0" y="36"/>
                  </a:cubicBezTo>
                  <a:cubicBezTo>
                    <a:pt x="0" y="37"/>
                    <a:pt x="3" y="41"/>
                    <a:pt x="8" y="45"/>
                  </a:cubicBezTo>
                  <a:cubicBezTo>
                    <a:pt x="9" y="44"/>
                    <a:pt x="11" y="43"/>
                    <a:pt x="12" y="43"/>
                  </a:cubicBezTo>
                  <a:cubicBezTo>
                    <a:pt x="13" y="42"/>
                    <a:pt x="15" y="42"/>
                    <a:pt x="16" y="41"/>
                  </a:cubicBezTo>
                  <a:cubicBezTo>
                    <a:pt x="16" y="40"/>
                    <a:pt x="17" y="40"/>
                    <a:pt x="17" y="41"/>
                  </a:cubicBezTo>
                  <a:cubicBezTo>
                    <a:pt x="18" y="41"/>
                    <a:pt x="18" y="42"/>
                    <a:pt x="19" y="42"/>
                  </a:cubicBezTo>
                  <a:cubicBezTo>
                    <a:pt x="20" y="44"/>
                    <a:pt x="22" y="45"/>
                    <a:pt x="23" y="45"/>
                  </a:cubicBezTo>
                  <a:cubicBezTo>
                    <a:pt x="28" y="45"/>
                    <a:pt x="29" y="43"/>
                    <a:pt x="29" y="42"/>
                  </a:cubicBezTo>
                  <a:lnTo>
                    <a:pt x="29" y="36"/>
                  </a:lnTo>
                  <a:cubicBezTo>
                    <a:pt x="29" y="31"/>
                    <a:pt x="37" y="27"/>
                    <a:pt x="43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4" name="Freeform 1148">
              <a:extLst>
                <a:ext uri="{FF2B5EF4-FFF2-40B4-BE49-F238E27FC236}">
                  <a16:creationId xmlns:a16="http://schemas.microsoft.com/office/drawing/2014/main" xmlns="" id="{B19262BB-97D7-4731-AFA4-A17A07BE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7870" y="4692637"/>
              <a:ext cx="46987" cy="52625"/>
            </a:xfrm>
            <a:custGeom>
              <a:avLst/>
              <a:gdLst>
                <a:gd name="T0" fmla="*/ 110 w 112"/>
                <a:gd name="T1" fmla="*/ 52 h 123"/>
                <a:gd name="T2" fmla="*/ 112 w 112"/>
                <a:gd name="T3" fmla="*/ 46 h 123"/>
                <a:gd name="T4" fmla="*/ 101 w 112"/>
                <a:gd name="T5" fmla="*/ 16 h 123"/>
                <a:gd name="T6" fmla="*/ 93 w 112"/>
                <a:gd name="T7" fmla="*/ 9 h 123"/>
                <a:gd name="T8" fmla="*/ 87 w 112"/>
                <a:gd name="T9" fmla="*/ 0 h 123"/>
                <a:gd name="T10" fmla="*/ 81 w 112"/>
                <a:gd name="T11" fmla="*/ 8 h 123"/>
                <a:gd name="T12" fmla="*/ 70 w 112"/>
                <a:gd name="T13" fmla="*/ 5 h 123"/>
                <a:gd name="T14" fmla="*/ 62 w 112"/>
                <a:gd name="T15" fmla="*/ 7 h 123"/>
                <a:gd name="T16" fmla="*/ 63 w 112"/>
                <a:gd name="T17" fmla="*/ 9 h 123"/>
                <a:gd name="T18" fmla="*/ 64 w 112"/>
                <a:gd name="T19" fmla="*/ 11 h 123"/>
                <a:gd name="T20" fmla="*/ 67 w 112"/>
                <a:gd name="T21" fmla="*/ 12 h 123"/>
                <a:gd name="T22" fmla="*/ 69 w 112"/>
                <a:gd name="T23" fmla="*/ 10 h 123"/>
                <a:gd name="T24" fmla="*/ 74 w 112"/>
                <a:gd name="T25" fmla="*/ 12 h 123"/>
                <a:gd name="T26" fmla="*/ 58 w 112"/>
                <a:gd name="T27" fmla="*/ 30 h 123"/>
                <a:gd name="T28" fmla="*/ 50 w 112"/>
                <a:gd name="T29" fmla="*/ 34 h 123"/>
                <a:gd name="T30" fmla="*/ 44 w 112"/>
                <a:gd name="T31" fmla="*/ 43 h 123"/>
                <a:gd name="T32" fmla="*/ 37 w 112"/>
                <a:gd name="T33" fmla="*/ 40 h 123"/>
                <a:gd name="T34" fmla="*/ 31 w 112"/>
                <a:gd name="T35" fmla="*/ 30 h 123"/>
                <a:gd name="T36" fmla="*/ 19 w 112"/>
                <a:gd name="T37" fmla="*/ 11 h 123"/>
                <a:gd name="T38" fmla="*/ 17 w 112"/>
                <a:gd name="T39" fmla="*/ 13 h 123"/>
                <a:gd name="T40" fmla="*/ 7 w 112"/>
                <a:gd name="T41" fmla="*/ 16 h 123"/>
                <a:gd name="T42" fmla="*/ 0 w 112"/>
                <a:gd name="T43" fmla="*/ 18 h 123"/>
                <a:gd name="T44" fmla="*/ 8 w 112"/>
                <a:gd name="T45" fmla="*/ 23 h 123"/>
                <a:gd name="T46" fmla="*/ 11 w 112"/>
                <a:gd name="T47" fmla="*/ 21 h 123"/>
                <a:gd name="T48" fmla="*/ 12 w 112"/>
                <a:gd name="T49" fmla="*/ 22 h 123"/>
                <a:gd name="T50" fmla="*/ 23 w 112"/>
                <a:gd name="T51" fmla="*/ 29 h 123"/>
                <a:gd name="T52" fmla="*/ 26 w 112"/>
                <a:gd name="T53" fmla="*/ 36 h 123"/>
                <a:gd name="T54" fmla="*/ 38 w 112"/>
                <a:gd name="T55" fmla="*/ 52 h 123"/>
                <a:gd name="T56" fmla="*/ 36 w 112"/>
                <a:gd name="T57" fmla="*/ 61 h 123"/>
                <a:gd name="T58" fmla="*/ 53 w 112"/>
                <a:gd name="T59" fmla="*/ 96 h 123"/>
                <a:gd name="T60" fmla="*/ 59 w 112"/>
                <a:gd name="T61" fmla="*/ 108 h 123"/>
                <a:gd name="T62" fmla="*/ 68 w 112"/>
                <a:gd name="T63" fmla="*/ 119 h 123"/>
                <a:gd name="T64" fmla="*/ 69 w 112"/>
                <a:gd name="T65" fmla="*/ 123 h 123"/>
                <a:gd name="T66" fmla="*/ 84 w 112"/>
                <a:gd name="T67" fmla="*/ 115 h 123"/>
                <a:gd name="T68" fmla="*/ 83 w 112"/>
                <a:gd name="T69" fmla="*/ 101 h 123"/>
                <a:gd name="T70" fmla="*/ 94 w 112"/>
                <a:gd name="T71" fmla="*/ 89 h 123"/>
                <a:gd name="T72" fmla="*/ 91 w 112"/>
                <a:gd name="T73" fmla="*/ 80 h 123"/>
                <a:gd name="T74" fmla="*/ 99 w 112"/>
                <a:gd name="T75" fmla="*/ 76 h 123"/>
                <a:gd name="T76" fmla="*/ 109 w 112"/>
                <a:gd name="T77" fmla="*/ 71 h 123"/>
                <a:gd name="T78" fmla="*/ 107 w 112"/>
                <a:gd name="T79" fmla="*/ 57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2" h="123">
                  <a:moveTo>
                    <a:pt x="107" y="57"/>
                  </a:moveTo>
                  <a:cubicBezTo>
                    <a:pt x="107" y="55"/>
                    <a:pt x="108" y="54"/>
                    <a:pt x="110" y="52"/>
                  </a:cubicBezTo>
                  <a:cubicBezTo>
                    <a:pt x="110" y="51"/>
                    <a:pt x="111" y="51"/>
                    <a:pt x="112" y="50"/>
                  </a:cubicBezTo>
                  <a:lnTo>
                    <a:pt x="112" y="46"/>
                  </a:lnTo>
                  <a:cubicBezTo>
                    <a:pt x="104" y="45"/>
                    <a:pt x="104" y="41"/>
                    <a:pt x="104" y="34"/>
                  </a:cubicBezTo>
                  <a:cubicBezTo>
                    <a:pt x="104" y="25"/>
                    <a:pt x="102" y="21"/>
                    <a:pt x="101" y="16"/>
                  </a:cubicBezTo>
                  <a:cubicBezTo>
                    <a:pt x="100" y="14"/>
                    <a:pt x="98" y="11"/>
                    <a:pt x="98" y="7"/>
                  </a:cubicBezTo>
                  <a:cubicBezTo>
                    <a:pt x="96" y="8"/>
                    <a:pt x="95" y="9"/>
                    <a:pt x="93" y="9"/>
                  </a:cubicBezTo>
                  <a:cubicBezTo>
                    <a:pt x="90" y="9"/>
                    <a:pt x="88" y="5"/>
                    <a:pt x="87" y="1"/>
                  </a:cubicBezTo>
                  <a:cubicBezTo>
                    <a:pt x="87" y="1"/>
                    <a:pt x="87" y="0"/>
                    <a:pt x="87" y="0"/>
                  </a:cubicBezTo>
                  <a:cubicBezTo>
                    <a:pt x="87" y="0"/>
                    <a:pt x="86" y="1"/>
                    <a:pt x="86" y="1"/>
                  </a:cubicBezTo>
                  <a:cubicBezTo>
                    <a:pt x="85" y="4"/>
                    <a:pt x="84" y="8"/>
                    <a:pt x="81" y="8"/>
                  </a:cubicBezTo>
                  <a:cubicBezTo>
                    <a:pt x="79" y="8"/>
                    <a:pt x="78" y="7"/>
                    <a:pt x="76" y="6"/>
                  </a:cubicBezTo>
                  <a:cubicBezTo>
                    <a:pt x="75" y="6"/>
                    <a:pt x="73" y="5"/>
                    <a:pt x="70" y="5"/>
                  </a:cubicBezTo>
                  <a:cubicBezTo>
                    <a:pt x="69" y="5"/>
                    <a:pt x="67" y="5"/>
                    <a:pt x="66" y="6"/>
                  </a:cubicBezTo>
                  <a:cubicBezTo>
                    <a:pt x="65" y="6"/>
                    <a:pt x="64" y="7"/>
                    <a:pt x="62" y="7"/>
                  </a:cubicBezTo>
                  <a:lnTo>
                    <a:pt x="63" y="9"/>
                  </a:lnTo>
                  <a:cubicBezTo>
                    <a:pt x="63" y="9"/>
                    <a:pt x="63" y="9"/>
                    <a:pt x="63" y="9"/>
                  </a:cubicBezTo>
                  <a:cubicBezTo>
                    <a:pt x="63" y="9"/>
                    <a:pt x="63" y="9"/>
                    <a:pt x="63" y="10"/>
                  </a:cubicBezTo>
                  <a:cubicBezTo>
                    <a:pt x="63" y="10"/>
                    <a:pt x="64" y="10"/>
                    <a:pt x="64" y="11"/>
                  </a:cubicBezTo>
                  <a:cubicBezTo>
                    <a:pt x="64" y="13"/>
                    <a:pt x="64" y="13"/>
                    <a:pt x="65" y="13"/>
                  </a:cubicBezTo>
                  <a:cubicBezTo>
                    <a:pt x="66" y="13"/>
                    <a:pt x="66" y="13"/>
                    <a:pt x="67" y="12"/>
                  </a:cubicBezTo>
                  <a:cubicBezTo>
                    <a:pt x="67" y="12"/>
                    <a:pt x="67" y="11"/>
                    <a:pt x="68" y="11"/>
                  </a:cubicBezTo>
                  <a:cubicBezTo>
                    <a:pt x="68" y="10"/>
                    <a:pt x="68" y="10"/>
                    <a:pt x="69" y="10"/>
                  </a:cubicBezTo>
                  <a:lnTo>
                    <a:pt x="73" y="10"/>
                  </a:lnTo>
                  <a:cubicBezTo>
                    <a:pt x="73" y="10"/>
                    <a:pt x="74" y="11"/>
                    <a:pt x="74" y="12"/>
                  </a:cubicBezTo>
                  <a:lnTo>
                    <a:pt x="74" y="15"/>
                  </a:lnTo>
                  <a:cubicBezTo>
                    <a:pt x="74" y="26"/>
                    <a:pt x="66" y="28"/>
                    <a:pt x="58" y="30"/>
                  </a:cubicBezTo>
                  <a:cubicBezTo>
                    <a:pt x="56" y="31"/>
                    <a:pt x="54" y="32"/>
                    <a:pt x="52" y="32"/>
                  </a:cubicBezTo>
                  <a:cubicBezTo>
                    <a:pt x="51" y="33"/>
                    <a:pt x="51" y="33"/>
                    <a:pt x="50" y="34"/>
                  </a:cubicBezTo>
                  <a:cubicBezTo>
                    <a:pt x="50" y="35"/>
                    <a:pt x="50" y="36"/>
                    <a:pt x="49" y="37"/>
                  </a:cubicBezTo>
                  <a:cubicBezTo>
                    <a:pt x="49" y="40"/>
                    <a:pt x="49" y="43"/>
                    <a:pt x="44" y="43"/>
                  </a:cubicBezTo>
                  <a:cubicBezTo>
                    <a:pt x="43" y="43"/>
                    <a:pt x="42" y="42"/>
                    <a:pt x="41" y="41"/>
                  </a:cubicBezTo>
                  <a:cubicBezTo>
                    <a:pt x="40" y="41"/>
                    <a:pt x="39" y="40"/>
                    <a:pt x="37" y="40"/>
                  </a:cubicBezTo>
                  <a:cubicBezTo>
                    <a:pt x="32" y="40"/>
                    <a:pt x="32" y="37"/>
                    <a:pt x="31" y="34"/>
                  </a:cubicBezTo>
                  <a:cubicBezTo>
                    <a:pt x="31" y="33"/>
                    <a:pt x="31" y="31"/>
                    <a:pt x="31" y="30"/>
                  </a:cubicBezTo>
                  <a:cubicBezTo>
                    <a:pt x="30" y="28"/>
                    <a:pt x="28" y="26"/>
                    <a:pt x="26" y="24"/>
                  </a:cubicBezTo>
                  <a:cubicBezTo>
                    <a:pt x="23" y="20"/>
                    <a:pt x="19" y="17"/>
                    <a:pt x="19" y="11"/>
                  </a:cubicBezTo>
                  <a:lnTo>
                    <a:pt x="17" y="11"/>
                  </a:lnTo>
                  <a:cubicBezTo>
                    <a:pt x="17" y="12"/>
                    <a:pt x="17" y="12"/>
                    <a:pt x="17" y="13"/>
                  </a:cubicBezTo>
                  <a:cubicBezTo>
                    <a:pt x="16" y="15"/>
                    <a:pt x="15" y="17"/>
                    <a:pt x="12" y="17"/>
                  </a:cubicBezTo>
                  <a:cubicBezTo>
                    <a:pt x="10" y="17"/>
                    <a:pt x="9" y="16"/>
                    <a:pt x="7" y="16"/>
                  </a:cubicBezTo>
                  <a:cubicBezTo>
                    <a:pt x="6" y="15"/>
                    <a:pt x="5" y="14"/>
                    <a:pt x="4" y="14"/>
                  </a:cubicBezTo>
                  <a:cubicBezTo>
                    <a:pt x="2" y="14"/>
                    <a:pt x="0" y="15"/>
                    <a:pt x="0" y="18"/>
                  </a:cubicBezTo>
                  <a:cubicBezTo>
                    <a:pt x="0" y="20"/>
                    <a:pt x="2" y="24"/>
                    <a:pt x="5" y="24"/>
                  </a:cubicBezTo>
                  <a:cubicBezTo>
                    <a:pt x="6" y="24"/>
                    <a:pt x="7" y="23"/>
                    <a:pt x="8" y="23"/>
                  </a:cubicBezTo>
                  <a:cubicBezTo>
                    <a:pt x="9" y="22"/>
                    <a:pt x="9" y="22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2" y="21"/>
                    <a:pt x="12" y="21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3" y="28"/>
                    <a:pt x="14" y="28"/>
                    <a:pt x="17" y="28"/>
                  </a:cubicBezTo>
                  <a:cubicBezTo>
                    <a:pt x="19" y="28"/>
                    <a:pt x="21" y="29"/>
                    <a:pt x="23" y="29"/>
                  </a:cubicBezTo>
                  <a:cubicBezTo>
                    <a:pt x="25" y="31"/>
                    <a:pt x="25" y="32"/>
                    <a:pt x="25" y="34"/>
                  </a:cubicBezTo>
                  <a:cubicBezTo>
                    <a:pt x="25" y="34"/>
                    <a:pt x="26" y="35"/>
                    <a:pt x="26" y="36"/>
                  </a:cubicBezTo>
                  <a:cubicBezTo>
                    <a:pt x="27" y="38"/>
                    <a:pt x="29" y="40"/>
                    <a:pt x="32" y="42"/>
                  </a:cubicBezTo>
                  <a:cubicBezTo>
                    <a:pt x="35" y="45"/>
                    <a:pt x="38" y="47"/>
                    <a:pt x="38" y="52"/>
                  </a:cubicBezTo>
                  <a:cubicBezTo>
                    <a:pt x="38" y="55"/>
                    <a:pt x="38" y="57"/>
                    <a:pt x="37" y="58"/>
                  </a:cubicBezTo>
                  <a:cubicBezTo>
                    <a:pt x="36" y="59"/>
                    <a:pt x="36" y="60"/>
                    <a:pt x="36" y="61"/>
                  </a:cubicBezTo>
                  <a:cubicBezTo>
                    <a:pt x="36" y="69"/>
                    <a:pt x="40" y="74"/>
                    <a:pt x="45" y="79"/>
                  </a:cubicBezTo>
                  <a:cubicBezTo>
                    <a:pt x="49" y="84"/>
                    <a:pt x="53" y="89"/>
                    <a:pt x="53" y="96"/>
                  </a:cubicBezTo>
                  <a:lnTo>
                    <a:pt x="53" y="101"/>
                  </a:lnTo>
                  <a:cubicBezTo>
                    <a:pt x="53" y="104"/>
                    <a:pt x="56" y="106"/>
                    <a:pt x="59" y="108"/>
                  </a:cubicBezTo>
                  <a:cubicBezTo>
                    <a:pt x="62" y="110"/>
                    <a:pt x="64" y="111"/>
                    <a:pt x="66" y="113"/>
                  </a:cubicBezTo>
                  <a:cubicBezTo>
                    <a:pt x="67" y="115"/>
                    <a:pt x="68" y="117"/>
                    <a:pt x="68" y="119"/>
                  </a:cubicBezTo>
                  <a:cubicBezTo>
                    <a:pt x="68" y="121"/>
                    <a:pt x="68" y="122"/>
                    <a:pt x="69" y="123"/>
                  </a:cubicBezTo>
                  <a:cubicBezTo>
                    <a:pt x="69" y="123"/>
                    <a:pt x="69" y="123"/>
                    <a:pt x="69" y="123"/>
                  </a:cubicBezTo>
                  <a:lnTo>
                    <a:pt x="69" y="123"/>
                  </a:lnTo>
                  <a:cubicBezTo>
                    <a:pt x="74" y="123"/>
                    <a:pt x="80" y="121"/>
                    <a:pt x="84" y="115"/>
                  </a:cubicBezTo>
                  <a:cubicBezTo>
                    <a:pt x="87" y="111"/>
                    <a:pt x="89" y="109"/>
                    <a:pt x="92" y="108"/>
                  </a:cubicBezTo>
                  <a:cubicBezTo>
                    <a:pt x="88" y="107"/>
                    <a:pt x="83" y="105"/>
                    <a:pt x="83" y="101"/>
                  </a:cubicBezTo>
                  <a:cubicBezTo>
                    <a:pt x="83" y="97"/>
                    <a:pt x="87" y="95"/>
                    <a:pt x="90" y="94"/>
                  </a:cubicBezTo>
                  <a:cubicBezTo>
                    <a:pt x="93" y="92"/>
                    <a:pt x="94" y="91"/>
                    <a:pt x="94" y="89"/>
                  </a:cubicBezTo>
                  <a:cubicBezTo>
                    <a:pt x="94" y="87"/>
                    <a:pt x="94" y="86"/>
                    <a:pt x="93" y="85"/>
                  </a:cubicBezTo>
                  <a:cubicBezTo>
                    <a:pt x="92" y="83"/>
                    <a:pt x="91" y="82"/>
                    <a:pt x="91" y="80"/>
                  </a:cubicBezTo>
                  <a:cubicBezTo>
                    <a:pt x="91" y="76"/>
                    <a:pt x="93" y="74"/>
                    <a:pt x="96" y="74"/>
                  </a:cubicBezTo>
                  <a:cubicBezTo>
                    <a:pt x="97" y="74"/>
                    <a:pt x="98" y="75"/>
                    <a:pt x="99" y="76"/>
                  </a:cubicBezTo>
                  <a:cubicBezTo>
                    <a:pt x="99" y="76"/>
                    <a:pt x="100" y="76"/>
                    <a:pt x="100" y="76"/>
                  </a:cubicBezTo>
                  <a:cubicBezTo>
                    <a:pt x="102" y="76"/>
                    <a:pt x="109" y="73"/>
                    <a:pt x="109" y="71"/>
                  </a:cubicBezTo>
                  <a:cubicBezTo>
                    <a:pt x="109" y="69"/>
                    <a:pt x="109" y="67"/>
                    <a:pt x="108" y="65"/>
                  </a:cubicBezTo>
                  <a:cubicBezTo>
                    <a:pt x="108" y="62"/>
                    <a:pt x="107" y="60"/>
                    <a:pt x="107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" name="Freeform 1149">
              <a:extLst>
                <a:ext uri="{FF2B5EF4-FFF2-40B4-BE49-F238E27FC236}">
                  <a16:creationId xmlns:a16="http://schemas.microsoft.com/office/drawing/2014/main" xmlns="" id="{2EC8B982-70F9-43C7-A534-439D562C27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5991" y="4737744"/>
              <a:ext cx="30071" cy="56384"/>
            </a:xfrm>
            <a:custGeom>
              <a:avLst/>
              <a:gdLst>
                <a:gd name="T0" fmla="*/ 69 w 69"/>
                <a:gd name="T1" fmla="*/ 21 h 132"/>
                <a:gd name="T2" fmla="*/ 69 w 69"/>
                <a:gd name="T3" fmla="*/ 21 h 132"/>
                <a:gd name="T4" fmla="*/ 68 w 69"/>
                <a:gd name="T5" fmla="*/ 17 h 132"/>
                <a:gd name="T6" fmla="*/ 66 w 69"/>
                <a:gd name="T7" fmla="*/ 12 h 132"/>
                <a:gd name="T8" fmla="*/ 60 w 69"/>
                <a:gd name="T9" fmla="*/ 7 h 132"/>
                <a:gd name="T10" fmla="*/ 53 w 69"/>
                <a:gd name="T11" fmla="*/ 0 h 132"/>
                <a:gd name="T12" fmla="*/ 33 w 69"/>
                <a:gd name="T13" fmla="*/ 3 h 132"/>
                <a:gd name="T14" fmla="*/ 36 w 69"/>
                <a:gd name="T15" fmla="*/ 9 h 132"/>
                <a:gd name="T16" fmla="*/ 36 w 69"/>
                <a:gd name="T17" fmla="*/ 10 h 132"/>
                <a:gd name="T18" fmla="*/ 36 w 69"/>
                <a:gd name="T19" fmla="*/ 10 h 132"/>
                <a:gd name="T20" fmla="*/ 34 w 69"/>
                <a:gd name="T21" fmla="*/ 11 h 132"/>
                <a:gd name="T22" fmla="*/ 32 w 69"/>
                <a:gd name="T23" fmla="*/ 12 h 132"/>
                <a:gd name="T24" fmla="*/ 31 w 69"/>
                <a:gd name="T25" fmla="*/ 18 h 132"/>
                <a:gd name="T26" fmla="*/ 32 w 69"/>
                <a:gd name="T27" fmla="*/ 22 h 132"/>
                <a:gd name="T28" fmla="*/ 48 w 69"/>
                <a:gd name="T29" fmla="*/ 36 h 132"/>
                <a:gd name="T30" fmla="*/ 50 w 69"/>
                <a:gd name="T31" fmla="*/ 37 h 132"/>
                <a:gd name="T32" fmla="*/ 45 w 69"/>
                <a:gd name="T33" fmla="*/ 43 h 132"/>
                <a:gd name="T34" fmla="*/ 43 w 69"/>
                <a:gd name="T35" fmla="*/ 44 h 132"/>
                <a:gd name="T36" fmla="*/ 36 w 69"/>
                <a:gd name="T37" fmla="*/ 52 h 132"/>
                <a:gd name="T38" fmla="*/ 34 w 69"/>
                <a:gd name="T39" fmla="*/ 57 h 132"/>
                <a:gd name="T40" fmla="*/ 26 w 69"/>
                <a:gd name="T41" fmla="*/ 66 h 132"/>
                <a:gd name="T42" fmla="*/ 22 w 69"/>
                <a:gd name="T43" fmla="*/ 65 h 132"/>
                <a:gd name="T44" fmla="*/ 19 w 69"/>
                <a:gd name="T45" fmla="*/ 64 h 132"/>
                <a:gd name="T46" fmla="*/ 0 w 69"/>
                <a:gd name="T47" fmla="*/ 77 h 132"/>
                <a:gd name="T48" fmla="*/ 5 w 69"/>
                <a:gd name="T49" fmla="*/ 84 h 132"/>
                <a:gd name="T50" fmla="*/ 9 w 69"/>
                <a:gd name="T51" fmla="*/ 90 h 132"/>
                <a:gd name="T52" fmla="*/ 11 w 69"/>
                <a:gd name="T53" fmla="*/ 96 h 132"/>
                <a:gd name="T54" fmla="*/ 15 w 69"/>
                <a:gd name="T55" fmla="*/ 106 h 132"/>
                <a:gd name="T56" fmla="*/ 15 w 69"/>
                <a:gd name="T57" fmla="*/ 107 h 132"/>
                <a:gd name="T58" fmla="*/ 15 w 69"/>
                <a:gd name="T59" fmla="*/ 124 h 132"/>
                <a:gd name="T60" fmla="*/ 23 w 69"/>
                <a:gd name="T61" fmla="*/ 132 h 132"/>
                <a:gd name="T62" fmla="*/ 27 w 69"/>
                <a:gd name="T63" fmla="*/ 130 h 132"/>
                <a:gd name="T64" fmla="*/ 32 w 69"/>
                <a:gd name="T65" fmla="*/ 128 h 132"/>
                <a:gd name="T66" fmla="*/ 42 w 69"/>
                <a:gd name="T67" fmla="*/ 128 h 132"/>
                <a:gd name="T68" fmla="*/ 44 w 69"/>
                <a:gd name="T69" fmla="*/ 128 h 132"/>
                <a:gd name="T70" fmla="*/ 49 w 69"/>
                <a:gd name="T71" fmla="*/ 127 h 132"/>
                <a:gd name="T72" fmla="*/ 48 w 69"/>
                <a:gd name="T73" fmla="*/ 107 h 132"/>
                <a:gd name="T74" fmla="*/ 48 w 69"/>
                <a:gd name="T75" fmla="*/ 107 h 132"/>
                <a:gd name="T76" fmla="*/ 47 w 69"/>
                <a:gd name="T77" fmla="*/ 93 h 132"/>
                <a:gd name="T78" fmla="*/ 52 w 69"/>
                <a:gd name="T79" fmla="*/ 69 h 132"/>
                <a:gd name="T80" fmla="*/ 57 w 69"/>
                <a:gd name="T81" fmla="*/ 63 h 132"/>
                <a:gd name="T82" fmla="*/ 64 w 69"/>
                <a:gd name="T83" fmla="*/ 47 h 132"/>
                <a:gd name="T84" fmla="*/ 63 w 69"/>
                <a:gd name="T85" fmla="*/ 24 h 132"/>
                <a:gd name="T86" fmla="*/ 68 w 69"/>
                <a:gd name="T87" fmla="*/ 21 h 132"/>
                <a:gd name="T88" fmla="*/ 69 w 69"/>
                <a:gd name="T89" fmla="*/ 2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9" h="132">
                  <a:moveTo>
                    <a:pt x="69" y="21"/>
                  </a:moveTo>
                  <a:lnTo>
                    <a:pt x="69" y="21"/>
                  </a:lnTo>
                  <a:cubicBezTo>
                    <a:pt x="68" y="20"/>
                    <a:pt x="68" y="18"/>
                    <a:pt x="68" y="17"/>
                  </a:cubicBezTo>
                  <a:cubicBezTo>
                    <a:pt x="67" y="15"/>
                    <a:pt x="67" y="13"/>
                    <a:pt x="66" y="12"/>
                  </a:cubicBezTo>
                  <a:cubicBezTo>
                    <a:pt x="64" y="10"/>
                    <a:pt x="62" y="9"/>
                    <a:pt x="60" y="7"/>
                  </a:cubicBezTo>
                  <a:cubicBezTo>
                    <a:pt x="57" y="5"/>
                    <a:pt x="54" y="3"/>
                    <a:pt x="53" y="0"/>
                  </a:cubicBezTo>
                  <a:cubicBezTo>
                    <a:pt x="47" y="3"/>
                    <a:pt x="41" y="3"/>
                    <a:pt x="33" y="3"/>
                  </a:cubicBezTo>
                  <a:lnTo>
                    <a:pt x="36" y="9"/>
                  </a:lnTo>
                  <a:cubicBezTo>
                    <a:pt x="37" y="9"/>
                    <a:pt x="37" y="9"/>
                    <a:pt x="36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5" y="11"/>
                    <a:pt x="35" y="11"/>
                    <a:pt x="34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2" y="15"/>
                    <a:pt x="31" y="17"/>
                    <a:pt x="31" y="18"/>
                  </a:cubicBezTo>
                  <a:cubicBezTo>
                    <a:pt x="31" y="19"/>
                    <a:pt x="30" y="19"/>
                    <a:pt x="32" y="22"/>
                  </a:cubicBezTo>
                  <a:cubicBezTo>
                    <a:pt x="36" y="32"/>
                    <a:pt x="39" y="34"/>
                    <a:pt x="48" y="36"/>
                  </a:cubicBezTo>
                  <a:cubicBezTo>
                    <a:pt x="49" y="36"/>
                    <a:pt x="50" y="36"/>
                    <a:pt x="50" y="37"/>
                  </a:cubicBezTo>
                  <a:cubicBezTo>
                    <a:pt x="51" y="38"/>
                    <a:pt x="49" y="40"/>
                    <a:pt x="45" y="43"/>
                  </a:cubicBezTo>
                  <a:cubicBezTo>
                    <a:pt x="44" y="44"/>
                    <a:pt x="43" y="44"/>
                    <a:pt x="43" y="44"/>
                  </a:cubicBezTo>
                  <a:lnTo>
                    <a:pt x="36" y="52"/>
                  </a:lnTo>
                  <a:cubicBezTo>
                    <a:pt x="35" y="53"/>
                    <a:pt x="35" y="55"/>
                    <a:pt x="34" y="57"/>
                  </a:cubicBezTo>
                  <a:cubicBezTo>
                    <a:pt x="33" y="62"/>
                    <a:pt x="32" y="66"/>
                    <a:pt x="26" y="66"/>
                  </a:cubicBezTo>
                  <a:cubicBezTo>
                    <a:pt x="24" y="66"/>
                    <a:pt x="23" y="66"/>
                    <a:pt x="22" y="65"/>
                  </a:cubicBezTo>
                  <a:cubicBezTo>
                    <a:pt x="21" y="65"/>
                    <a:pt x="20" y="64"/>
                    <a:pt x="19" y="64"/>
                  </a:cubicBezTo>
                  <a:cubicBezTo>
                    <a:pt x="10" y="64"/>
                    <a:pt x="0" y="68"/>
                    <a:pt x="0" y="77"/>
                  </a:cubicBezTo>
                  <a:cubicBezTo>
                    <a:pt x="0" y="81"/>
                    <a:pt x="2" y="83"/>
                    <a:pt x="5" y="84"/>
                  </a:cubicBezTo>
                  <a:cubicBezTo>
                    <a:pt x="6" y="85"/>
                    <a:pt x="9" y="87"/>
                    <a:pt x="9" y="90"/>
                  </a:cubicBezTo>
                  <a:cubicBezTo>
                    <a:pt x="10" y="92"/>
                    <a:pt x="10" y="94"/>
                    <a:pt x="11" y="96"/>
                  </a:cubicBezTo>
                  <a:cubicBezTo>
                    <a:pt x="12" y="100"/>
                    <a:pt x="13" y="103"/>
                    <a:pt x="15" y="106"/>
                  </a:cubicBezTo>
                  <a:cubicBezTo>
                    <a:pt x="15" y="106"/>
                    <a:pt x="15" y="107"/>
                    <a:pt x="15" y="107"/>
                  </a:cubicBezTo>
                  <a:lnTo>
                    <a:pt x="15" y="124"/>
                  </a:lnTo>
                  <a:cubicBezTo>
                    <a:pt x="16" y="127"/>
                    <a:pt x="20" y="132"/>
                    <a:pt x="23" y="132"/>
                  </a:cubicBezTo>
                  <a:cubicBezTo>
                    <a:pt x="25" y="132"/>
                    <a:pt x="26" y="131"/>
                    <a:pt x="27" y="130"/>
                  </a:cubicBezTo>
                  <a:cubicBezTo>
                    <a:pt x="28" y="129"/>
                    <a:pt x="30" y="128"/>
                    <a:pt x="32" y="128"/>
                  </a:cubicBezTo>
                  <a:lnTo>
                    <a:pt x="42" y="128"/>
                  </a:lnTo>
                  <a:cubicBezTo>
                    <a:pt x="43" y="128"/>
                    <a:pt x="44" y="128"/>
                    <a:pt x="44" y="128"/>
                  </a:cubicBezTo>
                  <a:cubicBezTo>
                    <a:pt x="46" y="128"/>
                    <a:pt x="48" y="128"/>
                    <a:pt x="49" y="127"/>
                  </a:cubicBezTo>
                  <a:cubicBezTo>
                    <a:pt x="50" y="121"/>
                    <a:pt x="49" y="115"/>
                    <a:pt x="48" y="107"/>
                  </a:cubicBezTo>
                  <a:cubicBezTo>
                    <a:pt x="48" y="107"/>
                    <a:pt x="48" y="107"/>
                    <a:pt x="48" y="107"/>
                  </a:cubicBezTo>
                  <a:cubicBezTo>
                    <a:pt x="49" y="102"/>
                    <a:pt x="48" y="97"/>
                    <a:pt x="47" y="93"/>
                  </a:cubicBezTo>
                  <a:cubicBezTo>
                    <a:pt x="45" y="85"/>
                    <a:pt x="44" y="77"/>
                    <a:pt x="52" y="69"/>
                  </a:cubicBezTo>
                  <a:cubicBezTo>
                    <a:pt x="53" y="67"/>
                    <a:pt x="55" y="65"/>
                    <a:pt x="57" y="63"/>
                  </a:cubicBezTo>
                  <a:cubicBezTo>
                    <a:pt x="62" y="58"/>
                    <a:pt x="68" y="53"/>
                    <a:pt x="64" y="47"/>
                  </a:cubicBezTo>
                  <a:cubicBezTo>
                    <a:pt x="58" y="38"/>
                    <a:pt x="58" y="33"/>
                    <a:pt x="63" y="24"/>
                  </a:cubicBezTo>
                  <a:cubicBezTo>
                    <a:pt x="63" y="22"/>
                    <a:pt x="66" y="22"/>
                    <a:pt x="68" y="21"/>
                  </a:cubicBezTo>
                  <a:cubicBezTo>
                    <a:pt x="68" y="21"/>
                    <a:pt x="69" y="21"/>
                    <a:pt x="6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" name="Freeform 1150">
              <a:extLst>
                <a:ext uri="{FF2B5EF4-FFF2-40B4-BE49-F238E27FC236}">
                  <a16:creationId xmlns:a16="http://schemas.microsoft.com/office/drawing/2014/main" xmlns="" id="{FF424890-BA87-46E1-B279-E772881699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7799" y="4717070"/>
              <a:ext cx="18795" cy="18795"/>
            </a:xfrm>
            <a:custGeom>
              <a:avLst/>
              <a:gdLst>
                <a:gd name="T0" fmla="*/ 41 w 45"/>
                <a:gd name="T1" fmla="*/ 7 h 40"/>
                <a:gd name="T2" fmla="*/ 36 w 45"/>
                <a:gd name="T3" fmla="*/ 3 h 40"/>
                <a:gd name="T4" fmla="*/ 26 w 45"/>
                <a:gd name="T5" fmla="*/ 8 h 40"/>
                <a:gd name="T6" fmla="*/ 19 w 45"/>
                <a:gd name="T7" fmla="*/ 4 h 40"/>
                <a:gd name="T8" fmla="*/ 14 w 45"/>
                <a:gd name="T9" fmla="*/ 0 h 40"/>
                <a:gd name="T10" fmla="*/ 0 w 45"/>
                <a:gd name="T11" fmla="*/ 10 h 40"/>
                <a:gd name="T12" fmla="*/ 22 w 45"/>
                <a:gd name="T13" fmla="*/ 40 h 40"/>
                <a:gd name="T14" fmla="*/ 41 w 45"/>
                <a:gd name="T15" fmla="*/ 32 h 40"/>
                <a:gd name="T16" fmla="*/ 41 w 45"/>
                <a:gd name="T17" fmla="*/ 32 h 40"/>
                <a:gd name="T18" fmla="*/ 40 w 45"/>
                <a:gd name="T19" fmla="*/ 26 h 40"/>
                <a:gd name="T20" fmla="*/ 39 w 45"/>
                <a:gd name="T21" fmla="*/ 21 h 40"/>
                <a:gd name="T22" fmla="*/ 43 w 45"/>
                <a:gd name="T23" fmla="*/ 16 h 40"/>
                <a:gd name="T24" fmla="*/ 45 w 45"/>
                <a:gd name="T25" fmla="*/ 14 h 40"/>
                <a:gd name="T26" fmla="*/ 41 w 45"/>
                <a:gd name="T2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0">
                  <a:moveTo>
                    <a:pt x="41" y="7"/>
                  </a:moveTo>
                  <a:cubicBezTo>
                    <a:pt x="39" y="6"/>
                    <a:pt x="37" y="5"/>
                    <a:pt x="36" y="3"/>
                  </a:cubicBezTo>
                  <a:cubicBezTo>
                    <a:pt x="34" y="7"/>
                    <a:pt x="31" y="8"/>
                    <a:pt x="26" y="8"/>
                  </a:cubicBezTo>
                  <a:cubicBezTo>
                    <a:pt x="21" y="8"/>
                    <a:pt x="20" y="6"/>
                    <a:pt x="19" y="4"/>
                  </a:cubicBezTo>
                  <a:cubicBezTo>
                    <a:pt x="18" y="1"/>
                    <a:pt x="18" y="0"/>
                    <a:pt x="14" y="0"/>
                  </a:cubicBezTo>
                  <a:cubicBezTo>
                    <a:pt x="9" y="0"/>
                    <a:pt x="0" y="4"/>
                    <a:pt x="0" y="10"/>
                  </a:cubicBezTo>
                  <a:cubicBezTo>
                    <a:pt x="0" y="20"/>
                    <a:pt x="14" y="35"/>
                    <a:pt x="22" y="40"/>
                  </a:cubicBezTo>
                  <a:cubicBezTo>
                    <a:pt x="24" y="36"/>
                    <a:pt x="35" y="32"/>
                    <a:pt x="41" y="32"/>
                  </a:cubicBezTo>
                  <a:lnTo>
                    <a:pt x="41" y="32"/>
                  </a:lnTo>
                  <a:cubicBezTo>
                    <a:pt x="42" y="30"/>
                    <a:pt x="41" y="28"/>
                    <a:pt x="40" y="26"/>
                  </a:cubicBezTo>
                  <a:cubicBezTo>
                    <a:pt x="40" y="24"/>
                    <a:pt x="39" y="23"/>
                    <a:pt x="39" y="21"/>
                  </a:cubicBezTo>
                  <a:cubicBezTo>
                    <a:pt x="39" y="18"/>
                    <a:pt x="41" y="17"/>
                    <a:pt x="43" y="16"/>
                  </a:cubicBezTo>
                  <a:cubicBezTo>
                    <a:pt x="44" y="15"/>
                    <a:pt x="45" y="15"/>
                    <a:pt x="45" y="14"/>
                  </a:cubicBezTo>
                  <a:cubicBezTo>
                    <a:pt x="45" y="11"/>
                    <a:pt x="43" y="9"/>
                    <a:pt x="4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" name="Freeform 1151">
              <a:extLst>
                <a:ext uri="{FF2B5EF4-FFF2-40B4-BE49-F238E27FC236}">
                  <a16:creationId xmlns:a16="http://schemas.microsoft.com/office/drawing/2014/main" xmlns="" id="{092D9FFA-237B-4191-9A1D-83B911BEBF0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7197" y="4732105"/>
              <a:ext cx="20675" cy="13157"/>
            </a:xfrm>
            <a:custGeom>
              <a:avLst/>
              <a:gdLst>
                <a:gd name="T0" fmla="*/ 49 w 49"/>
                <a:gd name="T1" fmla="*/ 18 h 31"/>
                <a:gd name="T2" fmla="*/ 49 w 49"/>
                <a:gd name="T3" fmla="*/ 18 h 31"/>
                <a:gd name="T4" fmla="*/ 48 w 49"/>
                <a:gd name="T5" fmla="*/ 17 h 31"/>
                <a:gd name="T6" fmla="*/ 42 w 49"/>
                <a:gd name="T7" fmla="*/ 12 h 31"/>
                <a:gd name="T8" fmla="*/ 39 w 49"/>
                <a:gd name="T9" fmla="*/ 13 h 31"/>
                <a:gd name="T10" fmla="*/ 30 w 49"/>
                <a:gd name="T11" fmla="*/ 7 h 31"/>
                <a:gd name="T12" fmla="*/ 18 w 49"/>
                <a:gd name="T13" fmla="*/ 0 h 31"/>
                <a:gd name="T14" fmla="*/ 0 w 49"/>
                <a:gd name="T15" fmla="*/ 8 h 31"/>
                <a:gd name="T16" fmla="*/ 4 w 49"/>
                <a:gd name="T17" fmla="*/ 11 h 31"/>
                <a:gd name="T18" fmla="*/ 4 w 49"/>
                <a:gd name="T19" fmla="*/ 11 h 31"/>
                <a:gd name="T20" fmla="*/ 7 w 49"/>
                <a:gd name="T21" fmla="*/ 19 h 31"/>
                <a:gd name="T22" fmla="*/ 13 w 49"/>
                <a:gd name="T23" fmla="*/ 31 h 31"/>
                <a:gd name="T24" fmla="*/ 27 w 49"/>
                <a:gd name="T25" fmla="*/ 28 h 31"/>
                <a:gd name="T26" fmla="*/ 30 w 49"/>
                <a:gd name="T27" fmla="*/ 30 h 31"/>
                <a:gd name="T28" fmla="*/ 31 w 49"/>
                <a:gd name="T29" fmla="*/ 30 h 31"/>
                <a:gd name="T30" fmla="*/ 34 w 49"/>
                <a:gd name="T31" fmla="*/ 28 h 31"/>
                <a:gd name="T32" fmla="*/ 36 w 49"/>
                <a:gd name="T33" fmla="*/ 28 h 31"/>
                <a:gd name="T34" fmla="*/ 37 w 49"/>
                <a:gd name="T35" fmla="*/ 29 h 31"/>
                <a:gd name="T36" fmla="*/ 40 w 49"/>
                <a:gd name="T37" fmla="*/ 30 h 31"/>
                <a:gd name="T38" fmla="*/ 44 w 49"/>
                <a:gd name="T39" fmla="*/ 26 h 31"/>
                <a:gd name="T40" fmla="*/ 47 w 49"/>
                <a:gd name="T41" fmla="*/ 22 h 31"/>
                <a:gd name="T42" fmla="*/ 47 w 49"/>
                <a:gd name="T43" fmla="*/ 22 h 31"/>
                <a:gd name="T44" fmla="*/ 47 w 49"/>
                <a:gd name="T45" fmla="*/ 21 h 31"/>
                <a:gd name="T46" fmla="*/ 49 w 49"/>
                <a:gd name="T47" fmla="*/ 1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9" h="31">
                  <a:moveTo>
                    <a:pt x="49" y="18"/>
                  </a:moveTo>
                  <a:cubicBezTo>
                    <a:pt x="49" y="18"/>
                    <a:pt x="49" y="18"/>
                    <a:pt x="49" y="18"/>
                  </a:cubicBezTo>
                  <a:cubicBezTo>
                    <a:pt x="49" y="17"/>
                    <a:pt x="48" y="17"/>
                    <a:pt x="48" y="17"/>
                  </a:cubicBezTo>
                  <a:cubicBezTo>
                    <a:pt x="46" y="15"/>
                    <a:pt x="44" y="14"/>
                    <a:pt x="42" y="12"/>
                  </a:cubicBezTo>
                  <a:cubicBezTo>
                    <a:pt x="41" y="12"/>
                    <a:pt x="40" y="13"/>
                    <a:pt x="39" y="13"/>
                  </a:cubicBezTo>
                  <a:cubicBezTo>
                    <a:pt x="35" y="13"/>
                    <a:pt x="33" y="10"/>
                    <a:pt x="30" y="7"/>
                  </a:cubicBezTo>
                  <a:cubicBezTo>
                    <a:pt x="27" y="4"/>
                    <a:pt x="23" y="0"/>
                    <a:pt x="18" y="0"/>
                  </a:cubicBezTo>
                  <a:cubicBezTo>
                    <a:pt x="11" y="0"/>
                    <a:pt x="0" y="5"/>
                    <a:pt x="0" y="8"/>
                  </a:cubicBezTo>
                  <a:cubicBezTo>
                    <a:pt x="0" y="8"/>
                    <a:pt x="2" y="10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5" y="13"/>
                    <a:pt x="6" y="15"/>
                    <a:pt x="7" y="19"/>
                  </a:cubicBezTo>
                  <a:cubicBezTo>
                    <a:pt x="9" y="23"/>
                    <a:pt x="11" y="29"/>
                    <a:pt x="13" y="31"/>
                  </a:cubicBezTo>
                  <a:cubicBezTo>
                    <a:pt x="16" y="29"/>
                    <a:pt x="27" y="28"/>
                    <a:pt x="27" y="28"/>
                  </a:cubicBezTo>
                  <a:cubicBezTo>
                    <a:pt x="29" y="28"/>
                    <a:pt x="29" y="29"/>
                    <a:pt x="30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2" y="30"/>
                    <a:pt x="34" y="29"/>
                    <a:pt x="34" y="28"/>
                  </a:cubicBezTo>
                  <a:cubicBezTo>
                    <a:pt x="35" y="28"/>
                    <a:pt x="36" y="28"/>
                    <a:pt x="36" y="28"/>
                  </a:cubicBezTo>
                  <a:cubicBezTo>
                    <a:pt x="36" y="29"/>
                    <a:pt x="37" y="29"/>
                    <a:pt x="37" y="29"/>
                  </a:cubicBezTo>
                  <a:cubicBezTo>
                    <a:pt x="38" y="30"/>
                    <a:pt x="38" y="30"/>
                    <a:pt x="40" y="30"/>
                  </a:cubicBezTo>
                  <a:cubicBezTo>
                    <a:pt x="42" y="30"/>
                    <a:pt x="43" y="29"/>
                    <a:pt x="44" y="26"/>
                  </a:cubicBezTo>
                  <a:cubicBezTo>
                    <a:pt x="45" y="25"/>
                    <a:pt x="45" y="23"/>
                    <a:pt x="47" y="22"/>
                  </a:cubicBezTo>
                  <a:lnTo>
                    <a:pt x="47" y="22"/>
                  </a:lnTo>
                  <a:cubicBezTo>
                    <a:pt x="47" y="21"/>
                    <a:pt x="47" y="21"/>
                    <a:pt x="47" y="21"/>
                  </a:cubicBezTo>
                  <a:cubicBezTo>
                    <a:pt x="48" y="19"/>
                    <a:pt x="48" y="19"/>
                    <a:pt x="49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" name="Freeform 1152">
              <a:extLst>
                <a:ext uri="{FF2B5EF4-FFF2-40B4-BE49-F238E27FC236}">
                  <a16:creationId xmlns:a16="http://schemas.microsoft.com/office/drawing/2014/main" xmlns="" id="{DDCCA145-43C1-4992-947A-E7EDA253099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4715" y="4743382"/>
              <a:ext cx="16916" cy="11277"/>
            </a:xfrm>
            <a:custGeom>
              <a:avLst/>
              <a:gdLst>
                <a:gd name="T0" fmla="*/ 35 w 42"/>
                <a:gd name="T1" fmla="*/ 0 h 28"/>
                <a:gd name="T2" fmla="*/ 32 w 42"/>
                <a:gd name="T3" fmla="*/ 3 h 28"/>
                <a:gd name="T4" fmla="*/ 26 w 42"/>
                <a:gd name="T5" fmla="*/ 9 h 28"/>
                <a:gd name="T6" fmla="*/ 21 w 42"/>
                <a:gd name="T7" fmla="*/ 7 h 28"/>
                <a:gd name="T8" fmla="*/ 17 w 42"/>
                <a:gd name="T9" fmla="*/ 9 h 28"/>
                <a:gd name="T10" fmla="*/ 14 w 42"/>
                <a:gd name="T11" fmla="*/ 7 h 28"/>
                <a:gd name="T12" fmla="*/ 13 w 42"/>
                <a:gd name="T13" fmla="*/ 6 h 28"/>
                <a:gd name="T14" fmla="*/ 0 w 42"/>
                <a:gd name="T15" fmla="*/ 9 h 28"/>
                <a:gd name="T16" fmla="*/ 3 w 42"/>
                <a:gd name="T17" fmla="*/ 13 h 28"/>
                <a:gd name="T18" fmla="*/ 5 w 42"/>
                <a:gd name="T19" fmla="*/ 18 h 28"/>
                <a:gd name="T20" fmla="*/ 4 w 42"/>
                <a:gd name="T21" fmla="*/ 21 h 28"/>
                <a:gd name="T22" fmla="*/ 3 w 42"/>
                <a:gd name="T23" fmla="*/ 22 h 28"/>
                <a:gd name="T24" fmla="*/ 21 w 42"/>
                <a:gd name="T25" fmla="*/ 27 h 28"/>
                <a:gd name="T26" fmla="*/ 22 w 42"/>
                <a:gd name="T27" fmla="*/ 26 h 28"/>
                <a:gd name="T28" fmla="*/ 23 w 42"/>
                <a:gd name="T29" fmla="*/ 26 h 28"/>
                <a:gd name="T30" fmla="*/ 24 w 42"/>
                <a:gd name="T31" fmla="*/ 26 h 28"/>
                <a:gd name="T32" fmla="*/ 27 w 42"/>
                <a:gd name="T33" fmla="*/ 28 h 28"/>
                <a:gd name="T34" fmla="*/ 30 w 42"/>
                <a:gd name="T35" fmla="*/ 22 h 28"/>
                <a:gd name="T36" fmla="*/ 29 w 42"/>
                <a:gd name="T37" fmla="*/ 18 h 28"/>
                <a:gd name="T38" fmla="*/ 28 w 42"/>
                <a:gd name="T39" fmla="*/ 14 h 28"/>
                <a:gd name="T40" fmla="*/ 42 w 42"/>
                <a:gd name="T41" fmla="*/ 6 h 28"/>
                <a:gd name="T42" fmla="*/ 35 w 42"/>
                <a:gd name="T4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2" h="28">
                  <a:moveTo>
                    <a:pt x="35" y="0"/>
                  </a:moveTo>
                  <a:cubicBezTo>
                    <a:pt x="34" y="0"/>
                    <a:pt x="33" y="1"/>
                    <a:pt x="32" y="3"/>
                  </a:cubicBezTo>
                  <a:cubicBezTo>
                    <a:pt x="31" y="6"/>
                    <a:pt x="30" y="9"/>
                    <a:pt x="26" y="9"/>
                  </a:cubicBezTo>
                  <a:cubicBezTo>
                    <a:pt x="23" y="9"/>
                    <a:pt x="22" y="8"/>
                    <a:pt x="21" y="7"/>
                  </a:cubicBezTo>
                  <a:cubicBezTo>
                    <a:pt x="20" y="8"/>
                    <a:pt x="19" y="9"/>
                    <a:pt x="17" y="9"/>
                  </a:cubicBezTo>
                  <a:cubicBezTo>
                    <a:pt x="16" y="9"/>
                    <a:pt x="15" y="8"/>
                    <a:pt x="14" y="7"/>
                  </a:cubicBezTo>
                  <a:cubicBezTo>
                    <a:pt x="14" y="7"/>
                    <a:pt x="14" y="6"/>
                    <a:pt x="13" y="6"/>
                  </a:cubicBezTo>
                  <a:cubicBezTo>
                    <a:pt x="9" y="6"/>
                    <a:pt x="1" y="8"/>
                    <a:pt x="0" y="9"/>
                  </a:cubicBezTo>
                  <a:cubicBezTo>
                    <a:pt x="0" y="11"/>
                    <a:pt x="1" y="12"/>
                    <a:pt x="3" y="13"/>
                  </a:cubicBezTo>
                  <a:cubicBezTo>
                    <a:pt x="4" y="14"/>
                    <a:pt x="5" y="16"/>
                    <a:pt x="5" y="18"/>
                  </a:cubicBezTo>
                  <a:cubicBezTo>
                    <a:pt x="5" y="19"/>
                    <a:pt x="4" y="20"/>
                    <a:pt x="4" y="21"/>
                  </a:cubicBezTo>
                  <a:cubicBezTo>
                    <a:pt x="3" y="21"/>
                    <a:pt x="3" y="21"/>
                    <a:pt x="3" y="22"/>
                  </a:cubicBezTo>
                  <a:cubicBezTo>
                    <a:pt x="3" y="27"/>
                    <a:pt x="16" y="27"/>
                    <a:pt x="21" y="27"/>
                  </a:cubicBezTo>
                  <a:lnTo>
                    <a:pt x="22" y="26"/>
                  </a:lnTo>
                  <a:cubicBezTo>
                    <a:pt x="22" y="26"/>
                    <a:pt x="23" y="26"/>
                    <a:pt x="23" y="26"/>
                  </a:cubicBezTo>
                  <a:cubicBezTo>
                    <a:pt x="23" y="26"/>
                    <a:pt x="23" y="26"/>
                    <a:pt x="24" y="26"/>
                  </a:cubicBezTo>
                  <a:cubicBezTo>
                    <a:pt x="24" y="27"/>
                    <a:pt x="26" y="28"/>
                    <a:pt x="27" y="28"/>
                  </a:cubicBezTo>
                  <a:cubicBezTo>
                    <a:pt x="28" y="28"/>
                    <a:pt x="30" y="28"/>
                    <a:pt x="30" y="22"/>
                  </a:cubicBezTo>
                  <a:cubicBezTo>
                    <a:pt x="30" y="20"/>
                    <a:pt x="29" y="19"/>
                    <a:pt x="29" y="18"/>
                  </a:cubicBezTo>
                  <a:cubicBezTo>
                    <a:pt x="28" y="16"/>
                    <a:pt x="28" y="15"/>
                    <a:pt x="28" y="14"/>
                  </a:cubicBezTo>
                  <a:cubicBezTo>
                    <a:pt x="28" y="9"/>
                    <a:pt x="38" y="6"/>
                    <a:pt x="42" y="6"/>
                  </a:cubicBezTo>
                  <a:cubicBezTo>
                    <a:pt x="40" y="2"/>
                    <a:pt x="38" y="0"/>
                    <a:pt x="3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" name="Freeform 1153">
              <a:extLst>
                <a:ext uri="{FF2B5EF4-FFF2-40B4-BE49-F238E27FC236}">
                  <a16:creationId xmlns:a16="http://schemas.microsoft.com/office/drawing/2014/main" xmlns="" id="{F94478BC-B601-4ABC-801F-6C5FE3ECC4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2590" y="4611820"/>
              <a:ext cx="30071" cy="35710"/>
            </a:xfrm>
            <a:custGeom>
              <a:avLst/>
              <a:gdLst>
                <a:gd name="T0" fmla="*/ 58 w 69"/>
                <a:gd name="T1" fmla="*/ 58 h 83"/>
                <a:gd name="T2" fmla="*/ 62 w 69"/>
                <a:gd name="T3" fmla="*/ 45 h 83"/>
                <a:gd name="T4" fmla="*/ 64 w 69"/>
                <a:gd name="T5" fmla="*/ 34 h 83"/>
                <a:gd name="T6" fmla="*/ 69 w 69"/>
                <a:gd name="T7" fmla="*/ 15 h 83"/>
                <a:gd name="T8" fmla="*/ 60 w 69"/>
                <a:gd name="T9" fmla="*/ 9 h 83"/>
                <a:gd name="T10" fmla="*/ 44 w 69"/>
                <a:gd name="T11" fmla="*/ 0 h 83"/>
                <a:gd name="T12" fmla="*/ 36 w 69"/>
                <a:gd name="T13" fmla="*/ 10 h 83"/>
                <a:gd name="T14" fmla="*/ 25 w 69"/>
                <a:gd name="T15" fmla="*/ 23 h 83"/>
                <a:gd name="T16" fmla="*/ 22 w 69"/>
                <a:gd name="T17" fmla="*/ 21 h 83"/>
                <a:gd name="T18" fmla="*/ 20 w 69"/>
                <a:gd name="T19" fmla="*/ 20 h 83"/>
                <a:gd name="T20" fmla="*/ 15 w 69"/>
                <a:gd name="T21" fmla="*/ 22 h 83"/>
                <a:gd name="T22" fmla="*/ 15 w 69"/>
                <a:gd name="T23" fmla="*/ 22 h 83"/>
                <a:gd name="T24" fmla="*/ 13 w 69"/>
                <a:gd name="T25" fmla="*/ 28 h 83"/>
                <a:gd name="T26" fmla="*/ 12 w 69"/>
                <a:gd name="T27" fmla="*/ 36 h 83"/>
                <a:gd name="T28" fmla="*/ 7 w 69"/>
                <a:gd name="T29" fmla="*/ 42 h 83"/>
                <a:gd name="T30" fmla="*/ 2 w 69"/>
                <a:gd name="T31" fmla="*/ 51 h 83"/>
                <a:gd name="T32" fmla="*/ 2 w 69"/>
                <a:gd name="T33" fmla="*/ 54 h 83"/>
                <a:gd name="T34" fmla="*/ 2 w 69"/>
                <a:gd name="T35" fmla="*/ 60 h 83"/>
                <a:gd name="T36" fmla="*/ 1 w 69"/>
                <a:gd name="T37" fmla="*/ 62 h 83"/>
                <a:gd name="T38" fmla="*/ 0 w 69"/>
                <a:gd name="T39" fmla="*/ 63 h 83"/>
                <a:gd name="T40" fmla="*/ 10 w 69"/>
                <a:gd name="T41" fmla="*/ 68 h 83"/>
                <a:gd name="T42" fmla="*/ 14 w 69"/>
                <a:gd name="T43" fmla="*/ 69 h 83"/>
                <a:gd name="T44" fmla="*/ 21 w 69"/>
                <a:gd name="T45" fmla="*/ 69 h 83"/>
                <a:gd name="T46" fmla="*/ 20 w 69"/>
                <a:gd name="T47" fmla="*/ 68 h 83"/>
                <a:gd name="T48" fmla="*/ 19 w 69"/>
                <a:gd name="T49" fmla="*/ 65 h 83"/>
                <a:gd name="T50" fmla="*/ 24 w 69"/>
                <a:gd name="T51" fmla="*/ 61 h 83"/>
                <a:gd name="T52" fmla="*/ 25 w 69"/>
                <a:gd name="T53" fmla="*/ 61 h 83"/>
                <a:gd name="T54" fmla="*/ 25 w 69"/>
                <a:gd name="T55" fmla="*/ 61 h 83"/>
                <a:gd name="T56" fmla="*/ 30 w 69"/>
                <a:gd name="T57" fmla="*/ 61 h 83"/>
                <a:gd name="T58" fmla="*/ 31 w 69"/>
                <a:gd name="T59" fmla="*/ 62 h 83"/>
                <a:gd name="T60" fmla="*/ 31 w 69"/>
                <a:gd name="T61" fmla="*/ 66 h 83"/>
                <a:gd name="T62" fmla="*/ 31 w 69"/>
                <a:gd name="T63" fmla="*/ 67 h 83"/>
                <a:gd name="T64" fmla="*/ 27 w 69"/>
                <a:gd name="T65" fmla="*/ 72 h 83"/>
                <a:gd name="T66" fmla="*/ 33 w 69"/>
                <a:gd name="T67" fmla="*/ 72 h 83"/>
                <a:gd name="T68" fmla="*/ 34 w 69"/>
                <a:gd name="T69" fmla="*/ 74 h 83"/>
                <a:gd name="T70" fmla="*/ 27 w 69"/>
                <a:gd name="T71" fmla="*/ 81 h 83"/>
                <a:gd name="T72" fmla="*/ 27 w 69"/>
                <a:gd name="T73" fmla="*/ 82 h 83"/>
                <a:gd name="T74" fmla="*/ 30 w 69"/>
                <a:gd name="T75" fmla="*/ 82 h 83"/>
                <a:gd name="T76" fmla="*/ 31 w 69"/>
                <a:gd name="T77" fmla="*/ 82 h 83"/>
                <a:gd name="T78" fmla="*/ 32 w 69"/>
                <a:gd name="T79" fmla="*/ 82 h 83"/>
                <a:gd name="T80" fmla="*/ 32 w 69"/>
                <a:gd name="T81" fmla="*/ 82 h 83"/>
                <a:gd name="T82" fmla="*/ 33 w 69"/>
                <a:gd name="T83" fmla="*/ 82 h 83"/>
                <a:gd name="T84" fmla="*/ 36 w 69"/>
                <a:gd name="T85" fmla="*/ 82 h 83"/>
                <a:gd name="T86" fmla="*/ 50 w 69"/>
                <a:gd name="T87" fmla="*/ 76 h 83"/>
                <a:gd name="T88" fmla="*/ 50 w 69"/>
                <a:gd name="T89" fmla="*/ 76 h 83"/>
                <a:gd name="T90" fmla="*/ 46 w 69"/>
                <a:gd name="T91" fmla="*/ 68 h 83"/>
                <a:gd name="T92" fmla="*/ 55 w 69"/>
                <a:gd name="T93" fmla="*/ 60 h 83"/>
                <a:gd name="T94" fmla="*/ 58 w 69"/>
                <a:gd name="T95" fmla="*/ 58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9" h="83">
                  <a:moveTo>
                    <a:pt x="58" y="58"/>
                  </a:moveTo>
                  <a:cubicBezTo>
                    <a:pt x="60" y="56"/>
                    <a:pt x="61" y="48"/>
                    <a:pt x="62" y="45"/>
                  </a:cubicBezTo>
                  <a:cubicBezTo>
                    <a:pt x="63" y="42"/>
                    <a:pt x="63" y="38"/>
                    <a:pt x="64" y="34"/>
                  </a:cubicBezTo>
                  <a:cubicBezTo>
                    <a:pt x="65" y="28"/>
                    <a:pt x="66" y="20"/>
                    <a:pt x="69" y="15"/>
                  </a:cubicBezTo>
                  <a:cubicBezTo>
                    <a:pt x="66" y="14"/>
                    <a:pt x="64" y="12"/>
                    <a:pt x="60" y="9"/>
                  </a:cubicBezTo>
                  <a:cubicBezTo>
                    <a:pt x="55" y="5"/>
                    <a:pt x="48" y="0"/>
                    <a:pt x="44" y="0"/>
                  </a:cubicBezTo>
                  <a:cubicBezTo>
                    <a:pt x="40" y="0"/>
                    <a:pt x="38" y="5"/>
                    <a:pt x="36" y="10"/>
                  </a:cubicBezTo>
                  <a:cubicBezTo>
                    <a:pt x="34" y="16"/>
                    <a:pt x="32" y="23"/>
                    <a:pt x="25" y="23"/>
                  </a:cubicBezTo>
                  <a:cubicBezTo>
                    <a:pt x="23" y="23"/>
                    <a:pt x="22" y="22"/>
                    <a:pt x="22" y="21"/>
                  </a:cubicBezTo>
                  <a:cubicBezTo>
                    <a:pt x="21" y="20"/>
                    <a:pt x="21" y="20"/>
                    <a:pt x="20" y="20"/>
                  </a:cubicBezTo>
                  <a:cubicBezTo>
                    <a:pt x="19" y="20"/>
                    <a:pt x="15" y="21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4" y="23"/>
                    <a:pt x="14" y="26"/>
                    <a:pt x="13" y="28"/>
                  </a:cubicBezTo>
                  <a:cubicBezTo>
                    <a:pt x="13" y="31"/>
                    <a:pt x="13" y="34"/>
                    <a:pt x="12" y="36"/>
                  </a:cubicBezTo>
                  <a:cubicBezTo>
                    <a:pt x="12" y="39"/>
                    <a:pt x="9" y="41"/>
                    <a:pt x="7" y="42"/>
                  </a:cubicBezTo>
                  <a:cubicBezTo>
                    <a:pt x="5" y="44"/>
                    <a:pt x="2" y="46"/>
                    <a:pt x="2" y="51"/>
                  </a:cubicBezTo>
                  <a:cubicBezTo>
                    <a:pt x="2" y="52"/>
                    <a:pt x="2" y="53"/>
                    <a:pt x="2" y="54"/>
                  </a:cubicBezTo>
                  <a:cubicBezTo>
                    <a:pt x="2" y="56"/>
                    <a:pt x="3" y="58"/>
                    <a:pt x="2" y="60"/>
                  </a:cubicBezTo>
                  <a:cubicBezTo>
                    <a:pt x="2" y="61"/>
                    <a:pt x="1" y="62"/>
                    <a:pt x="1" y="62"/>
                  </a:cubicBezTo>
                  <a:cubicBezTo>
                    <a:pt x="1" y="62"/>
                    <a:pt x="1" y="63"/>
                    <a:pt x="0" y="63"/>
                  </a:cubicBezTo>
                  <a:cubicBezTo>
                    <a:pt x="1" y="68"/>
                    <a:pt x="9" y="68"/>
                    <a:pt x="10" y="68"/>
                  </a:cubicBezTo>
                  <a:cubicBezTo>
                    <a:pt x="11" y="68"/>
                    <a:pt x="12" y="69"/>
                    <a:pt x="14" y="69"/>
                  </a:cubicBezTo>
                  <a:cubicBezTo>
                    <a:pt x="16" y="69"/>
                    <a:pt x="19" y="70"/>
                    <a:pt x="21" y="69"/>
                  </a:cubicBezTo>
                  <a:cubicBezTo>
                    <a:pt x="21" y="69"/>
                    <a:pt x="20" y="68"/>
                    <a:pt x="20" y="68"/>
                  </a:cubicBezTo>
                  <a:cubicBezTo>
                    <a:pt x="20" y="67"/>
                    <a:pt x="19" y="67"/>
                    <a:pt x="19" y="65"/>
                  </a:cubicBezTo>
                  <a:cubicBezTo>
                    <a:pt x="19" y="63"/>
                    <a:pt x="22" y="62"/>
                    <a:pt x="24" y="61"/>
                  </a:cubicBezTo>
                  <a:cubicBezTo>
                    <a:pt x="24" y="61"/>
                    <a:pt x="24" y="61"/>
                    <a:pt x="25" y="61"/>
                  </a:cubicBezTo>
                  <a:cubicBezTo>
                    <a:pt x="25" y="61"/>
                    <a:pt x="25" y="61"/>
                    <a:pt x="25" y="61"/>
                  </a:cubicBezTo>
                  <a:lnTo>
                    <a:pt x="30" y="61"/>
                  </a:lnTo>
                  <a:cubicBezTo>
                    <a:pt x="31" y="61"/>
                    <a:pt x="31" y="61"/>
                    <a:pt x="31" y="62"/>
                  </a:cubicBezTo>
                  <a:lnTo>
                    <a:pt x="31" y="66"/>
                  </a:lnTo>
                  <a:cubicBezTo>
                    <a:pt x="31" y="67"/>
                    <a:pt x="31" y="67"/>
                    <a:pt x="31" y="67"/>
                  </a:cubicBezTo>
                  <a:cubicBezTo>
                    <a:pt x="29" y="69"/>
                    <a:pt x="28" y="70"/>
                    <a:pt x="27" y="72"/>
                  </a:cubicBezTo>
                  <a:lnTo>
                    <a:pt x="33" y="72"/>
                  </a:lnTo>
                  <a:cubicBezTo>
                    <a:pt x="34" y="72"/>
                    <a:pt x="34" y="73"/>
                    <a:pt x="34" y="74"/>
                  </a:cubicBezTo>
                  <a:cubicBezTo>
                    <a:pt x="34" y="77"/>
                    <a:pt x="32" y="79"/>
                    <a:pt x="27" y="81"/>
                  </a:cubicBezTo>
                  <a:lnTo>
                    <a:pt x="27" y="82"/>
                  </a:lnTo>
                  <a:cubicBezTo>
                    <a:pt x="29" y="83"/>
                    <a:pt x="29" y="83"/>
                    <a:pt x="30" y="82"/>
                  </a:cubicBezTo>
                  <a:cubicBezTo>
                    <a:pt x="30" y="82"/>
                    <a:pt x="31" y="82"/>
                    <a:pt x="31" y="82"/>
                  </a:cubicBezTo>
                  <a:cubicBezTo>
                    <a:pt x="31" y="82"/>
                    <a:pt x="31" y="82"/>
                    <a:pt x="32" y="82"/>
                  </a:cubicBezTo>
                  <a:lnTo>
                    <a:pt x="32" y="82"/>
                  </a:lnTo>
                  <a:cubicBezTo>
                    <a:pt x="32" y="82"/>
                    <a:pt x="33" y="82"/>
                    <a:pt x="33" y="82"/>
                  </a:cubicBezTo>
                  <a:cubicBezTo>
                    <a:pt x="34" y="82"/>
                    <a:pt x="35" y="82"/>
                    <a:pt x="36" y="82"/>
                  </a:cubicBezTo>
                  <a:cubicBezTo>
                    <a:pt x="41" y="82"/>
                    <a:pt x="46" y="79"/>
                    <a:pt x="50" y="76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48" y="74"/>
                    <a:pt x="46" y="72"/>
                    <a:pt x="46" y="68"/>
                  </a:cubicBezTo>
                  <a:cubicBezTo>
                    <a:pt x="46" y="63"/>
                    <a:pt x="51" y="61"/>
                    <a:pt x="55" y="60"/>
                  </a:cubicBezTo>
                  <a:cubicBezTo>
                    <a:pt x="56" y="60"/>
                    <a:pt x="57" y="59"/>
                    <a:pt x="58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" name="Freeform 1154">
              <a:extLst>
                <a:ext uri="{FF2B5EF4-FFF2-40B4-BE49-F238E27FC236}">
                  <a16:creationId xmlns:a16="http://schemas.microsoft.com/office/drawing/2014/main" xmlns="" id="{FF4B7AE8-15F3-4E87-B3DC-D9FDC2CBBA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32763" y="4670084"/>
              <a:ext cx="39469" cy="50746"/>
            </a:xfrm>
            <a:custGeom>
              <a:avLst/>
              <a:gdLst>
                <a:gd name="T0" fmla="*/ 90 w 94"/>
                <a:gd name="T1" fmla="*/ 70 h 121"/>
                <a:gd name="T2" fmla="*/ 93 w 94"/>
                <a:gd name="T3" fmla="*/ 63 h 121"/>
                <a:gd name="T4" fmla="*/ 90 w 94"/>
                <a:gd name="T5" fmla="*/ 53 h 121"/>
                <a:gd name="T6" fmla="*/ 88 w 94"/>
                <a:gd name="T7" fmla="*/ 35 h 121"/>
                <a:gd name="T8" fmla="*/ 71 w 94"/>
                <a:gd name="T9" fmla="*/ 21 h 121"/>
                <a:gd name="T10" fmla="*/ 70 w 94"/>
                <a:gd name="T11" fmla="*/ 20 h 121"/>
                <a:gd name="T12" fmla="*/ 70 w 94"/>
                <a:gd name="T13" fmla="*/ 10 h 121"/>
                <a:gd name="T14" fmla="*/ 68 w 94"/>
                <a:gd name="T15" fmla="*/ 10 h 121"/>
                <a:gd name="T16" fmla="*/ 53 w 94"/>
                <a:gd name="T17" fmla="*/ 3 h 121"/>
                <a:gd name="T18" fmla="*/ 48 w 94"/>
                <a:gd name="T19" fmla="*/ 3 h 121"/>
                <a:gd name="T20" fmla="*/ 51 w 94"/>
                <a:gd name="T21" fmla="*/ 25 h 121"/>
                <a:gd name="T22" fmla="*/ 49 w 94"/>
                <a:gd name="T23" fmla="*/ 25 h 121"/>
                <a:gd name="T24" fmla="*/ 29 w 94"/>
                <a:gd name="T25" fmla="*/ 21 h 121"/>
                <a:gd name="T26" fmla="*/ 5 w 94"/>
                <a:gd name="T27" fmla="*/ 14 h 121"/>
                <a:gd name="T28" fmla="*/ 3 w 94"/>
                <a:gd name="T29" fmla="*/ 36 h 121"/>
                <a:gd name="T30" fmla="*/ 8 w 94"/>
                <a:gd name="T31" fmla="*/ 63 h 121"/>
                <a:gd name="T32" fmla="*/ 14 w 94"/>
                <a:gd name="T33" fmla="*/ 72 h 121"/>
                <a:gd name="T34" fmla="*/ 18 w 94"/>
                <a:gd name="T35" fmla="*/ 103 h 121"/>
                <a:gd name="T36" fmla="*/ 22 w 94"/>
                <a:gd name="T37" fmla="*/ 111 h 121"/>
                <a:gd name="T38" fmla="*/ 28 w 94"/>
                <a:gd name="T39" fmla="*/ 114 h 121"/>
                <a:gd name="T40" fmla="*/ 49 w 94"/>
                <a:gd name="T41" fmla="*/ 110 h 121"/>
                <a:gd name="T42" fmla="*/ 61 w 94"/>
                <a:gd name="T43" fmla="*/ 119 h 121"/>
                <a:gd name="T44" fmla="*/ 70 w 94"/>
                <a:gd name="T45" fmla="*/ 112 h 121"/>
                <a:gd name="T46" fmla="*/ 79 w 94"/>
                <a:gd name="T47" fmla="*/ 87 h 121"/>
                <a:gd name="T48" fmla="*/ 75 w 94"/>
                <a:gd name="T49" fmla="*/ 82 h 121"/>
                <a:gd name="T50" fmla="*/ 86 w 94"/>
                <a:gd name="T51" fmla="*/ 71 h 121"/>
                <a:gd name="T52" fmla="*/ 90 w 94"/>
                <a:gd name="T53" fmla="*/ 71 h 121"/>
                <a:gd name="T54" fmla="*/ 62 w 94"/>
                <a:gd name="T55" fmla="*/ 87 h 121"/>
                <a:gd name="T56" fmla="*/ 60 w 94"/>
                <a:gd name="T57" fmla="*/ 91 h 121"/>
                <a:gd name="T58" fmla="*/ 53 w 94"/>
                <a:gd name="T59" fmla="*/ 89 h 121"/>
                <a:gd name="T60" fmla="*/ 34 w 94"/>
                <a:gd name="T61" fmla="*/ 110 h 121"/>
                <a:gd name="T62" fmla="*/ 31 w 94"/>
                <a:gd name="T63" fmla="*/ 91 h 121"/>
                <a:gd name="T64" fmla="*/ 36 w 94"/>
                <a:gd name="T65" fmla="*/ 87 h 121"/>
                <a:gd name="T66" fmla="*/ 36 w 94"/>
                <a:gd name="T67" fmla="*/ 82 h 121"/>
                <a:gd name="T68" fmla="*/ 49 w 94"/>
                <a:gd name="T69" fmla="*/ 75 h 121"/>
                <a:gd name="T70" fmla="*/ 44 w 94"/>
                <a:gd name="T71" fmla="*/ 71 h 121"/>
                <a:gd name="T72" fmla="*/ 28 w 94"/>
                <a:gd name="T73" fmla="*/ 61 h 121"/>
                <a:gd name="T74" fmla="*/ 28 w 94"/>
                <a:gd name="T75" fmla="*/ 54 h 121"/>
                <a:gd name="T76" fmla="*/ 33 w 94"/>
                <a:gd name="T77" fmla="*/ 54 h 121"/>
                <a:gd name="T78" fmla="*/ 45 w 94"/>
                <a:gd name="T79" fmla="*/ 62 h 121"/>
                <a:gd name="T80" fmla="*/ 62 w 94"/>
                <a:gd name="T81" fmla="*/ 8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4" h="121">
                  <a:moveTo>
                    <a:pt x="90" y="71"/>
                  </a:moveTo>
                  <a:lnTo>
                    <a:pt x="90" y="70"/>
                  </a:lnTo>
                  <a:lnTo>
                    <a:pt x="92" y="69"/>
                  </a:lnTo>
                  <a:cubicBezTo>
                    <a:pt x="92" y="67"/>
                    <a:pt x="92" y="65"/>
                    <a:pt x="93" y="63"/>
                  </a:cubicBezTo>
                  <a:cubicBezTo>
                    <a:pt x="93" y="62"/>
                    <a:pt x="94" y="60"/>
                    <a:pt x="94" y="58"/>
                  </a:cubicBezTo>
                  <a:cubicBezTo>
                    <a:pt x="94" y="56"/>
                    <a:pt x="92" y="55"/>
                    <a:pt x="90" y="53"/>
                  </a:cubicBezTo>
                  <a:cubicBezTo>
                    <a:pt x="88" y="51"/>
                    <a:pt x="85" y="48"/>
                    <a:pt x="85" y="44"/>
                  </a:cubicBezTo>
                  <a:cubicBezTo>
                    <a:pt x="85" y="40"/>
                    <a:pt x="87" y="37"/>
                    <a:pt x="88" y="35"/>
                  </a:cubicBezTo>
                  <a:cubicBezTo>
                    <a:pt x="90" y="33"/>
                    <a:pt x="90" y="32"/>
                    <a:pt x="90" y="30"/>
                  </a:cubicBezTo>
                  <a:cubicBezTo>
                    <a:pt x="90" y="25"/>
                    <a:pt x="78" y="21"/>
                    <a:pt x="71" y="21"/>
                  </a:cubicBezTo>
                  <a:lnTo>
                    <a:pt x="70" y="22"/>
                  </a:lnTo>
                  <a:lnTo>
                    <a:pt x="70" y="20"/>
                  </a:lnTo>
                  <a:cubicBezTo>
                    <a:pt x="69" y="18"/>
                    <a:pt x="70" y="14"/>
                    <a:pt x="70" y="12"/>
                  </a:cubicBezTo>
                  <a:cubicBezTo>
                    <a:pt x="70" y="11"/>
                    <a:pt x="70" y="11"/>
                    <a:pt x="70" y="10"/>
                  </a:cubicBezTo>
                  <a:cubicBezTo>
                    <a:pt x="70" y="10"/>
                    <a:pt x="69" y="10"/>
                    <a:pt x="69" y="10"/>
                  </a:cubicBezTo>
                  <a:cubicBezTo>
                    <a:pt x="69" y="10"/>
                    <a:pt x="68" y="10"/>
                    <a:pt x="68" y="10"/>
                  </a:cubicBezTo>
                  <a:lnTo>
                    <a:pt x="68" y="10"/>
                  </a:lnTo>
                  <a:cubicBezTo>
                    <a:pt x="61" y="8"/>
                    <a:pt x="55" y="5"/>
                    <a:pt x="53" y="3"/>
                  </a:cubicBezTo>
                  <a:cubicBezTo>
                    <a:pt x="50" y="0"/>
                    <a:pt x="49" y="0"/>
                    <a:pt x="49" y="0"/>
                  </a:cubicBezTo>
                  <a:cubicBezTo>
                    <a:pt x="49" y="0"/>
                    <a:pt x="48" y="2"/>
                    <a:pt x="48" y="3"/>
                  </a:cubicBezTo>
                  <a:cubicBezTo>
                    <a:pt x="48" y="4"/>
                    <a:pt x="47" y="6"/>
                    <a:pt x="46" y="7"/>
                  </a:cubicBezTo>
                  <a:cubicBezTo>
                    <a:pt x="51" y="12"/>
                    <a:pt x="56" y="17"/>
                    <a:pt x="51" y="25"/>
                  </a:cubicBezTo>
                  <a:lnTo>
                    <a:pt x="50" y="26"/>
                  </a:lnTo>
                  <a:lnTo>
                    <a:pt x="49" y="25"/>
                  </a:lnTo>
                  <a:cubicBezTo>
                    <a:pt x="49" y="25"/>
                    <a:pt x="39" y="19"/>
                    <a:pt x="33" y="19"/>
                  </a:cubicBezTo>
                  <a:cubicBezTo>
                    <a:pt x="31" y="19"/>
                    <a:pt x="30" y="19"/>
                    <a:pt x="29" y="21"/>
                  </a:cubicBezTo>
                  <a:cubicBezTo>
                    <a:pt x="24" y="30"/>
                    <a:pt x="19" y="32"/>
                    <a:pt x="14" y="27"/>
                  </a:cubicBezTo>
                  <a:lnTo>
                    <a:pt x="5" y="14"/>
                  </a:lnTo>
                  <a:lnTo>
                    <a:pt x="0" y="17"/>
                  </a:lnTo>
                  <a:cubicBezTo>
                    <a:pt x="3" y="21"/>
                    <a:pt x="3" y="30"/>
                    <a:pt x="3" y="36"/>
                  </a:cubicBezTo>
                  <a:cubicBezTo>
                    <a:pt x="3" y="39"/>
                    <a:pt x="5" y="43"/>
                    <a:pt x="7" y="48"/>
                  </a:cubicBezTo>
                  <a:cubicBezTo>
                    <a:pt x="9" y="54"/>
                    <a:pt x="12" y="59"/>
                    <a:pt x="8" y="63"/>
                  </a:cubicBezTo>
                  <a:cubicBezTo>
                    <a:pt x="8" y="64"/>
                    <a:pt x="8" y="65"/>
                    <a:pt x="9" y="66"/>
                  </a:cubicBezTo>
                  <a:cubicBezTo>
                    <a:pt x="11" y="67"/>
                    <a:pt x="12" y="68"/>
                    <a:pt x="14" y="72"/>
                  </a:cubicBezTo>
                  <a:cubicBezTo>
                    <a:pt x="16" y="78"/>
                    <a:pt x="17" y="83"/>
                    <a:pt x="17" y="89"/>
                  </a:cubicBezTo>
                  <a:cubicBezTo>
                    <a:pt x="17" y="93"/>
                    <a:pt x="17" y="97"/>
                    <a:pt x="18" y="103"/>
                  </a:cubicBezTo>
                  <a:cubicBezTo>
                    <a:pt x="19" y="105"/>
                    <a:pt x="19" y="108"/>
                    <a:pt x="20" y="111"/>
                  </a:cubicBezTo>
                  <a:cubicBezTo>
                    <a:pt x="21" y="111"/>
                    <a:pt x="22" y="111"/>
                    <a:pt x="22" y="111"/>
                  </a:cubicBezTo>
                  <a:cubicBezTo>
                    <a:pt x="24" y="111"/>
                    <a:pt x="25" y="111"/>
                    <a:pt x="26" y="112"/>
                  </a:cubicBezTo>
                  <a:cubicBezTo>
                    <a:pt x="27" y="113"/>
                    <a:pt x="27" y="113"/>
                    <a:pt x="28" y="114"/>
                  </a:cubicBezTo>
                  <a:cubicBezTo>
                    <a:pt x="29" y="116"/>
                    <a:pt x="31" y="119"/>
                    <a:pt x="33" y="121"/>
                  </a:cubicBezTo>
                  <a:cubicBezTo>
                    <a:pt x="35" y="115"/>
                    <a:pt x="43" y="110"/>
                    <a:pt x="49" y="110"/>
                  </a:cubicBezTo>
                  <a:cubicBezTo>
                    <a:pt x="54" y="110"/>
                    <a:pt x="56" y="113"/>
                    <a:pt x="56" y="116"/>
                  </a:cubicBezTo>
                  <a:cubicBezTo>
                    <a:pt x="57" y="118"/>
                    <a:pt x="58" y="119"/>
                    <a:pt x="61" y="119"/>
                  </a:cubicBezTo>
                  <a:cubicBezTo>
                    <a:pt x="66" y="119"/>
                    <a:pt x="68" y="118"/>
                    <a:pt x="70" y="113"/>
                  </a:cubicBezTo>
                  <a:lnTo>
                    <a:pt x="70" y="112"/>
                  </a:lnTo>
                  <a:cubicBezTo>
                    <a:pt x="70" y="106"/>
                    <a:pt x="72" y="103"/>
                    <a:pt x="79" y="101"/>
                  </a:cubicBezTo>
                  <a:lnTo>
                    <a:pt x="79" y="87"/>
                  </a:lnTo>
                  <a:cubicBezTo>
                    <a:pt x="79" y="86"/>
                    <a:pt x="78" y="86"/>
                    <a:pt x="77" y="86"/>
                  </a:cubicBezTo>
                  <a:cubicBezTo>
                    <a:pt x="76" y="86"/>
                    <a:pt x="75" y="85"/>
                    <a:pt x="75" y="82"/>
                  </a:cubicBezTo>
                  <a:cubicBezTo>
                    <a:pt x="75" y="82"/>
                    <a:pt x="80" y="69"/>
                    <a:pt x="82" y="69"/>
                  </a:cubicBezTo>
                  <a:cubicBezTo>
                    <a:pt x="84" y="69"/>
                    <a:pt x="85" y="70"/>
                    <a:pt x="86" y="71"/>
                  </a:cubicBezTo>
                  <a:cubicBezTo>
                    <a:pt x="87" y="72"/>
                    <a:pt x="87" y="73"/>
                    <a:pt x="88" y="73"/>
                  </a:cubicBezTo>
                  <a:cubicBezTo>
                    <a:pt x="89" y="73"/>
                    <a:pt x="90" y="72"/>
                    <a:pt x="90" y="71"/>
                  </a:cubicBezTo>
                  <a:close/>
                  <a:moveTo>
                    <a:pt x="62" y="87"/>
                  </a:moveTo>
                  <a:lnTo>
                    <a:pt x="62" y="87"/>
                  </a:lnTo>
                  <a:cubicBezTo>
                    <a:pt x="62" y="87"/>
                    <a:pt x="62" y="88"/>
                    <a:pt x="61" y="88"/>
                  </a:cubicBezTo>
                  <a:cubicBezTo>
                    <a:pt x="61" y="88"/>
                    <a:pt x="60" y="90"/>
                    <a:pt x="60" y="91"/>
                  </a:cubicBezTo>
                  <a:cubicBezTo>
                    <a:pt x="60" y="94"/>
                    <a:pt x="60" y="98"/>
                    <a:pt x="57" y="98"/>
                  </a:cubicBezTo>
                  <a:cubicBezTo>
                    <a:pt x="54" y="98"/>
                    <a:pt x="54" y="92"/>
                    <a:pt x="53" y="89"/>
                  </a:cubicBezTo>
                  <a:cubicBezTo>
                    <a:pt x="53" y="89"/>
                    <a:pt x="52" y="89"/>
                    <a:pt x="51" y="89"/>
                  </a:cubicBezTo>
                  <a:cubicBezTo>
                    <a:pt x="49" y="95"/>
                    <a:pt x="42" y="110"/>
                    <a:pt x="34" y="110"/>
                  </a:cubicBezTo>
                  <a:cubicBezTo>
                    <a:pt x="28" y="110"/>
                    <a:pt x="24" y="104"/>
                    <a:pt x="24" y="96"/>
                  </a:cubicBezTo>
                  <a:cubicBezTo>
                    <a:pt x="24" y="93"/>
                    <a:pt x="29" y="91"/>
                    <a:pt x="31" y="91"/>
                  </a:cubicBezTo>
                  <a:cubicBezTo>
                    <a:pt x="33" y="91"/>
                    <a:pt x="34" y="93"/>
                    <a:pt x="35" y="94"/>
                  </a:cubicBezTo>
                  <a:cubicBezTo>
                    <a:pt x="36" y="94"/>
                    <a:pt x="36" y="91"/>
                    <a:pt x="36" y="87"/>
                  </a:cubicBezTo>
                  <a:cubicBezTo>
                    <a:pt x="36" y="86"/>
                    <a:pt x="36" y="84"/>
                    <a:pt x="36" y="83"/>
                  </a:cubicBezTo>
                  <a:lnTo>
                    <a:pt x="36" y="82"/>
                  </a:lnTo>
                  <a:lnTo>
                    <a:pt x="37" y="82"/>
                  </a:lnTo>
                  <a:cubicBezTo>
                    <a:pt x="40" y="82"/>
                    <a:pt x="49" y="77"/>
                    <a:pt x="49" y="75"/>
                  </a:cubicBezTo>
                  <a:cubicBezTo>
                    <a:pt x="49" y="73"/>
                    <a:pt x="48" y="70"/>
                    <a:pt x="47" y="70"/>
                  </a:cubicBezTo>
                  <a:cubicBezTo>
                    <a:pt x="46" y="70"/>
                    <a:pt x="45" y="71"/>
                    <a:pt x="44" y="71"/>
                  </a:cubicBezTo>
                  <a:cubicBezTo>
                    <a:pt x="43" y="72"/>
                    <a:pt x="43" y="72"/>
                    <a:pt x="42" y="72"/>
                  </a:cubicBezTo>
                  <a:cubicBezTo>
                    <a:pt x="36" y="72"/>
                    <a:pt x="30" y="65"/>
                    <a:pt x="28" y="61"/>
                  </a:cubicBezTo>
                  <a:lnTo>
                    <a:pt x="28" y="60"/>
                  </a:lnTo>
                  <a:lnTo>
                    <a:pt x="28" y="54"/>
                  </a:lnTo>
                  <a:lnTo>
                    <a:pt x="33" y="54"/>
                  </a:lnTo>
                  <a:lnTo>
                    <a:pt x="33" y="54"/>
                  </a:lnTo>
                  <a:cubicBezTo>
                    <a:pt x="34" y="55"/>
                    <a:pt x="34" y="55"/>
                    <a:pt x="35" y="56"/>
                  </a:cubicBezTo>
                  <a:cubicBezTo>
                    <a:pt x="38" y="59"/>
                    <a:pt x="40" y="62"/>
                    <a:pt x="45" y="62"/>
                  </a:cubicBezTo>
                  <a:cubicBezTo>
                    <a:pt x="53" y="62"/>
                    <a:pt x="62" y="74"/>
                    <a:pt x="62" y="82"/>
                  </a:cubicBezTo>
                  <a:cubicBezTo>
                    <a:pt x="62" y="82"/>
                    <a:pt x="62" y="83"/>
                    <a:pt x="62" y="83"/>
                  </a:cubicBezTo>
                  <a:cubicBezTo>
                    <a:pt x="63" y="85"/>
                    <a:pt x="63" y="86"/>
                    <a:pt x="62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1" name="Freeform 1155">
              <a:extLst>
                <a:ext uri="{FF2B5EF4-FFF2-40B4-BE49-F238E27FC236}">
                  <a16:creationId xmlns:a16="http://schemas.microsoft.com/office/drawing/2014/main" xmlns="" id="{D7DCCCF5-6D3F-4AC4-AE63-9939431330B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4715" y="4700155"/>
              <a:ext cx="33830" cy="45107"/>
            </a:xfrm>
            <a:custGeom>
              <a:avLst/>
              <a:gdLst>
                <a:gd name="T0" fmla="*/ 64 w 82"/>
                <a:gd name="T1" fmla="*/ 98 h 109"/>
                <a:gd name="T2" fmla="*/ 59 w 82"/>
                <a:gd name="T3" fmla="*/ 90 h 109"/>
                <a:gd name="T4" fmla="*/ 61 w 82"/>
                <a:gd name="T5" fmla="*/ 90 h 109"/>
                <a:gd name="T6" fmla="*/ 82 w 82"/>
                <a:gd name="T7" fmla="*/ 87 h 109"/>
                <a:gd name="T8" fmla="*/ 82 w 82"/>
                <a:gd name="T9" fmla="*/ 82 h 109"/>
                <a:gd name="T10" fmla="*/ 75 w 82"/>
                <a:gd name="T11" fmla="*/ 67 h 109"/>
                <a:gd name="T12" fmla="*/ 66 w 82"/>
                <a:gd name="T13" fmla="*/ 47 h 109"/>
                <a:gd name="T14" fmla="*/ 67 w 82"/>
                <a:gd name="T15" fmla="*/ 43 h 109"/>
                <a:gd name="T16" fmla="*/ 68 w 82"/>
                <a:gd name="T17" fmla="*/ 38 h 109"/>
                <a:gd name="T18" fmla="*/ 62 w 82"/>
                <a:gd name="T19" fmla="*/ 30 h 109"/>
                <a:gd name="T20" fmla="*/ 56 w 82"/>
                <a:gd name="T21" fmla="*/ 22 h 109"/>
                <a:gd name="T22" fmla="*/ 55 w 82"/>
                <a:gd name="T23" fmla="*/ 20 h 109"/>
                <a:gd name="T24" fmla="*/ 54 w 82"/>
                <a:gd name="T25" fmla="*/ 17 h 109"/>
                <a:gd name="T26" fmla="*/ 49 w 82"/>
                <a:gd name="T27" fmla="*/ 16 h 109"/>
                <a:gd name="T28" fmla="*/ 42 w 82"/>
                <a:gd name="T29" fmla="*/ 10 h 109"/>
                <a:gd name="T30" fmla="*/ 41 w 82"/>
                <a:gd name="T31" fmla="*/ 11 h 109"/>
                <a:gd name="T32" fmla="*/ 37 w 82"/>
                <a:gd name="T33" fmla="*/ 12 h 109"/>
                <a:gd name="T34" fmla="*/ 30 w 82"/>
                <a:gd name="T35" fmla="*/ 4 h 109"/>
                <a:gd name="T36" fmla="*/ 24 w 82"/>
                <a:gd name="T37" fmla="*/ 0 h 109"/>
                <a:gd name="T38" fmla="*/ 21 w 82"/>
                <a:gd name="T39" fmla="*/ 2 h 109"/>
                <a:gd name="T40" fmla="*/ 16 w 82"/>
                <a:gd name="T41" fmla="*/ 5 h 109"/>
                <a:gd name="T42" fmla="*/ 12 w 82"/>
                <a:gd name="T43" fmla="*/ 2 h 109"/>
                <a:gd name="T44" fmla="*/ 11 w 82"/>
                <a:gd name="T45" fmla="*/ 1 h 109"/>
                <a:gd name="T46" fmla="*/ 5 w 82"/>
                <a:gd name="T47" fmla="*/ 12 h 109"/>
                <a:gd name="T48" fmla="*/ 6 w 82"/>
                <a:gd name="T49" fmla="*/ 14 h 109"/>
                <a:gd name="T50" fmla="*/ 9 w 82"/>
                <a:gd name="T51" fmla="*/ 17 h 109"/>
                <a:gd name="T52" fmla="*/ 9 w 82"/>
                <a:gd name="T53" fmla="*/ 33 h 109"/>
                <a:gd name="T54" fmla="*/ 8 w 82"/>
                <a:gd name="T55" fmla="*/ 33 h 109"/>
                <a:gd name="T56" fmla="*/ 0 w 82"/>
                <a:gd name="T57" fmla="*/ 42 h 109"/>
                <a:gd name="T58" fmla="*/ 5 w 82"/>
                <a:gd name="T59" fmla="*/ 48 h 109"/>
                <a:gd name="T60" fmla="*/ 11 w 82"/>
                <a:gd name="T61" fmla="*/ 57 h 109"/>
                <a:gd name="T62" fmla="*/ 7 w 82"/>
                <a:gd name="T63" fmla="*/ 61 h 109"/>
                <a:gd name="T64" fmla="*/ 4 w 82"/>
                <a:gd name="T65" fmla="*/ 64 h 109"/>
                <a:gd name="T66" fmla="*/ 5 w 82"/>
                <a:gd name="T67" fmla="*/ 68 h 109"/>
                <a:gd name="T68" fmla="*/ 7 w 82"/>
                <a:gd name="T69" fmla="*/ 75 h 109"/>
                <a:gd name="T70" fmla="*/ 18 w 82"/>
                <a:gd name="T71" fmla="*/ 82 h 109"/>
                <a:gd name="T72" fmla="*/ 28 w 82"/>
                <a:gd name="T73" fmla="*/ 86 h 109"/>
                <a:gd name="T74" fmla="*/ 29 w 82"/>
                <a:gd name="T75" fmla="*/ 86 h 109"/>
                <a:gd name="T76" fmla="*/ 29 w 82"/>
                <a:gd name="T77" fmla="*/ 87 h 109"/>
                <a:gd name="T78" fmla="*/ 35 w 82"/>
                <a:gd name="T79" fmla="*/ 92 h 109"/>
                <a:gd name="T80" fmla="*/ 38 w 82"/>
                <a:gd name="T81" fmla="*/ 93 h 109"/>
                <a:gd name="T82" fmla="*/ 38 w 82"/>
                <a:gd name="T83" fmla="*/ 94 h 109"/>
                <a:gd name="T84" fmla="*/ 38 w 82"/>
                <a:gd name="T85" fmla="*/ 95 h 109"/>
                <a:gd name="T86" fmla="*/ 37 w 82"/>
                <a:gd name="T87" fmla="*/ 97 h 109"/>
                <a:gd name="T88" fmla="*/ 35 w 82"/>
                <a:gd name="T89" fmla="*/ 98 h 109"/>
                <a:gd name="T90" fmla="*/ 35 w 82"/>
                <a:gd name="T91" fmla="*/ 99 h 109"/>
                <a:gd name="T92" fmla="*/ 44 w 82"/>
                <a:gd name="T93" fmla="*/ 106 h 109"/>
                <a:gd name="T94" fmla="*/ 50 w 82"/>
                <a:gd name="T95" fmla="*/ 106 h 109"/>
                <a:gd name="T96" fmla="*/ 54 w 82"/>
                <a:gd name="T97" fmla="*/ 108 h 109"/>
                <a:gd name="T98" fmla="*/ 55 w 82"/>
                <a:gd name="T99" fmla="*/ 109 h 109"/>
                <a:gd name="T100" fmla="*/ 58 w 82"/>
                <a:gd name="T101" fmla="*/ 109 h 109"/>
                <a:gd name="T102" fmla="*/ 59 w 82"/>
                <a:gd name="T103" fmla="*/ 106 h 109"/>
                <a:gd name="T104" fmla="*/ 59 w 82"/>
                <a:gd name="T105" fmla="*/ 101 h 109"/>
                <a:gd name="T106" fmla="*/ 64 w 82"/>
                <a:gd name="T107" fmla="*/ 9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2" h="109">
                  <a:moveTo>
                    <a:pt x="64" y="98"/>
                  </a:moveTo>
                  <a:lnTo>
                    <a:pt x="59" y="90"/>
                  </a:lnTo>
                  <a:lnTo>
                    <a:pt x="61" y="90"/>
                  </a:lnTo>
                  <a:cubicBezTo>
                    <a:pt x="70" y="90"/>
                    <a:pt x="77" y="90"/>
                    <a:pt x="82" y="87"/>
                  </a:cubicBezTo>
                  <a:lnTo>
                    <a:pt x="82" y="82"/>
                  </a:lnTo>
                  <a:cubicBezTo>
                    <a:pt x="82" y="76"/>
                    <a:pt x="79" y="72"/>
                    <a:pt x="75" y="67"/>
                  </a:cubicBezTo>
                  <a:cubicBezTo>
                    <a:pt x="70" y="61"/>
                    <a:pt x="66" y="55"/>
                    <a:pt x="66" y="47"/>
                  </a:cubicBezTo>
                  <a:cubicBezTo>
                    <a:pt x="66" y="45"/>
                    <a:pt x="66" y="44"/>
                    <a:pt x="67" y="43"/>
                  </a:cubicBezTo>
                  <a:cubicBezTo>
                    <a:pt x="67" y="42"/>
                    <a:pt x="68" y="41"/>
                    <a:pt x="68" y="38"/>
                  </a:cubicBezTo>
                  <a:cubicBezTo>
                    <a:pt x="68" y="35"/>
                    <a:pt x="65" y="32"/>
                    <a:pt x="62" y="30"/>
                  </a:cubicBezTo>
                  <a:cubicBezTo>
                    <a:pt x="60" y="28"/>
                    <a:pt x="57" y="26"/>
                    <a:pt x="56" y="22"/>
                  </a:cubicBezTo>
                  <a:cubicBezTo>
                    <a:pt x="55" y="21"/>
                    <a:pt x="55" y="21"/>
                    <a:pt x="55" y="20"/>
                  </a:cubicBezTo>
                  <a:cubicBezTo>
                    <a:pt x="55" y="19"/>
                    <a:pt x="55" y="18"/>
                    <a:pt x="54" y="17"/>
                  </a:cubicBezTo>
                  <a:cubicBezTo>
                    <a:pt x="52" y="17"/>
                    <a:pt x="51" y="17"/>
                    <a:pt x="49" y="16"/>
                  </a:cubicBezTo>
                  <a:cubicBezTo>
                    <a:pt x="45" y="16"/>
                    <a:pt x="43" y="15"/>
                    <a:pt x="42" y="10"/>
                  </a:cubicBezTo>
                  <a:cubicBezTo>
                    <a:pt x="42" y="10"/>
                    <a:pt x="41" y="11"/>
                    <a:pt x="41" y="11"/>
                  </a:cubicBezTo>
                  <a:cubicBezTo>
                    <a:pt x="40" y="11"/>
                    <a:pt x="39" y="12"/>
                    <a:pt x="37" y="12"/>
                  </a:cubicBezTo>
                  <a:cubicBezTo>
                    <a:pt x="33" y="12"/>
                    <a:pt x="30" y="8"/>
                    <a:pt x="30" y="4"/>
                  </a:cubicBezTo>
                  <a:cubicBezTo>
                    <a:pt x="27" y="1"/>
                    <a:pt x="26" y="0"/>
                    <a:pt x="24" y="0"/>
                  </a:cubicBezTo>
                  <a:cubicBezTo>
                    <a:pt x="22" y="0"/>
                    <a:pt x="22" y="1"/>
                    <a:pt x="21" y="2"/>
                  </a:cubicBezTo>
                  <a:cubicBezTo>
                    <a:pt x="20" y="3"/>
                    <a:pt x="20" y="5"/>
                    <a:pt x="16" y="5"/>
                  </a:cubicBezTo>
                  <a:cubicBezTo>
                    <a:pt x="14" y="5"/>
                    <a:pt x="13" y="4"/>
                    <a:pt x="12" y="2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9" y="3"/>
                    <a:pt x="5" y="11"/>
                    <a:pt x="5" y="12"/>
                  </a:cubicBezTo>
                  <a:cubicBezTo>
                    <a:pt x="5" y="13"/>
                    <a:pt x="5" y="13"/>
                    <a:pt x="6" y="14"/>
                  </a:cubicBezTo>
                  <a:cubicBezTo>
                    <a:pt x="7" y="14"/>
                    <a:pt x="9" y="15"/>
                    <a:pt x="9" y="17"/>
                  </a:cubicBezTo>
                  <a:lnTo>
                    <a:pt x="9" y="33"/>
                  </a:lnTo>
                  <a:lnTo>
                    <a:pt x="8" y="33"/>
                  </a:lnTo>
                  <a:cubicBezTo>
                    <a:pt x="2" y="35"/>
                    <a:pt x="0" y="37"/>
                    <a:pt x="0" y="42"/>
                  </a:cubicBezTo>
                  <a:cubicBezTo>
                    <a:pt x="0" y="45"/>
                    <a:pt x="3" y="46"/>
                    <a:pt x="5" y="48"/>
                  </a:cubicBezTo>
                  <a:cubicBezTo>
                    <a:pt x="8" y="50"/>
                    <a:pt x="11" y="52"/>
                    <a:pt x="11" y="57"/>
                  </a:cubicBezTo>
                  <a:cubicBezTo>
                    <a:pt x="11" y="60"/>
                    <a:pt x="8" y="61"/>
                    <a:pt x="7" y="61"/>
                  </a:cubicBezTo>
                  <a:cubicBezTo>
                    <a:pt x="5" y="62"/>
                    <a:pt x="4" y="62"/>
                    <a:pt x="4" y="64"/>
                  </a:cubicBezTo>
                  <a:cubicBezTo>
                    <a:pt x="4" y="65"/>
                    <a:pt x="5" y="66"/>
                    <a:pt x="5" y="68"/>
                  </a:cubicBezTo>
                  <a:cubicBezTo>
                    <a:pt x="6" y="70"/>
                    <a:pt x="7" y="72"/>
                    <a:pt x="7" y="75"/>
                  </a:cubicBezTo>
                  <a:cubicBezTo>
                    <a:pt x="12" y="76"/>
                    <a:pt x="15" y="80"/>
                    <a:pt x="18" y="82"/>
                  </a:cubicBezTo>
                  <a:cubicBezTo>
                    <a:pt x="21" y="86"/>
                    <a:pt x="24" y="88"/>
                    <a:pt x="28" y="86"/>
                  </a:cubicBezTo>
                  <a:lnTo>
                    <a:pt x="29" y="86"/>
                  </a:lnTo>
                  <a:lnTo>
                    <a:pt x="29" y="87"/>
                  </a:lnTo>
                  <a:cubicBezTo>
                    <a:pt x="31" y="89"/>
                    <a:pt x="33" y="90"/>
                    <a:pt x="35" y="92"/>
                  </a:cubicBezTo>
                  <a:cubicBezTo>
                    <a:pt x="36" y="92"/>
                    <a:pt x="37" y="93"/>
                    <a:pt x="38" y="93"/>
                  </a:cubicBezTo>
                  <a:lnTo>
                    <a:pt x="38" y="94"/>
                  </a:lnTo>
                  <a:lnTo>
                    <a:pt x="38" y="95"/>
                  </a:lnTo>
                  <a:cubicBezTo>
                    <a:pt x="38" y="96"/>
                    <a:pt x="37" y="96"/>
                    <a:pt x="37" y="97"/>
                  </a:cubicBezTo>
                  <a:cubicBezTo>
                    <a:pt x="36" y="97"/>
                    <a:pt x="36" y="98"/>
                    <a:pt x="35" y="98"/>
                  </a:cubicBezTo>
                  <a:lnTo>
                    <a:pt x="35" y="99"/>
                  </a:lnTo>
                  <a:cubicBezTo>
                    <a:pt x="40" y="99"/>
                    <a:pt x="43" y="103"/>
                    <a:pt x="44" y="106"/>
                  </a:cubicBezTo>
                  <a:cubicBezTo>
                    <a:pt x="47" y="106"/>
                    <a:pt x="49" y="106"/>
                    <a:pt x="50" y="106"/>
                  </a:cubicBezTo>
                  <a:cubicBezTo>
                    <a:pt x="52" y="106"/>
                    <a:pt x="53" y="107"/>
                    <a:pt x="54" y="108"/>
                  </a:cubicBezTo>
                  <a:cubicBezTo>
                    <a:pt x="54" y="108"/>
                    <a:pt x="55" y="109"/>
                    <a:pt x="55" y="109"/>
                  </a:cubicBezTo>
                  <a:lnTo>
                    <a:pt x="58" y="109"/>
                  </a:lnTo>
                  <a:cubicBezTo>
                    <a:pt x="58" y="108"/>
                    <a:pt x="58" y="107"/>
                    <a:pt x="59" y="106"/>
                  </a:cubicBezTo>
                  <a:cubicBezTo>
                    <a:pt x="59" y="105"/>
                    <a:pt x="59" y="104"/>
                    <a:pt x="59" y="101"/>
                  </a:cubicBezTo>
                  <a:cubicBezTo>
                    <a:pt x="59" y="99"/>
                    <a:pt x="62" y="98"/>
                    <a:pt x="64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2" name="Freeform 1156">
              <a:extLst>
                <a:ext uri="{FF2B5EF4-FFF2-40B4-BE49-F238E27FC236}">
                  <a16:creationId xmlns:a16="http://schemas.microsoft.com/office/drawing/2014/main" xmlns="" id="{7F9C80C5-51EB-4A9D-B0D7-8D20F22349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1986" y="4508450"/>
              <a:ext cx="142839" cy="86455"/>
            </a:xfrm>
            <a:custGeom>
              <a:avLst/>
              <a:gdLst>
                <a:gd name="T0" fmla="*/ 96 w 334"/>
                <a:gd name="T1" fmla="*/ 190 h 205"/>
                <a:gd name="T2" fmla="*/ 125 w 334"/>
                <a:gd name="T3" fmla="*/ 195 h 205"/>
                <a:gd name="T4" fmla="*/ 134 w 334"/>
                <a:gd name="T5" fmla="*/ 192 h 205"/>
                <a:gd name="T6" fmla="*/ 169 w 334"/>
                <a:gd name="T7" fmla="*/ 205 h 205"/>
                <a:gd name="T8" fmla="*/ 180 w 334"/>
                <a:gd name="T9" fmla="*/ 195 h 205"/>
                <a:gd name="T10" fmla="*/ 187 w 334"/>
                <a:gd name="T11" fmla="*/ 182 h 205"/>
                <a:gd name="T12" fmla="*/ 199 w 334"/>
                <a:gd name="T13" fmla="*/ 149 h 205"/>
                <a:gd name="T14" fmla="*/ 211 w 334"/>
                <a:gd name="T15" fmla="*/ 135 h 205"/>
                <a:gd name="T16" fmla="*/ 233 w 334"/>
                <a:gd name="T17" fmla="*/ 109 h 205"/>
                <a:gd name="T18" fmla="*/ 235 w 334"/>
                <a:gd name="T19" fmla="*/ 113 h 205"/>
                <a:gd name="T20" fmla="*/ 262 w 334"/>
                <a:gd name="T21" fmla="*/ 98 h 205"/>
                <a:gd name="T22" fmla="*/ 301 w 334"/>
                <a:gd name="T23" fmla="*/ 78 h 205"/>
                <a:gd name="T24" fmla="*/ 329 w 334"/>
                <a:gd name="T25" fmla="*/ 49 h 205"/>
                <a:gd name="T26" fmla="*/ 331 w 334"/>
                <a:gd name="T27" fmla="*/ 36 h 205"/>
                <a:gd name="T28" fmla="*/ 306 w 334"/>
                <a:gd name="T29" fmla="*/ 46 h 205"/>
                <a:gd name="T30" fmla="*/ 273 w 334"/>
                <a:gd name="T31" fmla="*/ 59 h 205"/>
                <a:gd name="T32" fmla="*/ 182 w 334"/>
                <a:gd name="T33" fmla="*/ 9 h 205"/>
                <a:gd name="T34" fmla="*/ 166 w 334"/>
                <a:gd name="T35" fmla="*/ 0 h 205"/>
                <a:gd name="T36" fmla="*/ 119 w 334"/>
                <a:gd name="T37" fmla="*/ 4 h 205"/>
                <a:gd name="T38" fmla="*/ 110 w 334"/>
                <a:gd name="T39" fmla="*/ 14 h 205"/>
                <a:gd name="T40" fmla="*/ 105 w 334"/>
                <a:gd name="T41" fmla="*/ 30 h 205"/>
                <a:gd name="T42" fmla="*/ 110 w 334"/>
                <a:gd name="T43" fmla="*/ 49 h 205"/>
                <a:gd name="T44" fmla="*/ 105 w 334"/>
                <a:gd name="T45" fmla="*/ 59 h 205"/>
                <a:gd name="T46" fmla="*/ 96 w 334"/>
                <a:gd name="T47" fmla="*/ 52 h 205"/>
                <a:gd name="T48" fmla="*/ 87 w 334"/>
                <a:gd name="T49" fmla="*/ 50 h 205"/>
                <a:gd name="T50" fmla="*/ 72 w 334"/>
                <a:gd name="T51" fmla="*/ 45 h 205"/>
                <a:gd name="T52" fmla="*/ 47 w 334"/>
                <a:gd name="T53" fmla="*/ 31 h 205"/>
                <a:gd name="T54" fmla="*/ 43 w 334"/>
                <a:gd name="T55" fmla="*/ 30 h 205"/>
                <a:gd name="T56" fmla="*/ 44 w 334"/>
                <a:gd name="T57" fmla="*/ 33 h 205"/>
                <a:gd name="T58" fmla="*/ 49 w 334"/>
                <a:gd name="T59" fmla="*/ 51 h 205"/>
                <a:gd name="T60" fmla="*/ 45 w 334"/>
                <a:gd name="T61" fmla="*/ 67 h 205"/>
                <a:gd name="T62" fmla="*/ 48 w 334"/>
                <a:gd name="T63" fmla="*/ 73 h 205"/>
                <a:gd name="T64" fmla="*/ 38 w 334"/>
                <a:gd name="T65" fmla="*/ 79 h 205"/>
                <a:gd name="T66" fmla="*/ 42 w 334"/>
                <a:gd name="T67" fmla="*/ 101 h 205"/>
                <a:gd name="T68" fmla="*/ 51 w 334"/>
                <a:gd name="T69" fmla="*/ 92 h 205"/>
                <a:gd name="T70" fmla="*/ 54 w 334"/>
                <a:gd name="T71" fmla="*/ 113 h 205"/>
                <a:gd name="T72" fmla="*/ 42 w 334"/>
                <a:gd name="T73" fmla="*/ 122 h 205"/>
                <a:gd name="T74" fmla="*/ 41 w 334"/>
                <a:gd name="T75" fmla="*/ 127 h 205"/>
                <a:gd name="T76" fmla="*/ 39 w 334"/>
                <a:gd name="T77" fmla="*/ 137 h 205"/>
                <a:gd name="T78" fmla="*/ 9 w 334"/>
                <a:gd name="T79" fmla="*/ 157 h 205"/>
                <a:gd name="T80" fmla="*/ 2 w 334"/>
                <a:gd name="T81" fmla="*/ 170 h 205"/>
                <a:gd name="T82" fmla="*/ 3 w 334"/>
                <a:gd name="T83" fmla="*/ 177 h 205"/>
                <a:gd name="T84" fmla="*/ 5 w 334"/>
                <a:gd name="T85" fmla="*/ 179 h 205"/>
                <a:gd name="T86" fmla="*/ 4 w 334"/>
                <a:gd name="T87" fmla="*/ 193 h 205"/>
                <a:gd name="T88" fmla="*/ 12 w 334"/>
                <a:gd name="T89" fmla="*/ 195 h 205"/>
                <a:gd name="T90" fmla="*/ 27 w 334"/>
                <a:gd name="T91" fmla="*/ 189 h 205"/>
                <a:gd name="T92" fmla="*/ 36 w 334"/>
                <a:gd name="T93" fmla="*/ 189 h 205"/>
                <a:gd name="T94" fmla="*/ 40 w 334"/>
                <a:gd name="T95" fmla="*/ 188 h 205"/>
                <a:gd name="T96" fmla="*/ 43 w 334"/>
                <a:gd name="T97" fmla="*/ 195 h 205"/>
                <a:gd name="T98" fmla="*/ 54 w 334"/>
                <a:gd name="T99" fmla="*/ 190 h 205"/>
                <a:gd name="T100" fmla="*/ 60 w 334"/>
                <a:gd name="T101" fmla="*/ 187 h 205"/>
                <a:gd name="T102" fmla="*/ 58 w 334"/>
                <a:gd name="T103" fmla="*/ 176 h 205"/>
                <a:gd name="T104" fmla="*/ 63 w 334"/>
                <a:gd name="T105" fmla="*/ 174 h 205"/>
                <a:gd name="T106" fmla="*/ 69 w 334"/>
                <a:gd name="T107" fmla="*/ 174 h 205"/>
                <a:gd name="T108" fmla="*/ 77 w 334"/>
                <a:gd name="T109" fmla="*/ 174 h 205"/>
                <a:gd name="T110" fmla="*/ 86 w 334"/>
                <a:gd name="T111" fmla="*/ 186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34" h="205">
                  <a:moveTo>
                    <a:pt x="89" y="186"/>
                  </a:moveTo>
                  <a:cubicBezTo>
                    <a:pt x="92" y="186"/>
                    <a:pt x="94" y="188"/>
                    <a:pt x="96" y="190"/>
                  </a:cubicBezTo>
                  <a:cubicBezTo>
                    <a:pt x="98" y="193"/>
                    <a:pt x="100" y="195"/>
                    <a:pt x="103" y="195"/>
                  </a:cubicBezTo>
                  <a:lnTo>
                    <a:pt x="125" y="195"/>
                  </a:lnTo>
                  <a:cubicBezTo>
                    <a:pt x="127" y="195"/>
                    <a:pt x="128" y="194"/>
                    <a:pt x="129" y="193"/>
                  </a:cubicBezTo>
                  <a:cubicBezTo>
                    <a:pt x="130" y="193"/>
                    <a:pt x="132" y="192"/>
                    <a:pt x="134" y="192"/>
                  </a:cubicBezTo>
                  <a:cubicBezTo>
                    <a:pt x="141" y="192"/>
                    <a:pt x="146" y="195"/>
                    <a:pt x="151" y="198"/>
                  </a:cubicBezTo>
                  <a:cubicBezTo>
                    <a:pt x="156" y="201"/>
                    <a:pt x="161" y="205"/>
                    <a:pt x="169" y="205"/>
                  </a:cubicBezTo>
                  <a:cubicBezTo>
                    <a:pt x="172" y="205"/>
                    <a:pt x="174" y="204"/>
                    <a:pt x="177" y="204"/>
                  </a:cubicBezTo>
                  <a:lnTo>
                    <a:pt x="180" y="195"/>
                  </a:lnTo>
                  <a:cubicBezTo>
                    <a:pt x="180" y="192"/>
                    <a:pt x="182" y="189"/>
                    <a:pt x="184" y="187"/>
                  </a:cubicBezTo>
                  <a:cubicBezTo>
                    <a:pt x="186" y="185"/>
                    <a:pt x="187" y="184"/>
                    <a:pt x="187" y="182"/>
                  </a:cubicBezTo>
                  <a:cubicBezTo>
                    <a:pt x="189" y="178"/>
                    <a:pt x="190" y="173"/>
                    <a:pt x="191" y="169"/>
                  </a:cubicBezTo>
                  <a:cubicBezTo>
                    <a:pt x="193" y="162"/>
                    <a:pt x="194" y="155"/>
                    <a:pt x="199" y="149"/>
                  </a:cubicBezTo>
                  <a:cubicBezTo>
                    <a:pt x="200" y="148"/>
                    <a:pt x="202" y="146"/>
                    <a:pt x="204" y="144"/>
                  </a:cubicBezTo>
                  <a:cubicBezTo>
                    <a:pt x="206" y="142"/>
                    <a:pt x="211" y="137"/>
                    <a:pt x="211" y="135"/>
                  </a:cubicBezTo>
                  <a:cubicBezTo>
                    <a:pt x="213" y="124"/>
                    <a:pt x="216" y="109"/>
                    <a:pt x="229" y="109"/>
                  </a:cubicBezTo>
                  <a:lnTo>
                    <a:pt x="233" y="109"/>
                  </a:lnTo>
                  <a:cubicBezTo>
                    <a:pt x="234" y="109"/>
                    <a:pt x="234" y="110"/>
                    <a:pt x="234" y="110"/>
                  </a:cubicBezTo>
                  <a:cubicBezTo>
                    <a:pt x="234" y="111"/>
                    <a:pt x="235" y="112"/>
                    <a:pt x="235" y="113"/>
                  </a:cubicBezTo>
                  <a:cubicBezTo>
                    <a:pt x="241" y="113"/>
                    <a:pt x="245" y="109"/>
                    <a:pt x="249" y="106"/>
                  </a:cubicBezTo>
                  <a:cubicBezTo>
                    <a:pt x="253" y="103"/>
                    <a:pt x="257" y="99"/>
                    <a:pt x="262" y="98"/>
                  </a:cubicBezTo>
                  <a:cubicBezTo>
                    <a:pt x="268" y="96"/>
                    <a:pt x="273" y="93"/>
                    <a:pt x="279" y="89"/>
                  </a:cubicBezTo>
                  <a:cubicBezTo>
                    <a:pt x="285" y="85"/>
                    <a:pt x="291" y="81"/>
                    <a:pt x="301" y="78"/>
                  </a:cubicBezTo>
                  <a:cubicBezTo>
                    <a:pt x="308" y="76"/>
                    <a:pt x="332" y="68"/>
                    <a:pt x="332" y="54"/>
                  </a:cubicBezTo>
                  <a:cubicBezTo>
                    <a:pt x="332" y="52"/>
                    <a:pt x="331" y="50"/>
                    <a:pt x="329" y="49"/>
                  </a:cubicBezTo>
                  <a:cubicBezTo>
                    <a:pt x="328" y="47"/>
                    <a:pt x="327" y="46"/>
                    <a:pt x="327" y="44"/>
                  </a:cubicBezTo>
                  <a:cubicBezTo>
                    <a:pt x="327" y="40"/>
                    <a:pt x="329" y="38"/>
                    <a:pt x="331" y="36"/>
                  </a:cubicBezTo>
                  <a:cubicBezTo>
                    <a:pt x="332" y="35"/>
                    <a:pt x="333" y="34"/>
                    <a:pt x="334" y="32"/>
                  </a:cubicBezTo>
                  <a:cubicBezTo>
                    <a:pt x="322" y="33"/>
                    <a:pt x="314" y="39"/>
                    <a:pt x="306" y="46"/>
                  </a:cubicBezTo>
                  <a:cubicBezTo>
                    <a:pt x="297" y="53"/>
                    <a:pt x="289" y="60"/>
                    <a:pt x="277" y="60"/>
                  </a:cubicBezTo>
                  <a:cubicBezTo>
                    <a:pt x="276" y="60"/>
                    <a:pt x="275" y="60"/>
                    <a:pt x="273" y="59"/>
                  </a:cubicBezTo>
                  <a:cubicBezTo>
                    <a:pt x="268" y="58"/>
                    <a:pt x="212" y="31"/>
                    <a:pt x="192" y="19"/>
                  </a:cubicBezTo>
                  <a:cubicBezTo>
                    <a:pt x="188" y="17"/>
                    <a:pt x="185" y="13"/>
                    <a:pt x="182" y="9"/>
                  </a:cubicBezTo>
                  <a:cubicBezTo>
                    <a:pt x="177" y="4"/>
                    <a:pt x="174" y="0"/>
                    <a:pt x="169" y="0"/>
                  </a:cubicBezTo>
                  <a:cubicBezTo>
                    <a:pt x="168" y="0"/>
                    <a:pt x="167" y="0"/>
                    <a:pt x="166" y="0"/>
                  </a:cubicBezTo>
                  <a:cubicBezTo>
                    <a:pt x="154" y="5"/>
                    <a:pt x="142" y="5"/>
                    <a:pt x="127" y="5"/>
                  </a:cubicBezTo>
                  <a:cubicBezTo>
                    <a:pt x="123" y="5"/>
                    <a:pt x="121" y="4"/>
                    <a:pt x="119" y="4"/>
                  </a:cubicBezTo>
                  <a:lnTo>
                    <a:pt x="118" y="4"/>
                  </a:lnTo>
                  <a:cubicBezTo>
                    <a:pt x="116" y="8"/>
                    <a:pt x="113" y="11"/>
                    <a:pt x="110" y="14"/>
                  </a:cubicBezTo>
                  <a:cubicBezTo>
                    <a:pt x="106" y="18"/>
                    <a:pt x="103" y="21"/>
                    <a:pt x="103" y="27"/>
                  </a:cubicBezTo>
                  <a:cubicBezTo>
                    <a:pt x="103" y="29"/>
                    <a:pt x="104" y="30"/>
                    <a:pt x="105" y="30"/>
                  </a:cubicBezTo>
                  <a:cubicBezTo>
                    <a:pt x="106" y="31"/>
                    <a:pt x="108" y="31"/>
                    <a:pt x="108" y="34"/>
                  </a:cubicBezTo>
                  <a:cubicBezTo>
                    <a:pt x="110" y="39"/>
                    <a:pt x="110" y="45"/>
                    <a:pt x="110" y="49"/>
                  </a:cubicBezTo>
                  <a:cubicBezTo>
                    <a:pt x="110" y="50"/>
                    <a:pt x="110" y="52"/>
                    <a:pt x="110" y="53"/>
                  </a:cubicBezTo>
                  <a:cubicBezTo>
                    <a:pt x="110" y="58"/>
                    <a:pt x="107" y="59"/>
                    <a:pt x="105" y="59"/>
                  </a:cubicBezTo>
                  <a:cubicBezTo>
                    <a:pt x="100" y="59"/>
                    <a:pt x="98" y="56"/>
                    <a:pt x="97" y="54"/>
                  </a:cubicBezTo>
                  <a:cubicBezTo>
                    <a:pt x="96" y="53"/>
                    <a:pt x="96" y="52"/>
                    <a:pt x="96" y="52"/>
                  </a:cubicBezTo>
                  <a:cubicBezTo>
                    <a:pt x="95" y="53"/>
                    <a:pt x="93" y="54"/>
                    <a:pt x="92" y="54"/>
                  </a:cubicBezTo>
                  <a:cubicBezTo>
                    <a:pt x="90" y="54"/>
                    <a:pt x="88" y="52"/>
                    <a:pt x="87" y="50"/>
                  </a:cubicBezTo>
                  <a:lnTo>
                    <a:pt x="80" y="50"/>
                  </a:lnTo>
                  <a:cubicBezTo>
                    <a:pt x="74" y="50"/>
                    <a:pt x="73" y="48"/>
                    <a:pt x="72" y="45"/>
                  </a:cubicBezTo>
                  <a:cubicBezTo>
                    <a:pt x="71" y="44"/>
                    <a:pt x="71" y="43"/>
                    <a:pt x="69" y="42"/>
                  </a:cubicBezTo>
                  <a:cubicBezTo>
                    <a:pt x="62" y="37"/>
                    <a:pt x="55" y="34"/>
                    <a:pt x="47" y="31"/>
                  </a:cubicBezTo>
                  <a:cubicBezTo>
                    <a:pt x="46" y="31"/>
                    <a:pt x="45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1"/>
                    <a:pt x="44" y="31"/>
                    <a:pt x="44" y="33"/>
                  </a:cubicBezTo>
                  <a:cubicBezTo>
                    <a:pt x="44" y="35"/>
                    <a:pt x="45" y="37"/>
                    <a:pt x="46" y="39"/>
                  </a:cubicBezTo>
                  <a:cubicBezTo>
                    <a:pt x="48" y="42"/>
                    <a:pt x="49" y="46"/>
                    <a:pt x="49" y="51"/>
                  </a:cubicBezTo>
                  <a:cubicBezTo>
                    <a:pt x="49" y="55"/>
                    <a:pt x="48" y="58"/>
                    <a:pt x="47" y="60"/>
                  </a:cubicBezTo>
                  <a:cubicBezTo>
                    <a:pt x="46" y="62"/>
                    <a:pt x="45" y="64"/>
                    <a:pt x="45" y="67"/>
                  </a:cubicBezTo>
                  <a:cubicBezTo>
                    <a:pt x="45" y="68"/>
                    <a:pt x="46" y="69"/>
                    <a:pt x="47" y="70"/>
                  </a:cubicBezTo>
                  <a:cubicBezTo>
                    <a:pt x="47" y="71"/>
                    <a:pt x="48" y="72"/>
                    <a:pt x="48" y="73"/>
                  </a:cubicBezTo>
                  <a:cubicBezTo>
                    <a:pt x="48" y="77"/>
                    <a:pt x="43" y="78"/>
                    <a:pt x="40" y="79"/>
                  </a:cubicBezTo>
                  <a:cubicBezTo>
                    <a:pt x="39" y="79"/>
                    <a:pt x="38" y="79"/>
                    <a:pt x="38" y="79"/>
                  </a:cubicBezTo>
                  <a:cubicBezTo>
                    <a:pt x="35" y="80"/>
                    <a:pt x="29" y="90"/>
                    <a:pt x="29" y="95"/>
                  </a:cubicBezTo>
                  <a:cubicBezTo>
                    <a:pt x="29" y="97"/>
                    <a:pt x="37" y="101"/>
                    <a:pt x="42" y="101"/>
                  </a:cubicBezTo>
                  <a:cubicBezTo>
                    <a:pt x="43" y="101"/>
                    <a:pt x="44" y="99"/>
                    <a:pt x="45" y="98"/>
                  </a:cubicBezTo>
                  <a:cubicBezTo>
                    <a:pt x="47" y="95"/>
                    <a:pt x="48" y="92"/>
                    <a:pt x="51" y="92"/>
                  </a:cubicBezTo>
                  <a:cubicBezTo>
                    <a:pt x="56" y="92"/>
                    <a:pt x="64" y="98"/>
                    <a:pt x="64" y="102"/>
                  </a:cubicBezTo>
                  <a:cubicBezTo>
                    <a:pt x="64" y="105"/>
                    <a:pt x="60" y="108"/>
                    <a:pt x="54" y="113"/>
                  </a:cubicBezTo>
                  <a:cubicBezTo>
                    <a:pt x="51" y="115"/>
                    <a:pt x="48" y="117"/>
                    <a:pt x="47" y="119"/>
                  </a:cubicBezTo>
                  <a:cubicBezTo>
                    <a:pt x="46" y="120"/>
                    <a:pt x="44" y="121"/>
                    <a:pt x="42" y="122"/>
                  </a:cubicBezTo>
                  <a:cubicBezTo>
                    <a:pt x="41" y="123"/>
                    <a:pt x="40" y="123"/>
                    <a:pt x="40" y="124"/>
                  </a:cubicBezTo>
                  <a:cubicBezTo>
                    <a:pt x="39" y="124"/>
                    <a:pt x="40" y="126"/>
                    <a:pt x="41" y="127"/>
                  </a:cubicBezTo>
                  <a:cubicBezTo>
                    <a:pt x="42" y="129"/>
                    <a:pt x="43" y="132"/>
                    <a:pt x="42" y="134"/>
                  </a:cubicBezTo>
                  <a:cubicBezTo>
                    <a:pt x="42" y="135"/>
                    <a:pt x="41" y="136"/>
                    <a:pt x="39" y="137"/>
                  </a:cubicBezTo>
                  <a:cubicBezTo>
                    <a:pt x="35" y="139"/>
                    <a:pt x="27" y="141"/>
                    <a:pt x="22" y="141"/>
                  </a:cubicBezTo>
                  <a:cubicBezTo>
                    <a:pt x="13" y="141"/>
                    <a:pt x="11" y="149"/>
                    <a:pt x="9" y="157"/>
                  </a:cubicBezTo>
                  <a:cubicBezTo>
                    <a:pt x="8" y="161"/>
                    <a:pt x="7" y="164"/>
                    <a:pt x="5" y="167"/>
                  </a:cubicBezTo>
                  <a:cubicBezTo>
                    <a:pt x="4" y="168"/>
                    <a:pt x="3" y="169"/>
                    <a:pt x="2" y="170"/>
                  </a:cubicBezTo>
                  <a:cubicBezTo>
                    <a:pt x="1" y="171"/>
                    <a:pt x="0" y="172"/>
                    <a:pt x="0" y="174"/>
                  </a:cubicBezTo>
                  <a:cubicBezTo>
                    <a:pt x="0" y="176"/>
                    <a:pt x="1" y="176"/>
                    <a:pt x="3" y="177"/>
                  </a:cubicBezTo>
                  <a:cubicBezTo>
                    <a:pt x="4" y="177"/>
                    <a:pt x="4" y="177"/>
                    <a:pt x="5" y="178"/>
                  </a:cubicBezTo>
                  <a:cubicBezTo>
                    <a:pt x="5" y="178"/>
                    <a:pt x="5" y="179"/>
                    <a:pt x="5" y="179"/>
                  </a:cubicBezTo>
                  <a:lnTo>
                    <a:pt x="2" y="188"/>
                  </a:lnTo>
                  <a:cubicBezTo>
                    <a:pt x="3" y="189"/>
                    <a:pt x="4" y="191"/>
                    <a:pt x="4" y="193"/>
                  </a:cubicBezTo>
                  <a:cubicBezTo>
                    <a:pt x="5" y="196"/>
                    <a:pt x="6" y="198"/>
                    <a:pt x="8" y="198"/>
                  </a:cubicBezTo>
                  <a:cubicBezTo>
                    <a:pt x="10" y="198"/>
                    <a:pt x="11" y="196"/>
                    <a:pt x="12" y="195"/>
                  </a:cubicBezTo>
                  <a:cubicBezTo>
                    <a:pt x="14" y="192"/>
                    <a:pt x="17" y="189"/>
                    <a:pt x="22" y="189"/>
                  </a:cubicBezTo>
                  <a:cubicBezTo>
                    <a:pt x="24" y="189"/>
                    <a:pt x="25" y="189"/>
                    <a:pt x="27" y="189"/>
                  </a:cubicBezTo>
                  <a:cubicBezTo>
                    <a:pt x="28" y="190"/>
                    <a:pt x="30" y="190"/>
                    <a:pt x="32" y="190"/>
                  </a:cubicBezTo>
                  <a:cubicBezTo>
                    <a:pt x="34" y="190"/>
                    <a:pt x="35" y="190"/>
                    <a:pt x="36" y="189"/>
                  </a:cubicBezTo>
                  <a:cubicBezTo>
                    <a:pt x="37" y="189"/>
                    <a:pt x="38" y="188"/>
                    <a:pt x="39" y="188"/>
                  </a:cubicBezTo>
                  <a:cubicBezTo>
                    <a:pt x="40" y="188"/>
                    <a:pt x="40" y="188"/>
                    <a:pt x="40" y="188"/>
                  </a:cubicBezTo>
                  <a:cubicBezTo>
                    <a:pt x="41" y="188"/>
                    <a:pt x="41" y="189"/>
                    <a:pt x="41" y="189"/>
                  </a:cubicBezTo>
                  <a:cubicBezTo>
                    <a:pt x="41" y="190"/>
                    <a:pt x="41" y="195"/>
                    <a:pt x="43" y="195"/>
                  </a:cubicBezTo>
                  <a:cubicBezTo>
                    <a:pt x="45" y="195"/>
                    <a:pt x="46" y="194"/>
                    <a:pt x="47" y="193"/>
                  </a:cubicBezTo>
                  <a:cubicBezTo>
                    <a:pt x="49" y="192"/>
                    <a:pt x="51" y="190"/>
                    <a:pt x="54" y="190"/>
                  </a:cubicBezTo>
                  <a:lnTo>
                    <a:pt x="56" y="190"/>
                  </a:lnTo>
                  <a:cubicBezTo>
                    <a:pt x="56" y="190"/>
                    <a:pt x="60" y="190"/>
                    <a:pt x="60" y="187"/>
                  </a:cubicBezTo>
                  <a:cubicBezTo>
                    <a:pt x="60" y="185"/>
                    <a:pt x="59" y="183"/>
                    <a:pt x="59" y="181"/>
                  </a:cubicBezTo>
                  <a:cubicBezTo>
                    <a:pt x="58" y="180"/>
                    <a:pt x="58" y="178"/>
                    <a:pt x="58" y="176"/>
                  </a:cubicBezTo>
                  <a:cubicBezTo>
                    <a:pt x="58" y="175"/>
                    <a:pt x="58" y="174"/>
                    <a:pt x="60" y="174"/>
                  </a:cubicBezTo>
                  <a:cubicBezTo>
                    <a:pt x="61" y="174"/>
                    <a:pt x="62" y="174"/>
                    <a:pt x="63" y="174"/>
                  </a:cubicBezTo>
                  <a:cubicBezTo>
                    <a:pt x="64" y="174"/>
                    <a:pt x="64" y="174"/>
                    <a:pt x="65" y="174"/>
                  </a:cubicBezTo>
                  <a:lnTo>
                    <a:pt x="69" y="174"/>
                  </a:lnTo>
                  <a:cubicBezTo>
                    <a:pt x="70" y="174"/>
                    <a:pt x="71" y="174"/>
                    <a:pt x="73" y="174"/>
                  </a:cubicBezTo>
                  <a:cubicBezTo>
                    <a:pt x="74" y="174"/>
                    <a:pt x="76" y="174"/>
                    <a:pt x="77" y="174"/>
                  </a:cubicBezTo>
                  <a:cubicBezTo>
                    <a:pt x="79" y="174"/>
                    <a:pt x="86" y="174"/>
                    <a:pt x="86" y="182"/>
                  </a:cubicBezTo>
                  <a:cubicBezTo>
                    <a:pt x="86" y="185"/>
                    <a:pt x="86" y="186"/>
                    <a:pt x="86" y="186"/>
                  </a:cubicBezTo>
                  <a:lnTo>
                    <a:pt x="89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3" name="Freeform 1157">
              <a:extLst>
                <a:ext uri="{FF2B5EF4-FFF2-40B4-BE49-F238E27FC236}">
                  <a16:creationId xmlns:a16="http://schemas.microsoft.com/office/drawing/2014/main" xmlns="" id="{19807499-FAF9-463D-9620-DCB499CE4FC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6491" y="4670084"/>
              <a:ext cx="50746" cy="35710"/>
            </a:xfrm>
            <a:custGeom>
              <a:avLst/>
              <a:gdLst>
                <a:gd name="T0" fmla="*/ 48 w 117"/>
                <a:gd name="T1" fmla="*/ 81 h 82"/>
                <a:gd name="T2" fmla="*/ 52 w 117"/>
                <a:gd name="T3" fmla="*/ 79 h 82"/>
                <a:gd name="T4" fmla="*/ 58 w 117"/>
                <a:gd name="T5" fmla="*/ 76 h 82"/>
                <a:gd name="T6" fmla="*/ 66 w 117"/>
                <a:gd name="T7" fmla="*/ 81 h 82"/>
                <a:gd name="T8" fmla="*/ 66 w 117"/>
                <a:gd name="T9" fmla="*/ 82 h 82"/>
                <a:gd name="T10" fmla="*/ 71 w 117"/>
                <a:gd name="T11" fmla="*/ 80 h 82"/>
                <a:gd name="T12" fmla="*/ 101 w 117"/>
                <a:gd name="T13" fmla="*/ 80 h 82"/>
                <a:gd name="T14" fmla="*/ 106 w 117"/>
                <a:gd name="T15" fmla="*/ 76 h 82"/>
                <a:gd name="T16" fmla="*/ 106 w 117"/>
                <a:gd name="T17" fmla="*/ 75 h 82"/>
                <a:gd name="T18" fmla="*/ 107 w 117"/>
                <a:gd name="T19" fmla="*/ 75 h 82"/>
                <a:gd name="T20" fmla="*/ 116 w 117"/>
                <a:gd name="T21" fmla="*/ 74 h 82"/>
                <a:gd name="T22" fmla="*/ 117 w 117"/>
                <a:gd name="T23" fmla="*/ 74 h 82"/>
                <a:gd name="T24" fmla="*/ 117 w 117"/>
                <a:gd name="T25" fmla="*/ 74 h 82"/>
                <a:gd name="T26" fmla="*/ 114 w 117"/>
                <a:gd name="T27" fmla="*/ 65 h 82"/>
                <a:gd name="T28" fmla="*/ 113 w 117"/>
                <a:gd name="T29" fmla="*/ 60 h 82"/>
                <a:gd name="T30" fmla="*/ 110 w 117"/>
                <a:gd name="T31" fmla="*/ 59 h 82"/>
                <a:gd name="T32" fmla="*/ 104 w 117"/>
                <a:gd name="T33" fmla="*/ 55 h 82"/>
                <a:gd name="T34" fmla="*/ 102 w 117"/>
                <a:gd name="T35" fmla="*/ 50 h 82"/>
                <a:gd name="T36" fmla="*/ 95 w 117"/>
                <a:gd name="T37" fmla="*/ 41 h 82"/>
                <a:gd name="T38" fmla="*/ 89 w 117"/>
                <a:gd name="T39" fmla="*/ 40 h 82"/>
                <a:gd name="T40" fmla="*/ 87 w 117"/>
                <a:gd name="T41" fmla="*/ 40 h 82"/>
                <a:gd name="T42" fmla="*/ 79 w 117"/>
                <a:gd name="T43" fmla="*/ 38 h 82"/>
                <a:gd name="T44" fmla="*/ 77 w 117"/>
                <a:gd name="T45" fmla="*/ 32 h 82"/>
                <a:gd name="T46" fmla="*/ 77 w 117"/>
                <a:gd name="T47" fmla="*/ 29 h 82"/>
                <a:gd name="T48" fmla="*/ 73 w 117"/>
                <a:gd name="T49" fmla="*/ 24 h 82"/>
                <a:gd name="T50" fmla="*/ 70 w 117"/>
                <a:gd name="T51" fmla="*/ 17 h 82"/>
                <a:gd name="T52" fmla="*/ 70 w 117"/>
                <a:gd name="T53" fmla="*/ 8 h 82"/>
                <a:gd name="T54" fmla="*/ 70 w 117"/>
                <a:gd name="T55" fmla="*/ 8 h 82"/>
                <a:gd name="T56" fmla="*/ 65 w 117"/>
                <a:gd name="T57" fmla="*/ 7 h 82"/>
                <a:gd name="T58" fmla="*/ 61 w 117"/>
                <a:gd name="T59" fmla="*/ 9 h 82"/>
                <a:gd name="T60" fmla="*/ 56 w 117"/>
                <a:gd name="T61" fmla="*/ 12 h 82"/>
                <a:gd name="T62" fmla="*/ 44 w 117"/>
                <a:gd name="T63" fmla="*/ 7 h 82"/>
                <a:gd name="T64" fmla="*/ 29 w 117"/>
                <a:gd name="T65" fmla="*/ 0 h 82"/>
                <a:gd name="T66" fmla="*/ 25 w 117"/>
                <a:gd name="T67" fmla="*/ 2 h 82"/>
                <a:gd name="T68" fmla="*/ 18 w 117"/>
                <a:gd name="T69" fmla="*/ 5 h 82"/>
                <a:gd name="T70" fmla="*/ 18 w 117"/>
                <a:gd name="T71" fmla="*/ 5 h 82"/>
                <a:gd name="T72" fmla="*/ 19 w 117"/>
                <a:gd name="T73" fmla="*/ 20 h 82"/>
                <a:gd name="T74" fmla="*/ 9 w 117"/>
                <a:gd name="T75" fmla="*/ 38 h 82"/>
                <a:gd name="T76" fmla="*/ 0 w 117"/>
                <a:gd name="T77" fmla="*/ 50 h 82"/>
                <a:gd name="T78" fmla="*/ 6 w 117"/>
                <a:gd name="T79" fmla="*/ 50 h 82"/>
                <a:gd name="T80" fmla="*/ 7 w 117"/>
                <a:gd name="T81" fmla="*/ 49 h 82"/>
                <a:gd name="T82" fmla="*/ 7 w 117"/>
                <a:gd name="T83" fmla="*/ 51 h 82"/>
                <a:gd name="T84" fmla="*/ 9 w 117"/>
                <a:gd name="T85" fmla="*/ 55 h 82"/>
                <a:gd name="T86" fmla="*/ 13 w 117"/>
                <a:gd name="T87" fmla="*/ 56 h 82"/>
                <a:gd name="T88" fmla="*/ 17 w 117"/>
                <a:gd name="T89" fmla="*/ 55 h 82"/>
                <a:gd name="T90" fmla="*/ 17 w 117"/>
                <a:gd name="T91" fmla="*/ 61 h 82"/>
                <a:gd name="T92" fmla="*/ 16 w 117"/>
                <a:gd name="T93" fmla="*/ 68 h 82"/>
                <a:gd name="T94" fmla="*/ 14 w 117"/>
                <a:gd name="T95" fmla="*/ 70 h 82"/>
                <a:gd name="T96" fmla="*/ 15 w 117"/>
                <a:gd name="T97" fmla="*/ 74 h 82"/>
                <a:gd name="T98" fmla="*/ 25 w 117"/>
                <a:gd name="T99" fmla="*/ 77 h 82"/>
                <a:gd name="T100" fmla="*/ 35 w 117"/>
                <a:gd name="T101" fmla="*/ 80 h 82"/>
                <a:gd name="T102" fmla="*/ 40 w 117"/>
                <a:gd name="T103" fmla="*/ 79 h 82"/>
                <a:gd name="T104" fmla="*/ 40 w 117"/>
                <a:gd name="T105" fmla="*/ 79 h 82"/>
                <a:gd name="T106" fmla="*/ 47 w 117"/>
                <a:gd name="T107" fmla="*/ 79 h 82"/>
                <a:gd name="T108" fmla="*/ 47 w 117"/>
                <a:gd name="T109" fmla="*/ 80 h 82"/>
                <a:gd name="T110" fmla="*/ 48 w 117"/>
                <a:gd name="T111" fmla="*/ 8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" h="82">
                  <a:moveTo>
                    <a:pt x="48" y="81"/>
                  </a:moveTo>
                  <a:cubicBezTo>
                    <a:pt x="49" y="81"/>
                    <a:pt x="51" y="80"/>
                    <a:pt x="52" y="79"/>
                  </a:cubicBezTo>
                  <a:cubicBezTo>
                    <a:pt x="54" y="77"/>
                    <a:pt x="56" y="76"/>
                    <a:pt x="58" y="76"/>
                  </a:cubicBezTo>
                  <a:cubicBezTo>
                    <a:pt x="62" y="76"/>
                    <a:pt x="64" y="79"/>
                    <a:pt x="66" y="81"/>
                  </a:cubicBezTo>
                  <a:cubicBezTo>
                    <a:pt x="66" y="81"/>
                    <a:pt x="66" y="81"/>
                    <a:pt x="66" y="82"/>
                  </a:cubicBezTo>
                  <a:cubicBezTo>
                    <a:pt x="67" y="81"/>
                    <a:pt x="69" y="80"/>
                    <a:pt x="71" y="80"/>
                  </a:cubicBezTo>
                  <a:lnTo>
                    <a:pt x="101" y="80"/>
                  </a:lnTo>
                  <a:cubicBezTo>
                    <a:pt x="104" y="80"/>
                    <a:pt x="105" y="79"/>
                    <a:pt x="106" y="76"/>
                  </a:cubicBezTo>
                  <a:lnTo>
                    <a:pt x="106" y="75"/>
                  </a:lnTo>
                  <a:lnTo>
                    <a:pt x="107" y="75"/>
                  </a:lnTo>
                  <a:cubicBezTo>
                    <a:pt x="111" y="76"/>
                    <a:pt x="113" y="76"/>
                    <a:pt x="116" y="74"/>
                  </a:cubicBezTo>
                  <a:cubicBezTo>
                    <a:pt x="116" y="74"/>
                    <a:pt x="116" y="74"/>
                    <a:pt x="117" y="74"/>
                  </a:cubicBezTo>
                  <a:lnTo>
                    <a:pt x="117" y="74"/>
                  </a:lnTo>
                  <a:cubicBezTo>
                    <a:pt x="114" y="72"/>
                    <a:pt x="114" y="68"/>
                    <a:pt x="114" y="65"/>
                  </a:cubicBezTo>
                  <a:cubicBezTo>
                    <a:pt x="114" y="63"/>
                    <a:pt x="113" y="61"/>
                    <a:pt x="113" y="60"/>
                  </a:cubicBezTo>
                  <a:cubicBezTo>
                    <a:pt x="112" y="60"/>
                    <a:pt x="111" y="59"/>
                    <a:pt x="110" y="59"/>
                  </a:cubicBezTo>
                  <a:cubicBezTo>
                    <a:pt x="108" y="58"/>
                    <a:pt x="106" y="57"/>
                    <a:pt x="104" y="55"/>
                  </a:cubicBezTo>
                  <a:cubicBezTo>
                    <a:pt x="103" y="53"/>
                    <a:pt x="102" y="52"/>
                    <a:pt x="102" y="50"/>
                  </a:cubicBezTo>
                  <a:cubicBezTo>
                    <a:pt x="100" y="46"/>
                    <a:pt x="98" y="43"/>
                    <a:pt x="95" y="41"/>
                  </a:cubicBezTo>
                  <a:cubicBezTo>
                    <a:pt x="92" y="40"/>
                    <a:pt x="90" y="40"/>
                    <a:pt x="89" y="40"/>
                  </a:cubicBezTo>
                  <a:lnTo>
                    <a:pt x="87" y="40"/>
                  </a:lnTo>
                  <a:cubicBezTo>
                    <a:pt x="84" y="40"/>
                    <a:pt x="82" y="40"/>
                    <a:pt x="79" y="38"/>
                  </a:cubicBezTo>
                  <a:cubicBezTo>
                    <a:pt x="76" y="37"/>
                    <a:pt x="77" y="34"/>
                    <a:pt x="77" y="32"/>
                  </a:cubicBezTo>
                  <a:cubicBezTo>
                    <a:pt x="77" y="31"/>
                    <a:pt x="77" y="30"/>
                    <a:pt x="77" y="29"/>
                  </a:cubicBezTo>
                  <a:cubicBezTo>
                    <a:pt x="75" y="26"/>
                    <a:pt x="74" y="25"/>
                    <a:pt x="73" y="24"/>
                  </a:cubicBezTo>
                  <a:cubicBezTo>
                    <a:pt x="72" y="23"/>
                    <a:pt x="70" y="21"/>
                    <a:pt x="70" y="17"/>
                  </a:cubicBezTo>
                  <a:lnTo>
                    <a:pt x="70" y="8"/>
                  </a:lnTo>
                  <a:cubicBezTo>
                    <a:pt x="70" y="8"/>
                    <a:pt x="70" y="8"/>
                    <a:pt x="70" y="8"/>
                  </a:cubicBezTo>
                  <a:cubicBezTo>
                    <a:pt x="68" y="7"/>
                    <a:pt x="67" y="7"/>
                    <a:pt x="65" y="7"/>
                  </a:cubicBezTo>
                  <a:cubicBezTo>
                    <a:pt x="64" y="7"/>
                    <a:pt x="63" y="8"/>
                    <a:pt x="61" y="9"/>
                  </a:cubicBezTo>
                  <a:cubicBezTo>
                    <a:pt x="60" y="10"/>
                    <a:pt x="58" y="12"/>
                    <a:pt x="56" y="12"/>
                  </a:cubicBezTo>
                  <a:cubicBezTo>
                    <a:pt x="53" y="12"/>
                    <a:pt x="49" y="10"/>
                    <a:pt x="44" y="7"/>
                  </a:cubicBezTo>
                  <a:cubicBezTo>
                    <a:pt x="39" y="3"/>
                    <a:pt x="33" y="0"/>
                    <a:pt x="29" y="0"/>
                  </a:cubicBezTo>
                  <a:cubicBezTo>
                    <a:pt x="27" y="0"/>
                    <a:pt x="26" y="0"/>
                    <a:pt x="25" y="2"/>
                  </a:cubicBezTo>
                  <a:cubicBezTo>
                    <a:pt x="24" y="3"/>
                    <a:pt x="22" y="5"/>
                    <a:pt x="18" y="5"/>
                  </a:cubicBezTo>
                  <a:lnTo>
                    <a:pt x="18" y="5"/>
                  </a:lnTo>
                  <a:cubicBezTo>
                    <a:pt x="18" y="10"/>
                    <a:pt x="19" y="15"/>
                    <a:pt x="19" y="20"/>
                  </a:cubicBezTo>
                  <a:cubicBezTo>
                    <a:pt x="19" y="28"/>
                    <a:pt x="14" y="33"/>
                    <a:pt x="9" y="38"/>
                  </a:cubicBezTo>
                  <a:cubicBezTo>
                    <a:pt x="5" y="42"/>
                    <a:pt x="2" y="45"/>
                    <a:pt x="0" y="50"/>
                  </a:cubicBezTo>
                  <a:cubicBezTo>
                    <a:pt x="3" y="51"/>
                    <a:pt x="4" y="51"/>
                    <a:pt x="6" y="50"/>
                  </a:cubicBezTo>
                  <a:lnTo>
                    <a:pt x="7" y="49"/>
                  </a:lnTo>
                  <a:lnTo>
                    <a:pt x="7" y="51"/>
                  </a:lnTo>
                  <a:cubicBezTo>
                    <a:pt x="7" y="54"/>
                    <a:pt x="8" y="54"/>
                    <a:pt x="9" y="55"/>
                  </a:cubicBezTo>
                  <a:cubicBezTo>
                    <a:pt x="10" y="55"/>
                    <a:pt x="11" y="56"/>
                    <a:pt x="13" y="56"/>
                  </a:cubicBezTo>
                  <a:lnTo>
                    <a:pt x="17" y="55"/>
                  </a:lnTo>
                  <a:lnTo>
                    <a:pt x="17" y="61"/>
                  </a:lnTo>
                  <a:cubicBezTo>
                    <a:pt x="17" y="64"/>
                    <a:pt x="17" y="65"/>
                    <a:pt x="16" y="68"/>
                  </a:cubicBezTo>
                  <a:cubicBezTo>
                    <a:pt x="15" y="68"/>
                    <a:pt x="15" y="69"/>
                    <a:pt x="14" y="70"/>
                  </a:cubicBezTo>
                  <a:lnTo>
                    <a:pt x="15" y="74"/>
                  </a:lnTo>
                  <a:cubicBezTo>
                    <a:pt x="19" y="75"/>
                    <a:pt x="22" y="76"/>
                    <a:pt x="25" y="77"/>
                  </a:cubicBezTo>
                  <a:cubicBezTo>
                    <a:pt x="29" y="79"/>
                    <a:pt x="32" y="80"/>
                    <a:pt x="35" y="80"/>
                  </a:cubicBezTo>
                  <a:cubicBezTo>
                    <a:pt x="37" y="80"/>
                    <a:pt x="38" y="80"/>
                    <a:pt x="40" y="79"/>
                  </a:cubicBezTo>
                  <a:lnTo>
                    <a:pt x="40" y="79"/>
                  </a:lnTo>
                  <a:lnTo>
                    <a:pt x="47" y="79"/>
                  </a:lnTo>
                  <a:lnTo>
                    <a:pt x="47" y="80"/>
                  </a:lnTo>
                  <a:cubicBezTo>
                    <a:pt x="47" y="80"/>
                    <a:pt x="48" y="81"/>
                    <a:pt x="48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4" name="Freeform 1158">
              <a:extLst>
                <a:ext uri="{FF2B5EF4-FFF2-40B4-BE49-F238E27FC236}">
                  <a16:creationId xmlns:a16="http://schemas.microsoft.com/office/drawing/2014/main" xmlns="" id="{3726D8BE-AD5F-42DD-9E4F-8DEEAE5CD49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2661" y="4664445"/>
              <a:ext cx="41348" cy="54505"/>
            </a:xfrm>
            <a:custGeom>
              <a:avLst/>
              <a:gdLst>
                <a:gd name="T0" fmla="*/ 98 w 100"/>
                <a:gd name="T1" fmla="*/ 78 h 130"/>
                <a:gd name="T2" fmla="*/ 96 w 100"/>
                <a:gd name="T3" fmla="*/ 75 h 130"/>
                <a:gd name="T4" fmla="*/ 88 w 100"/>
                <a:gd name="T5" fmla="*/ 70 h 130"/>
                <a:gd name="T6" fmla="*/ 81 w 100"/>
                <a:gd name="T7" fmla="*/ 69 h 130"/>
                <a:gd name="T8" fmla="*/ 90 w 100"/>
                <a:gd name="T9" fmla="*/ 53 h 130"/>
                <a:gd name="T10" fmla="*/ 98 w 100"/>
                <a:gd name="T11" fmla="*/ 21 h 130"/>
                <a:gd name="T12" fmla="*/ 91 w 100"/>
                <a:gd name="T13" fmla="*/ 15 h 130"/>
                <a:gd name="T14" fmla="*/ 83 w 100"/>
                <a:gd name="T15" fmla="*/ 14 h 130"/>
                <a:gd name="T16" fmla="*/ 73 w 100"/>
                <a:gd name="T17" fmla="*/ 10 h 130"/>
                <a:gd name="T18" fmla="*/ 56 w 100"/>
                <a:gd name="T19" fmla="*/ 0 h 130"/>
                <a:gd name="T20" fmla="*/ 54 w 100"/>
                <a:gd name="T21" fmla="*/ 8 h 130"/>
                <a:gd name="T22" fmla="*/ 54 w 100"/>
                <a:gd name="T23" fmla="*/ 23 h 130"/>
                <a:gd name="T24" fmla="*/ 54 w 100"/>
                <a:gd name="T25" fmla="*/ 25 h 130"/>
                <a:gd name="T26" fmla="*/ 38 w 100"/>
                <a:gd name="T27" fmla="*/ 28 h 130"/>
                <a:gd name="T28" fmla="*/ 31 w 100"/>
                <a:gd name="T29" fmla="*/ 34 h 130"/>
                <a:gd name="T30" fmla="*/ 24 w 100"/>
                <a:gd name="T31" fmla="*/ 28 h 130"/>
                <a:gd name="T32" fmla="*/ 18 w 100"/>
                <a:gd name="T33" fmla="*/ 27 h 130"/>
                <a:gd name="T34" fmla="*/ 17 w 100"/>
                <a:gd name="T35" fmla="*/ 26 h 130"/>
                <a:gd name="T36" fmla="*/ 22 w 100"/>
                <a:gd name="T37" fmla="*/ 18 h 130"/>
                <a:gd name="T38" fmla="*/ 6 w 100"/>
                <a:gd name="T39" fmla="*/ 25 h 130"/>
                <a:gd name="T40" fmla="*/ 23 w 100"/>
                <a:gd name="T41" fmla="*/ 44 h 130"/>
                <a:gd name="T42" fmla="*/ 43 w 100"/>
                <a:gd name="T43" fmla="*/ 43 h 130"/>
                <a:gd name="T44" fmla="*/ 49 w 100"/>
                <a:gd name="T45" fmla="*/ 42 h 130"/>
                <a:gd name="T46" fmla="*/ 36 w 100"/>
                <a:gd name="T47" fmla="*/ 67 h 130"/>
                <a:gd name="T48" fmla="*/ 29 w 100"/>
                <a:gd name="T49" fmla="*/ 65 h 130"/>
                <a:gd name="T50" fmla="*/ 13 w 100"/>
                <a:gd name="T51" fmla="*/ 82 h 130"/>
                <a:gd name="T52" fmla="*/ 5 w 100"/>
                <a:gd name="T53" fmla="*/ 97 h 130"/>
                <a:gd name="T54" fmla="*/ 3 w 100"/>
                <a:gd name="T55" fmla="*/ 110 h 130"/>
                <a:gd name="T56" fmla="*/ 22 w 100"/>
                <a:gd name="T57" fmla="*/ 120 h 130"/>
                <a:gd name="T58" fmla="*/ 16 w 100"/>
                <a:gd name="T59" fmla="*/ 126 h 130"/>
                <a:gd name="T60" fmla="*/ 18 w 100"/>
                <a:gd name="T61" fmla="*/ 128 h 130"/>
                <a:gd name="T62" fmla="*/ 32 w 100"/>
                <a:gd name="T63" fmla="*/ 124 h 130"/>
                <a:gd name="T64" fmla="*/ 51 w 100"/>
                <a:gd name="T65" fmla="*/ 114 h 130"/>
                <a:gd name="T66" fmla="*/ 62 w 100"/>
                <a:gd name="T67" fmla="*/ 115 h 130"/>
                <a:gd name="T68" fmla="*/ 50 w 100"/>
                <a:gd name="T69" fmla="*/ 104 h 130"/>
                <a:gd name="T70" fmla="*/ 50 w 100"/>
                <a:gd name="T71" fmla="*/ 98 h 130"/>
                <a:gd name="T72" fmla="*/ 57 w 100"/>
                <a:gd name="T73" fmla="*/ 98 h 130"/>
                <a:gd name="T74" fmla="*/ 50 w 100"/>
                <a:gd name="T75" fmla="*/ 92 h 130"/>
                <a:gd name="T76" fmla="*/ 78 w 100"/>
                <a:gd name="T77" fmla="*/ 91 h 130"/>
                <a:gd name="T78" fmla="*/ 95 w 100"/>
                <a:gd name="T79" fmla="*/ 87 h 130"/>
                <a:gd name="T80" fmla="*/ 96 w 100"/>
                <a:gd name="T81" fmla="*/ 84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" h="130">
                  <a:moveTo>
                    <a:pt x="96" y="84"/>
                  </a:moveTo>
                  <a:cubicBezTo>
                    <a:pt x="97" y="82"/>
                    <a:pt x="98" y="80"/>
                    <a:pt x="98" y="78"/>
                  </a:cubicBezTo>
                  <a:lnTo>
                    <a:pt x="98" y="75"/>
                  </a:lnTo>
                  <a:lnTo>
                    <a:pt x="96" y="75"/>
                  </a:lnTo>
                  <a:cubicBezTo>
                    <a:pt x="94" y="75"/>
                    <a:pt x="92" y="75"/>
                    <a:pt x="90" y="74"/>
                  </a:cubicBezTo>
                  <a:cubicBezTo>
                    <a:pt x="89" y="73"/>
                    <a:pt x="88" y="72"/>
                    <a:pt x="88" y="70"/>
                  </a:cubicBezTo>
                  <a:cubicBezTo>
                    <a:pt x="86" y="70"/>
                    <a:pt x="85" y="70"/>
                    <a:pt x="82" y="69"/>
                  </a:cubicBezTo>
                  <a:lnTo>
                    <a:pt x="81" y="69"/>
                  </a:lnTo>
                  <a:lnTo>
                    <a:pt x="81" y="68"/>
                  </a:lnTo>
                  <a:cubicBezTo>
                    <a:pt x="82" y="62"/>
                    <a:pt x="86" y="57"/>
                    <a:pt x="90" y="53"/>
                  </a:cubicBezTo>
                  <a:cubicBezTo>
                    <a:pt x="95" y="48"/>
                    <a:pt x="100" y="44"/>
                    <a:pt x="100" y="37"/>
                  </a:cubicBezTo>
                  <a:cubicBezTo>
                    <a:pt x="100" y="32"/>
                    <a:pt x="99" y="26"/>
                    <a:pt x="98" y="21"/>
                  </a:cubicBezTo>
                  <a:cubicBezTo>
                    <a:pt x="96" y="20"/>
                    <a:pt x="95" y="19"/>
                    <a:pt x="94" y="18"/>
                  </a:cubicBezTo>
                  <a:cubicBezTo>
                    <a:pt x="93" y="16"/>
                    <a:pt x="92" y="15"/>
                    <a:pt x="91" y="15"/>
                  </a:cubicBezTo>
                  <a:cubicBezTo>
                    <a:pt x="89" y="14"/>
                    <a:pt x="87" y="14"/>
                    <a:pt x="85" y="14"/>
                  </a:cubicBezTo>
                  <a:lnTo>
                    <a:pt x="83" y="14"/>
                  </a:lnTo>
                  <a:cubicBezTo>
                    <a:pt x="80" y="14"/>
                    <a:pt x="77" y="14"/>
                    <a:pt x="74" y="12"/>
                  </a:cubicBezTo>
                  <a:lnTo>
                    <a:pt x="73" y="10"/>
                  </a:lnTo>
                  <a:cubicBezTo>
                    <a:pt x="69" y="7"/>
                    <a:pt x="63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5" y="4"/>
                    <a:pt x="54" y="6"/>
                    <a:pt x="54" y="8"/>
                  </a:cubicBezTo>
                  <a:cubicBezTo>
                    <a:pt x="53" y="10"/>
                    <a:pt x="52" y="12"/>
                    <a:pt x="52" y="15"/>
                  </a:cubicBezTo>
                  <a:cubicBezTo>
                    <a:pt x="52" y="20"/>
                    <a:pt x="52" y="21"/>
                    <a:pt x="54" y="23"/>
                  </a:cubicBezTo>
                  <a:lnTo>
                    <a:pt x="54" y="24"/>
                  </a:lnTo>
                  <a:lnTo>
                    <a:pt x="54" y="25"/>
                  </a:lnTo>
                  <a:cubicBezTo>
                    <a:pt x="52" y="27"/>
                    <a:pt x="49" y="28"/>
                    <a:pt x="43" y="28"/>
                  </a:cubicBezTo>
                  <a:cubicBezTo>
                    <a:pt x="42" y="28"/>
                    <a:pt x="40" y="28"/>
                    <a:pt x="38" y="28"/>
                  </a:cubicBezTo>
                  <a:cubicBezTo>
                    <a:pt x="38" y="28"/>
                    <a:pt x="37" y="28"/>
                    <a:pt x="36" y="28"/>
                  </a:cubicBezTo>
                  <a:cubicBezTo>
                    <a:pt x="36" y="31"/>
                    <a:pt x="35" y="34"/>
                    <a:pt x="31" y="34"/>
                  </a:cubicBezTo>
                  <a:cubicBezTo>
                    <a:pt x="27" y="34"/>
                    <a:pt x="25" y="30"/>
                    <a:pt x="25" y="28"/>
                  </a:cubicBezTo>
                  <a:cubicBezTo>
                    <a:pt x="25" y="28"/>
                    <a:pt x="25" y="28"/>
                    <a:pt x="24" y="28"/>
                  </a:cubicBezTo>
                  <a:cubicBezTo>
                    <a:pt x="24" y="28"/>
                    <a:pt x="23" y="28"/>
                    <a:pt x="23" y="28"/>
                  </a:cubicBezTo>
                  <a:cubicBezTo>
                    <a:pt x="21" y="28"/>
                    <a:pt x="20" y="28"/>
                    <a:pt x="18" y="27"/>
                  </a:cubicBezTo>
                  <a:lnTo>
                    <a:pt x="17" y="27"/>
                  </a:lnTo>
                  <a:lnTo>
                    <a:pt x="17" y="26"/>
                  </a:lnTo>
                  <a:cubicBezTo>
                    <a:pt x="18" y="24"/>
                    <a:pt x="19" y="23"/>
                    <a:pt x="20" y="22"/>
                  </a:cubicBezTo>
                  <a:cubicBezTo>
                    <a:pt x="21" y="21"/>
                    <a:pt x="22" y="20"/>
                    <a:pt x="22" y="18"/>
                  </a:cubicBezTo>
                  <a:cubicBezTo>
                    <a:pt x="22" y="16"/>
                    <a:pt x="19" y="16"/>
                    <a:pt x="15" y="16"/>
                  </a:cubicBezTo>
                  <a:cubicBezTo>
                    <a:pt x="9" y="16"/>
                    <a:pt x="6" y="18"/>
                    <a:pt x="6" y="25"/>
                  </a:cubicBezTo>
                  <a:cubicBezTo>
                    <a:pt x="6" y="38"/>
                    <a:pt x="9" y="42"/>
                    <a:pt x="17" y="42"/>
                  </a:cubicBezTo>
                  <a:cubicBezTo>
                    <a:pt x="20" y="42"/>
                    <a:pt x="22" y="43"/>
                    <a:pt x="23" y="44"/>
                  </a:cubicBezTo>
                  <a:cubicBezTo>
                    <a:pt x="25" y="45"/>
                    <a:pt x="27" y="46"/>
                    <a:pt x="29" y="46"/>
                  </a:cubicBezTo>
                  <a:cubicBezTo>
                    <a:pt x="35" y="46"/>
                    <a:pt x="41" y="44"/>
                    <a:pt x="43" y="43"/>
                  </a:cubicBezTo>
                  <a:lnTo>
                    <a:pt x="43" y="42"/>
                  </a:lnTo>
                  <a:lnTo>
                    <a:pt x="49" y="42"/>
                  </a:lnTo>
                  <a:lnTo>
                    <a:pt x="49" y="44"/>
                  </a:lnTo>
                  <a:cubicBezTo>
                    <a:pt x="49" y="45"/>
                    <a:pt x="40" y="67"/>
                    <a:pt x="36" y="67"/>
                  </a:cubicBezTo>
                  <a:cubicBezTo>
                    <a:pt x="35" y="67"/>
                    <a:pt x="33" y="66"/>
                    <a:pt x="32" y="66"/>
                  </a:cubicBezTo>
                  <a:cubicBezTo>
                    <a:pt x="31" y="65"/>
                    <a:pt x="30" y="65"/>
                    <a:pt x="29" y="65"/>
                  </a:cubicBezTo>
                  <a:cubicBezTo>
                    <a:pt x="27" y="65"/>
                    <a:pt x="17" y="72"/>
                    <a:pt x="16" y="73"/>
                  </a:cubicBezTo>
                  <a:cubicBezTo>
                    <a:pt x="13" y="77"/>
                    <a:pt x="13" y="79"/>
                    <a:pt x="13" y="82"/>
                  </a:cubicBezTo>
                  <a:cubicBezTo>
                    <a:pt x="12" y="85"/>
                    <a:pt x="12" y="88"/>
                    <a:pt x="9" y="92"/>
                  </a:cubicBezTo>
                  <a:cubicBezTo>
                    <a:pt x="8" y="94"/>
                    <a:pt x="6" y="96"/>
                    <a:pt x="5" y="97"/>
                  </a:cubicBezTo>
                  <a:cubicBezTo>
                    <a:pt x="2" y="100"/>
                    <a:pt x="0" y="102"/>
                    <a:pt x="0" y="107"/>
                  </a:cubicBezTo>
                  <a:cubicBezTo>
                    <a:pt x="0" y="109"/>
                    <a:pt x="1" y="110"/>
                    <a:pt x="3" y="110"/>
                  </a:cubicBezTo>
                  <a:lnTo>
                    <a:pt x="9" y="110"/>
                  </a:lnTo>
                  <a:cubicBezTo>
                    <a:pt x="11" y="110"/>
                    <a:pt x="22" y="114"/>
                    <a:pt x="22" y="120"/>
                  </a:cubicBezTo>
                  <a:cubicBezTo>
                    <a:pt x="22" y="121"/>
                    <a:pt x="21" y="122"/>
                    <a:pt x="16" y="126"/>
                  </a:cubicBezTo>
                  <a:cubicBezTo>
                    <a:pt x="16" y="126"/>
                    <a:pt x="16" y="126"/>
                    <a:pt x="16" y="126"/>
                  </a:cubicBezTo>
                  <a:lnTo>
                    <a:pt x="15" y="129"/>
                  </a:lnTo>
                  <a:cubicBezTo>
                    <a:pt x="16" y="129"/>
                    <a:pt x="17" y="128"/>
                    <a:pt x="18" y="128"/>
                  </a:cubicBezTo>
                  <a:cubicBezTo>
                    <a:pt x="22" y="128"/>
                    <a:pt x="28" y="130"/>
                    <a:pt x="30" y="130"/>
                  </a:cubicBezTo>
                  <a:cubicBezTo>
                    <a:pt x="31" y="129"/>
                    <a:pt x="31" y="126"/>
                    <a:pt x="32" y="124"/>
                  </a:cubicBezTo>
                  <a:cubicBezTo>
                    <a:pt x="33" y="117"/>
                    <a:pt x="34" y="110"/>
                    <a:pt x="41" y="110"/>
                  </a:cubicBezTo>
                  <a:cubicBezTo>
                    <a:pt x="45" y="110"/>
                    <a:pt x="48" y="112"/>
                    <a:pt x="51" y="114"/>
                  </a:cubicBezTo>
                  <a:cubicBezTo>
                    <a:pt x="54" y="116"/>
                    <a:pt x="56" y="117"/>
                    <a:pt x="60" y="117"/>
                  </a:cubicBezTo>
                  <a:cubicBezTo>
                    <a:pt x="61" y="117"/>
                    <a:pt x="62" y="117"/>
                    <a:pt x="62" y="115"/>
                  </a:cubicBezTo>
                  <a:cubicBezTo>
                    <a:pt x="62" y="113"/>
                    <a:pt x="58" y="111"/>
                    <a:pt x="56" y="109"/>
                  </a:cubicBezTo>
                  <a:cubicBezTo>
                    <a:pt x="54" y="108"/>
                    <a:pt x="51" y="106"/>
                    <a:pt x="50" y="104"/>
                  </a:cubicBezTo>
                  <a:lnTo>
                    <a:pt x="50" y="104"/>
                  </a:lnTo>
                  <a:lnTo>
                    <a:pt x="50" y="98"/>
                  </a:lnTo>
                  <a:lnTo>
                    <a:pt x="51" y="98"/>
                  </a:lnTo>
                  <a:cubicBezTo>
                    <a:pt x="54" y="98"/>
                    <a:pt x="56" y="98"/>
                    <a:pt x="57" y="98"/>
                  </a:cubicBezTo>
                  <a:cubicBezTo>
                    <a:pt x="56" y="98"/>
                    <a:pt x="55" y="97"/>
                    <a:pt x="55" y="97"/>
                  </a:cubicBezTo>
                  <a:cubicBezTo>
                    <a:pt x="52" y="96"/>
                    <a:pt x="50" y="94"/>
                    <a:pt x="50" y="92"/>
                  </a:cubicBezTo>
                  <a:cubicBezTo>
                    <a:pt x="50" y="87"/>
                    <a:pt x="54" y="82"/>
                    <a:pt x="60" y="82"/>
                  </a:cubicBezTo>
                  <a:cubicBezTo>
                    <a:pt x="63" y="82"/>
                    <a:pt x="75" y="89"/>
                    <a:pt x="78" y="91"/>
                  </a:cubicBezTo>
                  <a:lnTo>
                    <a:pt x="96" y="91"/>
                  </a:lnTo>
                  <a:lnTo>
                    <a:pt x="95" y="87"/>
                  </a:lnTo>
                  <a:lnTo>
                    <a:pt x="95" y="87"/>
                  </a:lnTo>
                  <a:cubicBezTo>
                    <a:pt x="96" y="85"/>
                    <a:pt x="96" y="84"/>
                    <a:pt x="96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5" name="Freeform 1159">
              <a:extLst>
                <a:ext uri="{FF2B5EF4-FFF2-40B4-BE49-F238E27FC236}">
                  <a16:creationId xmlns:a16="http://schemas.microsoft.com/office/drawing/2014/main" xmlns="" id="{C0CFE292-8377-4230-9383-60A3F30CC0B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8759" y="4662566"/>
              <a:ext cx="77059" cy="77059"/>
            </a:xfrm>
            <a:custGeom>
              <a:avLst/>
              <a:gdLst>
                <a:gd name="T0" fmla="*/ 137 w 181"/>
                <a:gd name="T1" fmla="*/ 174 h 183"/>
                <a:gd name="T2" fmla="*/ 145 w 181"/>
                <a:gd name="T3" fmla="*/ 171 h 183"/>
                <a:gd name="T4" fmla="*/ 160 w 181"/>
                <a:gd name="T5" fmla="*/ 183 h 183"/>
                <a:gd name="T6" fmla="*/ 176 w 181"/>
                <a:gd name="T7" fmla="*/ 163 h 183"/>
                <a:gd name="T8" fmla="*/ 172 w 181"/>
                <a:gd name="T9" fmla="*/ 157 h 183"/>
                <a:gd name="T10" fmla="*/ 171 w 181"/>
                <a:gd name="T11" fmla="*/ 154 h 183"/>
                <a:gd name="T12" fmla="*/ 164 w 181"/>
                <a:gd name="T13" fmla="*/ 149 h 183"/>
                <a:gd name="T14" fmla="*/ 166 w 181"/>
                <a:gd name="T15" fmla="*/ 145 h 183"/>
                <a:gd name="T16" fmla="*/ 161 w 181"/>
                <a:gd name="T17" fmla="*/ 137 h 183"/>
                <a:gd name="T18" fmla="*/ 163 w 181"/>
                <a:gd name="T19" fmla="*/ 130 h 183"/>
                <a:gd name="T20" fmla="*/ 169 w 181"/>
                <a:gd name="T21" fmla="*/ 124 h 183"/>
                <a:gd name="T22" fmla="*/ 153 w 181"/>
                <a:gd name="T23" fmla="*/ 117 h 183"/>
                <a:gd name="T24" fmla="*/ 151 w 181"/>
                <a:gd name="T25" fmla="*/ 117 h 183"/>
                <a:gd name="T26" fmla="*/ 149 w 181"/>
                <a:gd name="T27" fmla="*/ 116 h 183"/>
                <a:gd name="T28" fmla="*/ 133 w 181"/>
                <a:gd name="T29" fmla="*/ 128 h 183"/>
                <a:gd name="T30" fmla="*/ 119 w 181"/>
                <a:gd name="T31" fmla="*/ 121 h 183"/>
                <a:gd name="T32" fmla="*/ 112 w 181"/>
                <a:gd name="T33" fmla="*/ 123 h 183"/>
                <a:gd name="T34" fmla="*/ 102 w 181"/>
                <a:gd name="T35" fmla="*/ 110 h 183"/>
                <a:gd name="T36" fmla="*/ 102 w 181"/>
                <a:gd name="T37" fmla="*/ 102 h 183"/>
                <a:gd name="T38" fmla="*/ 104 w 181"/>
                <a:gd name="T39" fmla="*/ 93 h 183"/>
                <a:gd name="T40" fmla="*/ 103 w 181"/>
                <a:gd name="T41" fmla="*/ 83 h 183"/>
                <a:gd name="T42" fmla="*/ 96 w 181"/>
                <a:gd name="T43" fmla="*/ 86 h 183"/>
                <a:gd name="T44" fmla="*/ 93 w 181"/>
                <a:gd name="T45" fmla="*/ 71 h 183"/>
                <a:gd name="T46" fmla="*/ 80 w 181"/>
                <a:gd name="T47" fmla="*/ 26 h 183"/>
                <a:gd name="T48" fmla="*/ 79 w 181"/>
                <a:gd name="T49" fmla="*/ 19 h 183"/>
                <a:gd name="T50" fmla="*/ 73 w 181"/>
                <a:gd name="T51" fmla="*/ 11 h 183"/>
                <a:gd name="T52" fmla="*/ 77 w 181"/>
                <a:gd name="T53" fmla="*/ 4 h 183"/>
                <a:gd name="T54" fmla="*/ 69 w 181"/>
                <a:gd name="T55" fmla="*/ 0 h 183"/>
                <a:gd name="T56" fmla="*/ 64 w 181"/>
                <a:gd name="T57" fmla="*/ 11 h 183"/>
                <a:gd name="T58" fmla="*/ 54 w 181"/>
                <a:gd name="T59" fmla="*/ 19 h 183"/>
                <a:gd name="T60" fmla="*/ 50 w 181"/>
                <a:gd name="T61" fmla="*/ 25 h 183"/>
                <a:gd name="T62" fmla="*/ 25 w 181"/>
                <a:gd name="T63" fmla="*/ 44 h 183"/>
                <a:gd name="T64" fmla="*/ 11 w 181"/>
                <a:gd name="T65" fmla="*/ 52 h 183"/>
                <a:gd name="T66" fmla="*/ 1 w 181"/>
                <a:gd name="T67" fmla="*/ 58 h 183"/>
                <a:gd name="T68" fmla="*/ 6 w 181"/>
                <a:gd name="T69" fmla="*/ 64 h 183"/>
                <a:gd name="T70" fmla="*/ 17 w 181"/>
                <a:gd name="T71" fmla="*/ 70 h 183"/>
                <a:gd name="T72" fmla="*/ 26 w 181"/>
                <a:gd name="T73" fmla="*/ 79 h 183"/>
                <a:gd name="T74" fmla="*/ 31 w 181"/>
                <a:gd name="T75" fmla="*/ 86 h 183"/>
                <a:gd name="T76" fmla="*/ 50 w 181"/>
                <a:gd name="T77" fmla="*/ 118 h 183"/>
                <a:gd name="T78" fmla="*/ 57 w 181"/>
                <a:gd name="T79" fmla="*/ 127 h 183"/>
                <a:gd name="T80" fmla="*/ 77 w 181"/>
                <a:gd name="T81" fmla="*/ 135 h 183"/>
                <a:gd name="T82" fmla="*/ 98 w 181"/>
                <a:gd name="T83" fmla="*/ 140 h 183"/>
                <a:gd name="T84" fmla="*/ 117 w 181"/>
                <a:gd name="T85" fmla="*/ 146 h 183"/>
                <a:gd name="T86" fmla="*/ 124 w 181"/>
                <a:gd name="T87" fmla="*/ 159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1" h="183">
                  <a:moveTo>
                    <a:pt x="124" y="159"/>
                  </a:moveTo>
                  <a:cubicBezTo>
                    <a:pt x="126" y="167"/>
                    <a:pt x="129" y="174"/>
                    <a:pt x="137" y="174"/>
                  </a:cubicBezTo>
                  <a:cubicBezTo>
                    <a:pt x="138" y="174"/>
                    <a:pt x="139" y="174"/>
                    <a:pt x="140" y="173"/>
                  </a:cubicBezTo>
                  <a:cubicBezTo>
                    <a:pt x="141" y="172"/>
                    <a:pt x="143" y="171"/>
                    <a:pt x="145" y="171"/>
                  </a:cubicBezTo>
                  <a:cubicBezTo>
                    <a:pt x="149" y="171"/>
                    <a:pt x="152" y="174"/>
                    <a:pt x="153" y="177"/>
                  </a:cubicBezTo>
                  <a:cubicBezTo>
                    <a:pt x="155" y="180"/>
                    <a:pt x="157" y="183"/>
                    <a:pt x="160" y="183"/>
                  </a:cubicBezTo>
                  <a:cubicBezTo>
                    <a:pt x="174" y="183"/>
                    <a:pt x="178" y="178"/>
                    <a:pt x="181" y="170"/>
                  </a:cubicBezTo>
                  <a:cubicBezTo>
                    <a:pt x="181" y="165"/>
                    <a:pt x="179" y="164"/>
                    <a:pt x="176" y="163"/>
                  </a:cubicBezTo>
                  <a:cubicBezTo>
                    <a:pt x="175" y="163"/>
                    <a:pt x="173" y="162"/>
                    <a:pt x="172" y="160"/>
                  </a:cubicBezTo>
                  <a:cubicBezTo>
                    <a:pt x="171" y="159"/>
                    <a:pt x="171" y="158"/>
                    <a:pt x="172" y="157"/>
                  </a:cubicBezTo>
                  <a:cubicBezTo>
                    <a:pt x="172" y="156"/>
                    <a:pt x="172" y="155"/>
                    <a:pt x="171" y="155"/>
                  </a:cubicBezTo>
                  <a:lnTo>
                    <a:pt x="171" y="154"/>
                  </a:lnTo>
                  <a:cubicBezTo>
                    <a:pt x="171" y="154"/>
                    <a:pt x="169" y="153"/>
                    <a:pt x="168" y="153"/>
                  </a:cubicBezTo>
                  <a:cubicBezTo>
                    <a:pt x="166" y="152"/>
                    <a:pt x="164" y="151"/>
                    <a:pt x="164" y="149"/>
                  </a:cubicBezTo>
                  <a:cubicBezTo>
                    <a:pt x="164" y="148"/>
                    <a:pt x="165" y="147"/>
                    <a:pt x="165" y="146"/>
                  </a:cubicBezTo>
                  <a:cubicBezTo>
                    <a:pt x="166" y="146"/>
                    <a:pt x="166" y="145"/>
                    <a:pt x="166" y="145"/>
                  </a:cubicBezTo>
                  <a:cubicBezTo>
                    <a:pt x="166" y="143"/>
                    <a:pt x="165" y="142"/>
                    <a:pt x="164" y="141"/>
                  </a:cubicBezTo>
                  <a:cubicBezTo>
                    <a:pt x="163" y="140"/>
                    <a:pt x="161" y="139"/>
                    <a:pt x="161" y="137"/>
                  </a:cubicBezTo>
                  <a:lnTo>
                    <a:pt x="162" y="131"/>
                  </a:lnTo>
                  <a:lnTo>
                    <a:pt x="163" y="130"/>
                  </a:lnTo>
                  <a:cubicBezTo>
                    <a:pt x="163" y="130"/>
                    <a:pt x="164" y="129"/>
                    <a:pt x="165" y="128"/>
                  </a:cubicBezTo>
                  <a:cubicBezTo>
                    <a:pt x="166" y="127"/>
                    <a:pt x="169" y="125"/>
                    <a:pt x="169" y="124"/>
                  </a:cubicBezTo>
                  <a:cubicBezTo>
                    <a:pt x="169" y="119"/>
                    <a:pt x="161" y="117"/>
                    <a:pt x="159" y="117"/>
                  </a:cubicBezTo>
                  <a:lnTo>
                    <a:pt x="153" y="117"/>
                  </a:lnTo>
                  <a:cubicBezTo>
                    <a:pt x="153" y="117"/>
                    <a:pt x="152" y="117"/>
                    <a:pt x="152" y="117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150" y="117"/>
                    <a:pt x="149" y="117"/>
                    <a:pt x="149" y="116"/>
                  </a:cubicBezTo>
                  <a:cubicBezTo>
                    <a:pt x="149" y="116"/>
                    <a:pt x="149" y="116"/>
                    <a:pt x="149" y="116"/>
                  </a:cubicBezTo>
                  <a:cubicBezTo>
                    <a:pt x="147" y="117"/>
                    <a:pt x="146" y="119"/>
                    <a:pt x="144" y="120"/>
                  </a:cubicBezTo>
                  <a:cubicBezTo>
                    <a:pt x="141" y="124"/>
                    <a:pt x="137" y="128"/>
                    <a:pt x="133" y="128"/>
                  </a:cubicBezTo>
                  <a:cubicBezTo>
                    <a:pt x="129" y="128"/>
                    <a:pt x="126" y="126"/>
                    <a:pt x="125" y="124"/>
                  </a:cubicBezTo>
                  <a:cubicBezTo>
                    <a:pt x="123" y="122"/>
                    <a:pt x="122" y="121"/>
                    <a:pt x="119" y="121"/>
                  </a:cubicBezTo>
                  <a:cubicBezTo>
                    <a:pt x="118" y="121"/>
                    <a:pt x="117" y="121"/>
                    <a:pt x="116" y="122"/>
                  </a:cubicBezTo>
                  <a:cubicBezTo>
                    <a:pt x="115" y="122"/>
                    <a:pt x="114" y="123"/>
                    <a:pt x="112" y="123"/>
                  </a:cubicBezTo>
                  <a:cubicBezTo>
                    <a:pt x="110" y="123"/>
                    <a:pt x="100" y="118"/>
                    <a:pt x="100" y="115"/>
                  </a:cubicBezTo>
                  <a:cubicBezTo>
                    <a:pt x="100" y="112"/>
                    <a:pt x="101" y="111"/>
                    <a:pt x="102" y="110"/>
                  </a:cubicBezTo>
                  <a:cubicBezTo>
                    <a:pt x="103" y="109"/>
                    <a:pt x="104" y="108"/>
                    <a:pt x="104" y="106"/>
                  </a:cubicBezTo>
                  <a:cubicBezTo>
                    <a:pt x="104" y="104"/>
                    <a:pt x="103" y="103"/>
                    <a:pt x="102" y="102"/>
                  </a:cubicBezTo>
                  <a:cubicBezTo>
                    <a:pt x="100" y="100"/>
                    <a:pt x="99" y="99"/>
                    <a:pt x="99" y="97"/>
                  </a:cubicBezTo>
                  <a:cubicBezTo>
                    <a:pt x="99" y="95"/>
                    <a:pt x="102" y="94"/>
                    <a:pt x="104" y="93"/>
                  </a:cubicBezTo>
                  <a:cubicBezTo>
                    <a:pt x="106" y="92"/>
                    <a:pt x="108" y="91"/>
                    <a:pt x="108" y="89"/>
                  </a:cubicBezTo>
                  <a:cubicBezTo>
                    <a:pt x="108" y="87"/>
                    <a:pt x="104" y="83"/>
                    <a:pt x="103" y="83"/>
                  </a:cubicBezTo>
                  <a:cubicBezTo>
                    <a:pt x="102" y="83"/>
                    <a:pt x="102" y="83"/>
                    <a:pt x="101" y="84"/>
                  </a:cubicBezTo>
                  <a:cubicBezTo>
                    <a:pt x="100" y="85"/>
                    <a:pt x="99" y="86"/>
                    <a:pt x="96" y="86"/>
                  </a:cubicBezTo>
                  <a:cubicBezTo>
                    <a:pt x="93" y="86"/>
                    <a:pt x="93" y="82"/>
                    <a:pt x="93" y="78"/>
                  </a:cubicBezTo>
                  <a:lnTo>
                    <a:pt x="93" y="71"/>
                  </a:lnTo>
                  <a:cubicBezTo>
                    <a:pt x="93" y="62"/>
                    <a:pt x="90" y="56"/>
                    <a:pt x="87" y="50"/>
                  </a:cubicBezTo>
                  <a:cubicBezTo>
                    <a:pt x="84" y="44"/>
                    <a:pt x="80" y="38"/>
                    <a:pt x="80" y="26"/>
                  </a:cubicBezTo>
                  <a:cubicBezTo>
                    <a:pt x="80" y="25"/>
                    <a:pt x="80" y="24"/>
                    <a:pt x="80" y="23"/>
                  </a:cubicBezTo>
                  <a:cubicBezTo>
                    <a:pt x="79" y="22"/>
                    <a:pt x="79" y="20"/>
                    <a:pt x="79" y="19"/>
                  </a:cubicBezTo>
                  <a:cubicBezTo>
                    <a:pt x="78" y="18"/>
                    <a:pt x="78" y="18"/>
                    <a:pt x="77" y="17"/>
                  </a:cubicBezTo>
                  <a:cubicBezTo>
                    <a:pt x="75" y="16"/>
                    <a:pt x="73" y="14"/>
                    <a:pt x="73" y="11"/>
                  </a:cubicBezTo>
                  <a:cubicBezTo>
                    <a:pt x="73" y="8"/>
                    <a:pt x="74" y="7"/>
                    <a:pt x="75" y="6"/>
                  </a:cubicBezTo>
                  <a:cubicBezTo>
                    <a:pt x="76" y="6"/>
                    <a:pt x="76" y="5"/>
                    <a:pt x="77" y="4"/>
                  </a:cubicBezTo>
                  <a:cubicBezTo>
                    <a:pt x="75" y="4"/>
                    <a:pt x="74" y="3"/>
                    <a:pt x="73" y="2"/>
                  </a:cubicBezTo>
                  <a:cubicBezTo>
                    <a:pt x="72" y="1"/>
                    <a:pt x="71" y="0"/>
                    <a:pt x="69" y="0"/>
                  </a:cubicBezTo>
                  <a:cubicBezTo>
                    <a:pt x="66" y="0"/>
                    <a:pt x="66" y="2"/>
                    <a:pt x="66" y="6"/>
                  </a:cubicBezTo>
                  <a:cubicBezTo>
                    <a:pt x="66" y="8"/>
                    <a:pt x="65" y="10"/>
                    <a:pt x="64" y="11"/>
                  </a:cubicBezTo>
                  <a:cubicBezTo>
                    <a:pt x="63" y="14"/>
                    <a:pt x="60" y="15"/>
                    <a:pt x="58" y="16"/>
                  </a:cubicBezTo>
                  <a:cubicBezTo>
                    <a:pt x="57" y="17"/>
                    <a:pt x="55" y="18"/>
                    <a:pt x="54" y="19"/>
                  </a:cubicBezTo>
                  <a:lnTo>
                    <a:pt x="54" y="19"/>
                  </a:lnTo>
                  <a:cubicBezTo>
                    <a:pt x="53" y="21"/>
                    <a:pt x="52" y="23"/>
                    <a:pt x="50" y="25"/>
                  </a:cubicBezTo>
                  <a:cubicBezTo>
                    <a:pt x="48" y="29"/>
                    <a:pt x="45" y="35"/>
                    <a:pt x="37" y="35"/>
                  </a:cubicBezTo>
                  <a:cubicBezTo>
                    <a:pt x="32" y="35"/>
                    <a:pt x="28" y="40"/>
                    <a:pt x="25" y="44"/>
                  </a:cubicBezTo>
                  <a:cubicBezTo>
                    <a:pt x="23" y="46"/>
                    <a:pt x="22" y="48"/>
                    <a:pt x="21" y="49"/>
                  </a:cubicBezTo>
                  <a:cubicBezTo>
                    <a:pt x="18" y="51"/>
                    <a:pt x="14" y="51"/>
                    <a:pt x="11" y="52"/>
                  </a:cubicBezTo>
                  <a:cubicBezTo>
                    <a:pt x="5" y="53"/>
                    <a:pt x="1" y="54"/>
                    <a:pt x="1" y="57"/>
                  </a:cubicBezTo>
                  <a:lnTo>
                    <a:pt x="1" y="58"/>
                  </a:lnTo>
                  <a:lnTo>
                    <a:pt x="0" y="58"/>
                  </a:lnTo>
                  <a:cubicBezTo>
                    <a:pt x="3" y="59"/>
                    <a:pt x="4" y="62"/>
                    <a:pt x="6" y="64"/>
                  </a:cubicBezTo>
                  <a:cubicBezTo>
                    <a:pt x="7" y="67"/>
                    <a:pt x="9" y="70"/>
                    <a:pt x="14" y="70"/>
                  </a:cubicBezTo>
                  <a:cubicBezTo>
                    <a:pt x="15" y="70"/>
                    <a:pt x="16" y="70"/>
                    <a:pt x="17" y="70"/>
                  </a:cubicBezTo>
                  <a:cubicBezTo>
                    <a:pt x="20" y="69"/>
                    <a:pt x="22" y="69"/>
                    <a:pt x="24" y="70"/>
                  </a:cubicBezTo>
                  <a:cubicBezTo>
                    <a:pt x="26" y="72"/>
                    <a:pt x="26" y="76"/>
                    <a:pt x="26" y="79"/>
                  </a:cubicBezTo>
                  <a:cubicBezTo>
                    <a:pt x="26" y="80"/>
                    <a:pt x="26" y="82"/>
                    <a:pt x="26" y="83"/>
                  </a:cubicBezTo>
                  <a:cubicBezTo>
                    <a:pt x="26" y="84"/>
                    <a:pt x="29" y="85"/>
                    <a:pt x="31" y="86"/>
                  </a:cubicBezTo>
                  <a:cubicBezTo>
                    <a:pt x="35" y="87"/>
                    <a:pt x="40" y="88"/>
                    <a:pt x="40" y="93"/>
                  </a:cubicBezTo>
                  <a:cubicBezTo>
                    <a:pt x="40" y="100"/>
                    <a:pt x="44" y="115"/>
                    <a:pt x="50" y="118"/>
                  </a:cubicBezTo>
                  <a:cubicBezTo>
                    <a:pt x="56" y="119"/>
                    <a:pt x="57" y="123"/>
                    <a:pt x="57" y="126"/>
                  </a:cubicBezTo>
                  <a:lnTo>
                    <a:pt x="57" y="127"/>
                  </a:lnTo>
                  <a:cubicBezTo>
                    <a:pt x="58" y="133"/>
                    <a:pt x="63" y="137"/>
                    <a:pt x="69" y="137"/>
                  </a:cubicBezTo>
                  <a:cubicBezTo>
                    <a:pt x="72" y="137"/>
                    <a:pt x="74" y="136"/>
                    <a:pt x="77" y="135"/>
                  </a:cubicBezTo>
                  <a:cubicBezTo>
                    <a:pt x="80" y="134"/>
                    <a:pt x="83" y="132"/>
                    <a:pt x="87" y="132"/>
                  </a:cubicBezTo>
                  <a:cubicBezTo>
                    <a:pt x="94" y="132"/>
                    <a:pt x="96" y="136"/>
                    <a:pt x="98" y="140"/>
                  </a:cubicBezTo>
                  <a:cubicBezTo>
                    <a:pt x="99" y="142"/>
                    <a:pt x="101" y="145"/>
                    <a:pt x="103" y="146"/>
                  </a:cubicBezTo>
                  <a:lnTo>
                    <a:pt x="117" y="146"/>
                  </a:lnTo>
                  <a:lnTo>
                    <a:pt x="117" y="146"/>
                  </a:lnTo>
                  <a:cubicBezTo>
                    <a:pt x="121" y="149"/>
                    <a:pt x="122" y="154"/>
                    <a:pt x="124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6" name="Freeform 1160">
              <a:extLst>
                <a:ext uri="{FF2B5EF4-FFF2-40B4-BE49-F238E27FC236}">
                  <a16:creationId xmlns:a16="http://schemas.microsoft.com/office/drawing/2014/main" xmlns="" id="{122DC2D2-D398-4455-98EF-C228175FA94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3938" y="4465221"/>
              <a:ext cx="110889" cy="65782"/>
            </a:xfrm>
            <a:custGeom>
              <a:avLst/>
              <a:gdLst>
                <a:gd name="T0" fmla="*/ 243 w 260"/>
                <a:gd name="T1" fmla="*/ 81 h 153"/>
                <a:gd name="T2" fmla="*/ 218 w 260"/>
                <a:gd name="T3" fmla="*/ 70 h 153"/>
                <a:gd name="T4" fmla="*/ 219 w 260"/>
                <a:gd name="T5" fmla="*/ 82 h 153"/>
                <a:gd name="T6" fmla="*/ 212 w 260"/>
                <a:gd name="T7" fmla="*/ 99 h 153"/>
                <a:gd name="T8" fmla="*/ 204 w 260"/>
                <a:gd name="T9" fmla="*/ 97 h 153"/>
                <a:gd name="T10" fmla="*/ 193 w 260"/>
                <a:gd name="T11" fmla="*/ 111 h 153"/>
                <a:gd name="T12" fmla="*/ 185 w 260"/>
                <a:gd name="T13" fmla="*/ 98 h 153"/>
                <a:gd name="T14" fmla="*/ 194 w 260"/>
                <a:gd name="T15" fmla="*/ 85 h 153"/>
                <a:gd name="T16" fmla="*/ 154 w 260"/>
                <a:gd name="T17" fmla="*/ 79 h 153"/>
                <a:gd name="T18" fmla="*/ 135 w 260"/>
                <a:gd name="T19" fmla="*/ 81 h 153"/>
                <a:gd name="T20" fmla="*/ 119 w 260"/>
                <a:gd name="T21" fmla="*/ 69 h 153"/>
                <a:gd name="T22" fmla="*/ 134 w 260"/>
                <a:gd name="T23" fmla="*/ 56 h 153"/>
                <a:gd name="T24" fmla="*/ 117 w 260"/>
                <a:gd name="T25" fmla="*/ 65 h 153"/>
                <a:gd name="T26" fmla="*/ 87 w 260"/>
                <a:gd name="T27" fmla="*/ 58 h 153"/>
                <a:gd name="T28" fmla="*/ 64 w 260"/>
                <a:gd name="T29" fmla="*/ 56 h 153"/>
                <a:gd name="T30" fmla="*/ 36 w 260"/>
                <a:gd name="T31" fmla="*/ 75 h 153"/>
                <a:gd name="T32" fmla="*/ 22 w 260"/>
                <a:gd name="T33" fmla="*/ 64 h 153"/>
                <a:gd name="T34" fmla="*/ 17 w 260"/>
                <a:gd name="T35" fmla="*/ 39 h 153"/>
                <a:gd name="T36" fmla="*/ 20 w 260"/>
                <a:gd name="T37" fmla="*/ 34 h 153"/>
                <a:gd name="T38" fmla="*/ 31 w 260"/>
                <a:gd name="T39" fmla="*/ 28 h 153"/>
                <a:gd name="T40" fmla="*/ 47 w 260"/>
                <a:gd name="T41" fmla="*/ 32 h 153"/>
                <a:gd name="T42" fmla="*/ 47 w 260"/>
                <a:gd name="T43" fmla="*/ 12 h 153"/>
                <a:gd name="T44" fmla="*/ 16 w 260"/>
                <a:gd name="T45" fmla="*/ 24 h 153"/>
                <a:gd name="T46" fmla="*/ 12 w 260"/>
                <a:gd name="T47" fmla="*/ 34 h 153"/>
                <a:gd name="T48" fmla="*/ 7 w 260"/>
                <a:gd name="T49" fmla="*/ 54 h 153"/>
                <a:gd name="T50" fmla="*/ 0 w 260"/>
                <a:gd name="T51" fmla="*/ 56 h 153"/>
                <a:gd name="T52" fmla="*/ 18 w 260"/>
                <a:gd name="T53" fmla="*/ 86 h 153"/>
                <a:gd name="T54" fmla="*/ 23 w 260"/>
                <a:gd name="T55" fmla="*/ 96 h 153"/>
                <a:gd name="T56" fmla="*/ 36 w 260"/>
                <a:gd name="T57" fmla="*/ 92 h 153"/>
                <a:gd name="T58" fmla="*/ 53 w 260"/>
                <a:gd name="T59" fmla="*/ 99 h 153"/>
                <a:gd name="T60" fmla="*/ 95 w 260"/>
                <a:gd name="T61" fmla="*/ 94 h 153"/>
                <a:gd name="T62" fmla="*/ 120 w 260"/>
                <a:gd name="T63" fmla="*/ 114 h 153"/>
                <a:gd name="T64" fmla="*/ 203 w 260"/>
                <a:gd name="T65" fmla="*/ 153 h 153"/>
                <a:gd name="T66" fmla="*/ 259 w 260"/>
                <a:gd name="T67" fmla="*/ 126 h 153"/>
                <a:gd name="T68" fmla="*/ 256 w 260"/>
                <a:gd name="T69" fmla="*/ 119 h 153"/>
                <a:gd name="T70" fmla="*/ 258 w 260"/>
                <a:gd name="T71" fmla="*/ 99 h 153"/>
                <a:gd name="T72" fmla="*/ 258 w 260"/>
                <a:gd name="T73" fmla="*/ 9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0" h="153">
                  <a:moveTo>
                    <a:pt x="258" y="93"/>
                  </a:moveTo>
                  <a:cubicBezTo>
                    <a:pt x="255" y="89"/>
                    <a:pt x="249" y="85"/>
                    <a:pt x="243" y="81"/>
                  </a:cubicBezTo>
                  <a:cubicBezTo>
                    <a:pt x="236" y="78"/>
                    <a:pt x="229" y="74"/>
                    <a:pt x="224" y="68"/>
                  </a:cubicBezTo>
                  <a:cubicBezTo>
                    <a:pt x="223" y="68"/>
                    <a:pt x="221" y="69"/>
                    <a:pt x="218" y="70"/>
                  </a:cubicBezTo>
                  <a:cubicBezTo>
                    <a:pt x="218" y="70"/>
                    <a:pt x="218" y="71"/>
                    <a:pt x="219" y="73"/>
                  </a:cubicBezTo>
                  <a:cubicBezTo>
                    <a:pt x="219" y="76"/>
                    <a:pt x="220" y="79"/>
                    <a:pt x="219" y="82"/>
                  </a:cubicBezTo>
                  <a:cubicBezTo>
                    <a:pt x="221" y="89"/>
                    <a:pt x="220" y="94"/>
                    <a:pt x="218" y="97"/>
                  </a:cubicBezTo>
                  <a:cubicBezTo>
                    <a:pt x="216" y="98"/>
                    <a:pt x="215" y="99"/>
                    <a:pt x="212" y="99"/>
                  </a:cubicBezTo>
                  <a:cubicBezTo>
                    <a:pt x="210" y="99"/>
                    <a:pt x="208" y="98"/>
                    <a:pt x="206" y="98"/>
                  </a:cubicBezTo>
                  <a:cubicBezTo>
                    <a:pt x="205" y="98"/>
                    <a:pt x="205" y="97"/>
                    <a:pt x="204" y="97"/>
                  </a:cubicBezTo>
                  <a:cubicBezTo>
                    <a:pt x="204" y="100"/>
                    <a:pt x="203" y="104"/>
                    <a:pt x="201" y="106"/>
                  </a:cubicBezTo>
                  <a:cubicBezTo>
                    <a:pt x="199" y="109"/>
                    <a:pt x="196" y="111"/>
                    <a:pt x="193" y="111"/>
                  </a:cubicBezTo>
                  <a:cubicBezTo>
                    <a:pt x="191" y="111"/>
                    <a:pt x="189" y="110"/>
                    <a:pt x="188" y="109"/>
                  </a:cubicBezTo>
                  <a:cubicBezTo>
                    <a:pt x="186" y="106"/>
                    <a:pt x="185" y="103"/>
                    <a:pt x="185" y="98"/>
                  </a:cubicBezTo>
                  <a:cubicBezTo>
                    <a:pt x="185" y="93"/>
                    <a:pt x="189" y="90"/>
                    <a:pt x="192" y="88"/>
                  </a:cubicBezTo>
                  <a:cubicBezTo>
                    <a:pt x="194" y="87"/>
                    <a:pt x="195" y="86"/>
                    <a:pt x="194" y="85"/>
                  </a:cubicBezTo>
                  <a:cubicBezTo>
                    <a:pt x="187" y="87"/>
                    <a:pt x="181" y="88"/>
                    <a:pt x="175" y="88"/>
                  </a:cubicBezTo>
                  <a:cubicBezTo>
                    <a:pt x="167" y="88"/>
                    <a:pt x="162" y="85"/>
                    <a:pt x="154" y="79"/>
                  </a:cubicBezTo>
                  <a:cubicBezTo>
                    <a:pt x="148" y="83"/>
                    <a:pt x="144" y="85"/>
                    <a:pt x="141" y="85"/>
                  </a:cubicBezTo>
                  <a:cubicBezTo>
                    <a:pt x="137" y="85"/>
                    <a:pt x="136" y="82"/>
                    <a:pt x="135" y="81"/>
                  </a:cubicBezTo>
                  <a:cubicBezTo>
                    <a:pt x="135" y="80"/>
                    <a:pt x="134" y="80"/>
                    <a:pt x="134" y="80"/>
                  </a:cubicBezTo>
                  <a:cubicBezTo>
                    <a:pt x="123" y="76"/>
                    <a:pt x="119" y="73"/>
                    <a:pt x="119" y="69"/>
                  </a:cubicBezTo>
                  <a:cubicBezTo>
                    <a:pt x="119" y="65"/>
                    <a:pt x="124" y="63"/>
                    <a:pt x="128" y="62"/>
                  </a:cubicBezTo>
                  <a:cubicBezTo>
                    <a:pt x="129" y="60"/>
                    <a:pt x="132" y="58"/>
                    <a:pt x="134" y="56"/>
                  </a:cubicBezTo>
                  <a:lnTo>
                    <a:pt x="127" y="56"/>
                  </a:lnTo>
                  <a:cubicBezTo>
                    <a:pt x="124" y="63"/>
                    <a:pt x="121" y="65"/>
                    <a:pt x="117" y="65"/>
                  </a:cubicBezTo>
                  <a:cubicBezTo>
                    <a:pt x="114" y="65"/>
                    <a:pt x="111" y="63"/>
                    <a:pt x="109" y="57"/>
                  </a:cubicBezTo>
                  <a:cubicBezTo>
                    <a:pt x="102" y="57"/>
                    <a:pt x="92" y="58"/>
                    <a:pt x="87" y="58"/>
                  </a:cubicBezTo>
                  <a:cubicBezTo>
                    <a:pt x="81" y="58"/>
                    <a:pt x="76" y="57"/>
                    <a:pt x="72" y="57"/>
                  </a:cubicBezTo>
                  <a:cubicBezTo>
                    <a:pt x="69" y="56"/>
                    <a:pt x="66" y="56"/>
                    <a:pt x="64" y="56"/>
                  </a:cubicBezTo>
                  <a:cubicBezTo>
                    <a:pt x="58" y="56"/>
                    <a:pt x="52" y="58"/>
                    <a:pt x="42" y="71"/>
                  </a:cubicBezTo>
                  <a:cubicBezTo>
                    <a:pt x="40" y="74"/>
                    <a:pt x="38" y="75"/>
                    <a:pt x="36" y="75"/>
                  </a:cubicBezTo>
                  <a:cubicBezTo>
                    <a:pt x="32" y="75"/>
                    <a:pt x="29" y="71"/>
                    <a:pt x="26" y="68"/>
                  </a:cubicBezTo>
                  <a:cubicBezTo>
                    <a:pt x="24" y="66"/>
                    <a:pt x="23" y="65"/>
                    <a:pt x="22" y="64"/>
                  </a:cubicBezTo>
                  <a:cubicBezTo>
                    <a:pt x="20" y="63"/>
                    <a:pt x="20" y="61"/>
                    <a:pt x="20" y="59"/>
                  </a:cubicBezTo>
                  <a:cubicBezTo>
                    <a:pt x="22" y="51"/>
                    <a:pt x="17" y="39"/>
                    <a:pt x="17" y="39"/>
                  </a:cubicBezTo>
                  <a:cubicBezTo>
                    <a:pt x="17" y="38"/>
                    <a:pt x="17" y="37"/>
                    <a:pt x="17" y="36"/>
                  </a:cubicBezTo>
                  <a:cubicBezTo>
                    <a:pt x="18" y="35"/>
                    <a:pt x="19" y="34"/>
                    <a:pt x="20" y="34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3" y="30"/>
                    <a:pt x="26" y="28"/>
                    <a:pt x="31" y="28"/>
                  </a:cubicBezTo>
                  <a:cubicBezTo>
                    <a:pt x="35" y="28"/>
                    <a:pt x="40" y="29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50" y="29"/>
                    <a:pt x="50" y="18"/>
                    <a:pt x="47" y="12"/>
                  </a:cubicBezTo>
                  <a:cubicBezTo>
                    <a:pt x="43" y="9"/>
                    <a:pt x="39" y="4"/>
                    <a:pt x="36" y="0"/>
                  </a:cubicBezTo>
                  <a:cubicBezTo>
                    <a:pt x="36" y="10"/>
                    <a:pt x="33" y="14"/>
                    <a:pt x="16" y="24"/>
                  </a:cubicBezTo>
                  <a:cubicBezTo>
                    <a:pt x="11" y="28"/>
                    <a:pt x="10" y="30"/>
                    <a:pt x="10" y="30"/>
                  </a:cubicBezTo>
                  <a:cubicBezTo>
                    <a:pt x="10" y="31"/>
                    <a:pt x="11" y="33"/>
                    <a:pt x="12" y="34"/>
                  </a:cubicBezTo>
                  <a:cubicBezTo>
                    <a:pt x="13" y="37"/>
                    <a:pt x="15" y="40"/>
                    <a:pt x="15" y="44"/>
                  </a:cubicBezTo>
                  <a:cubicBezTo>
                    <a:pt x="14" y="47"/>
                    <a:pt x="12" y="50"/>
                    <a:pt x="7" y="54"/>
                  </a:cubicBezTo>
                  <a:cubicBezTo>
                    <a:pt x="6" y="55"/>
                    <a:pt x="5" y="55"/>
                    <a:pt x="3" y="55"/>
                  </a:cubicBezTo>
                  <a:cubicBezTo>
                    <a:pt x="2" y="55"/>
                    <a:pt x="2" y="55"/>
                    <a:pt x="0" y="56"/>
                  </a:cubicBezTo>
                  <a:cubicBezTo>
                    <a:pt x="1" y="64"/>
                    <a:pt x="5" y="68"/>
                    <a:pt x="10" y="73"/>
                  </a:cubicBezTo>
                  <a:cubicBezTo>
                    <a:pt x="13" y="77"/>
                    <a:pt x="16" y="80"/>
                    <a:pt x="18" y="86"/>
                  </a:cubicBezTo>
                  <a:cubicBezTo>
                    <a:pt x="19" y="87"/>
                    <a:pt x="19" y="88"/>
                    <a:pt x="20" y="90"/>
                  </a:cubicBezTo>
                  <a:cubicBezTo>
                    <a:pt x="21" y="94"/>
                    <a:pt x="22" y="96"/>
                    <a:pt x="23" y="96"/>
                  </a:cubicBezTo>
                  <a:cubicBezTo>
                    <a:pt x="25" y="96"/>
                    <a:pt x="26" y="95"/>
                    <a:pt x="28" y="94"/>
                  </a:cubicBezTo>
                  <a:cubicBezTo>
                    <a:pt x="30" y="93"/>
                    <a:pt x="33" y="92"/>
                    <a:pt x="36" y="92"/>
                  </a:cubicBezTo>
                  <a:cubicBezTo>
                    <a:pt x="38" y="92"/>
                    <a:pt x="39" y="93"/>
                    <a:pt x="40" y="94"/>
                  </a:cubicBezTo>
                  <a:cubicBezTo>
                    <a:pt x="42" y="98"/>
                    <a:pt x="45" y="99"/>
                    <a:pt x="53" y="99"/>
                  </a:cubicBezTo>
                  <a:cubicBezTo>
                    <a:pt x="67" y="99"/>
                    <a:pt x="79" y="99"/>
                    <a:pt x="90" y="94"/>
                  </a:cubicBezTo>
                  <a:cubicBezTo>
                    <a:pt x="92" y="94"/>
                    <a:pt x="93" y="94"/>
                    <a:pt x="95" y="94"/>
                  </a:cubicBezTo>
                  <a:cubicBezTo>
                    <a:pt x="102" y="94"/>
                    <a:pt x="107" y="99"/>
                    <a:pt x="111" y="105"/>
                  </a:cubicBezTo>
                  <a:cubicBezTo>
                    <a:pt x="114" y="108"/>
                    <a:pt x="117" y="112"/>
                    <a:pt x="120" y="114"/>
                  </a:cubicBezTo>
                  <a:cubicBezTo>
                    <a:pt x="139" y="125"/>
                    <a:pt x="194" y="151"/>
                    <a:pt x="200" y="153"/>
                  </a:cubicBezTo>
                  <a:cubicBezTo>
                    <a:pt x="201" y="153"/>
                    <a:pt x="202" y="153"/>
                    <a:pt x="203" y="153"/>
                  </a:cubicBezTo>
                  <a:cubicBezTo>
                    <a:pt x="213" y="153"/>
                    <a:pt x="221" y="147"/>
                    <a:pt x="228" y="141"/>
                  </a:cubicBezTo>
                  <a:cubicBezTo>
                    <a:pt x="237" y="134"/>
                    <a:pt x="246" y="127"/>
                    <a:pt x="259" y="126"/>
                  </a:cubicBezTo>
                  <a:cubicBezTo>
                    <a:pt x="259" y="126"/>
                    <a:pt x="259" y="126"/>
                    <a:pt x="259" y="126"/>
                  </a:cubicBezTo>
                  <a:cubicBezTo>
                    <a:pt x="259" y="123"/>
                    <a:pt x="257" y="121"/>
                    <a:pt x="256" y="119"/>
                  </a:cubicBezTo>
                  <a:cubicBezTo>
                    <a:pt x="254" y="117"/>
                    <a:pt x="252" y="114"/>
                    <a:pt x="252" y="110"/>
                  </a:cubicBezTo>
                  <a:cubicBezTo>
                    <a:pt x="252" y="105"/>
                    <a:pt x="255" y="102"/>
                    <a:pt x="258" y="99"/>
                  </a:cubicBezTo>
                  <a:cubicBezTo>
                    <a:pt x="259" y="99"/>
                    <a:pt x="260" y="98"/>
                    <a:pt x="260" y="97"/>
                  </a:cubicBezTo>
                  <a:lnTo>
                    <a:pt x="258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7" name="Freeform 1161">
              <a:extLst>
                <a:ext uri="{FF2B5EF4-FFF2-40B4-BE49-F238E27FC236}">
                  <a16:creationId xmlns:a16="http://schemas.microsoft.com/office/drawing/2014/main" xmlns="" id="{3E4E60B4-EF76-4992-B64B-250B81A29C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4295" y="4459584"/>
              <a:ext cx="7518" cy="3759"/>
            </a:xfrm>
            <a:custGeom>
              <a:avLst/>
              <a:gdLst>
                <a:gd name="T0" fmla="*/ 9 w 15"/>
                <a:gd name="T1" fmla="*/ 10 h 11"/>
                <a:gd name="T2" fmla="*/ 15 w 15"/>
                <a:gd name="T3" fmla="*/ 10 h 11"/>
                <a:gd name="T4" fmla="*/ 15 w 15"/>
                <a:gd name="T5" fmla="*/ 9 h 11"/>
                <a:gd name="T6" fmla="*/ 12 w 15"/>
                <a:gd name="T7" fmla="*/ 8 h 11"/>
                <a:gd name="T8" fmla="*/ 12 w 15"/>
                <a:gd name="T9" fmla="*/ 7 h 11"/>
                <a:gd name="T10" fmla="*/ 7 w 15"/>
                <a:gd name="T11" fmla="*/ 7 h 11"/>
                <a:gd name="T12" fmla="*/ 11 w 15"/>
                <a:gd name="T13" fmla="*/ 5 h 11"/>
                <a:gd name="T14" fmla="*/ 13 w 15"/>
                <a:gd name="T15" fmla="*/ 3 h 11"/>
                <a:gd name="T16" fmla="*/ 13 w 15"/>
                <a:gd name="T17" fmla="*/ 0 h 11"/>
                <a:gd name="T18" fmla="*/ 9 w 15"/>
                <a:gd name="T19" fmla="*/ 0 h 11"/>
                <a:gd name="T20" fmla="*/ 0 w 15"/>
                <a:gd name="T21" fmla="*/ 8 h 11"/>
                <a:gd name="T22" fmla="*/ 5 w 15"/>
                <a:gd name="T23" fmla="*/ 11 h 11"/>
                <a:gd name="T24" fmla="*/ 9 w 15"/>
                <a:gd name="T25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11">
                  <a:moveTo>
                    <a:pt x="9" y="10"/>
                  </a:moveTo>
                  <a:cubicBezTo>
                    <a:pt x="11" y="10"/>
                    <a:pt x="13" y="10"/>
                    <a:pt x="15" y="10"/>
                  </a:cubicBezTo>
                  <a:lnTo>
                    <a:pt x="15" y="9"/>
                  </a:lnTo>
                  <a:cubicBezTo>
                    <a:pt x="14" y="9"/>
                    <a:pt x="13" y="8"/>
                    <a:pt x="12" y="8"/>
                  </a:cubicBezTo>
                  <a:cubicBezTo>
                    <a:pt x="12" y="8"/>
                    <a:pt x="12" y="7"/>
                    <a:pt x="12" y="7"/>
                  </a:cubicBezTo>
                  <a:lnTo>
                    <a:pt x="7" y="7"/>
                  </a:lnTo>
                  <a:lnTo>
                    <a:pt x="11" y="5"/>
                  </a:lnTo>
                  <a:cubicBezTo>
                    <a:pt x="12" y="5"/>
                    <a:pt x="13" y="3"/>
                    <a:pt x="13" y="3"/>
                  </a:cubicBezTo>
                  <a:lnTo>
                    <a:pt x="13" y="0"/>
                  </a:lnTo>
                  <a:lnTo>
                    <a:pt x="9" y="0"/>
                  </a:lnTo>
                  <a:cubicBezTo>
                    <a:pt x="6" y="0"/>
                    <a:pt x="0" y="3"/>
                    <a:pt x="0" y="8"/>
                  </a:cubicBezTo>
                  <a:cubicBezTo>
                    <a:pt x="0" y="9"/>
                    <a:pt x="3" y="11"/>
                    <a:pt x="5" y="11"/>
                  </a:cubicBezTo>
                  <a:cubicBezTo>
                    <a:pt x="6" y="11"/>
                    <a:pt x="7" y="10"/>
                    <a:pt x="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8" name="Freeform 1162">
              <a:extLst>
                <a:ext uri="{FF2B5EF4-FFF2-40B4-BE49-F238E27FC236}">
                  <a16:creationId xmlns:a16="http://schemas.microsoft.com/office/drawing/2014/main" xmlns="" id="{31857CE0-A2C3-4C3E-8303-F14B8EE8D6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0004" y="4472739"/>
              <a:ext cx="3759" cy="3759"/>
            </a:xfrm>
            <a:custGeom>
              <a:avLst/>
              <a:gdLst>
                <a:gd name="T0" fmla="*/ 0 w 9"/>
                <a:gd name="T1" fmla="*/ 6 h 10"/>
                <a:gd name="T2" fmla="*/ 9 w 9"/>
                <a:gd name="T3" fmla="*/ 10 h 10"/>
                <a:gd name="T4" fmla="*/ 9 w 9"/>
                <a:gd name="T5" fmla="*/ 7 h 10"/>
                <a:gd name="T6" fmla="*/ 8 w 9"/>
                <a:gd name="T7" fmla="*/ 6 h 10"/>
                <a:gd name="T8" fmla="*/ 8 w 9"/>
                <a:gd name="T9" fmla="*/ 5 h 10"/>
                <a:gd name="T10" fmla="*/ 6 w 9"/>
                <a:gd name="T11" fmla="*/ 4 h 10"/>
                <a:gd name="T12" fmla="*/ 6 w 9"/>
                <a:gd name="T13" fmla="*/ 0 h 10"/>
                <a:gd name="T14" fmla="*/ 0 w 9"/>
                <a:gd name="T1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0" y="6"/>
                  </a:moveTo>
                  <a:cubicBezTo>
                    <a:pt x="0" y="9"/>
                    <a:pt x="5" y="10"/>
                    <a:pt x="9" y="10"/>
                  </a:cubicBezTo>
                  <a:lnTo>
                    <a:pt x="9" y="7"/>
                  </a:lnTo>
                  <a:cubicBezTo>
                    <a:pt x="8" y="7"/>
                    <a:pt x="8" y="6"/>
                    <a:pt x="8" y="6"/>
                  </a:cubicBezTo>
                  <a:cubicBezTo>
                    <a:pt x="8" y="6"/>
                    <a:pt x="8" y="5"/>
                    <a:pt x="8" y="5"/>
                  </a:cubicBezTo>
                  <a:cubicBezTo>
                    <a:pt x="7" y="5"/>
                    <a:pt x="7" y="5"/>
                    <a:pt x="6" y="4"/>
                  </a:cubicBezTo>
                  <a:cubicBezTo>
                    <a:pt x="5" y="4"/>
                    <a:pt x="5" y="2"/>
                    <a:pt x="6" y="0"/>
                  </a:cubicBezTo>
                  <a:cubicBezTo>
                    <a:pt x="3" y="2"/>
                    <a:pt x="0" y="4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9" name="Freeform 1163">
              <a:extLst>
                <a:ext uri="{FF2B5EF4-FFF2-40B4-BE49-F238E27FC236}">
                  <a16:creationId xmlns:a16="http://schemas.microsoft.com/office/drawing/2014/main" xmlns="" id="{13AA5E1C-99C9-4F75-86A9-8BC68260DE3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1209" y="4467101"/>
              <a:ext cx="1880" cy="1880"/>
            </a:xfrm>
            <a:custGeom>
              <a:avLst/>
              <a:gdLst>
                <a:gd name="T0" fmla="*/ 0 w 4"/>
                <a:gd name="T1" fmla="*/ 3 h 3"/>
                <a:gd name="T2" fmla="*/ 2 w 4"/>
                <a:gd name="T3" fmla="*/ 3 h 3"/>
                <a:gd name="T4" fmla="*/ 4 w 4"/>
                <a:gd name="T5" fmla="*/ 2 h 3"/>
                <a:gd name="T6" fmla="*/ 1 w 4"/>
                <a:gd name="T7" fmla="*/ 1 h 3"/>
                <a:gd name="T8" fmla="*/ 0 w 4"/>
                <a:gd name="T9" fmla="*/ 0 h 3"/>
                <a:gd name="T10" fmla="*/ 0 w 4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0" y="3"/>
                  </a:moveTo>
                  <a:cubicBezTo>
                    <a:pt x="0" y="3"/>
                    <a:pt x="1" y="3"/>
                    <a:pt x="2" y="3"/>
                  </a:cubicBezTo>
                  <a:cubicBezTo>
                    <a:pt x="2" y="3"/>
                    <a:pt x="3" y="3"/>
                    <a:pt x="4" y="2"/>
                  </a:cubicBezTo>
                  <a:cubicBezTo>
                    <a:pt x="3" y="2"/>
                    <a:pt x="2" y="1"/>
                    <a:pt x="1" y="1"/>
                  </a:cubicBezTo>
                  <a:cubicBezTo>
                    <a:pt x="1" y="1"/>
                    <a:pt x="0" y="1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0" name="Freeform 1164">
              <a:extLst>
                <a:ext uri="{FF2B5EF4-FFF2-40B4-BE49-F238E27FC236}">
                  <a16:creationId xmlns:a16="http://schemas.microsoft.com/office/drawing/2014/main" xmlns="" id="{DF0A1875-04A5-4DF0-9ED3-57EB979FECA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0607" y="4478378"/>
              <a:ext cx="5639" cy="1880"/>
            </a:xfrm>
            <a:custGeom>
              <a:avLst/>
              <a:gdLst>
                <a:gd name="T0" fmla="*/ 4 w 14"/>
                <a:gd name="T1" fmla="*/ 2 h 7"/>
                <a:gd name="T2" fmla="*/ 0 w 14"/>
                <a:gd name="T3" fmla="*/ 4 h 7"/>
                <a:gd name="T4" fmla="*/ 3 w 14"/>
                <a:gd name="T5" fmla="*/ 7 h 7"/>
                <a:gd name="T6" fmla="*/ 14 w 14"/>
                <a:gd name="T7" fmla="*/ 3 h 7"/>
                <a:gd name="T8" fmla="*/ 10 w 14"/>
                <a:gd name="T9" fmla="*/ 0 h 7"/>
                <a:gd name="T10" fmla="*/ 4 w 14"/>
                <a:gd name="T11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7">
                  <a:moveTo>
                    <a:pt x="4" y="2"/>
                  </a:moveTo>
                  <a:cubicBezTo>
                    <a:pt x="2" y="3"/>
                    <a:pt x="1" y="3"/>
                    <a:pt x="0" y="4"/>
                  </a:cubicBezTo>
                  <a:cubicBezTo>
                    <a:pt x="0" y="6"/>
                    <a:pt x="2" y="7"/>
                    <a:pt x="3" y="7"/>
                  </a:cubicBezTo>
                  <a:cubicBezTo>
                    <a:pt x="5" y="7"/>
                    <a:pt x="14" y="5"/>
                    <a:pt x="14" y="3"/>
                  </a:cubicBezTo>
                  <a:cubicBezTo>
                    <a:pt x="14" y="3"/>
                    <a:pt x="12" y="1"/>
                    <a:pt x="10" y="0"/>
                  </a:cubicBezTo>
                  <a:cubicBezTo>
                    <a:pt x="9" y="2"/>
                    <a:pt x="6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1" name="Freeform 1165">
              <a:extLst>
                <a:ext uri="{FF2B5EF4-FFF2-40B4-BE49-F238E27FC236}">
                  <a16:creationId xmlns:a16="http://schemas.microsoft.com/office/drawing/2014/main" xmlns="" id="{F3F35CC5-572B-4E98-99EA-273B9AF76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2272" y="4482137"/>
              <a:ext cx="5639" cy="11277"/>
            </a:xfrm>
            <a:custGeom>
              <a:avLst/>
              <a:gdLst>
                <a:gd name="T0" fmla="*/ 13 w 17"/>
                <a:gd name="T1" fmla="*/ 11 h 24"/>
                <a:gd name="T2" fmla="*/ 11 w 17"/>
                <a:gd name="T3" fmla="*/ 10 h 24"/>
                <a:gd name="T4" fmla="*/ 11 w 17"/>
                <a:gd name="T5" fmla="*/ 4 h 24"/>
                <a:gd name="T6" fmla="*/ 8 w 17"/>
                <a:gd name="T7" fmla="*/ 1 h 24"/>
                <a:gd name="T8" fmla="*/ 7 w 17"/>
                <a:gd name="T9" fmla="*/ 0 h 24"/>
                <a:gd name="T10" fmla="*/ 3 w 17"/>
                <a:gd name="T11" fmla="*/ 4 h 24"/>
                <a:gd name="T12" fmla="*/ 0 w 17"/>
                <a:gd name="T13" fmla="*/ 8 h 24"/>
                <a:gd name="T14" fmla="*/ 11 w 17"/>
                <a:gd name="T15" fmla="*/ 24 h 24"/>
                <a:gd name="T16" fmla="*/ 17 w 17"/>
                <a:gd name="T17" fmla="*/ 18 h 24"/>
                <a:gd name="T18" fmla="*/ 13 w 17"/>
                <a:gd name="T1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24">
                  <a:moveTo>
                    <a:pt x="13" y="11"/>
                  </a:moveTo>
                  <a:cubicBezTo>
                    <a:pt x="12" y="11"/>
                    <a:pt x="11" y="11"/>
                    <a:pt x="11" y="10"/>
                  </a:cubicBezTo>
                  <a:cubicBezTo>
                    <a:pt x="10" y="9"/>
                    <a:pt x="11" y="6"/>
                    <a:pt x="11" y="4"/>
                  </a:cubicBezTo>
                  <a:cubicBezTo>
                    <a:pt x="11" y="3"/>
                    <a:pt x="9" y="2"/>
                    <a:pt x="8" y="1"/>
                  </a:cubicBezTo>
                  <a:cubicBezTo>
                    <a:pt x="8" y="1"/>
                    <a:pt x="7" y="1"/>
                    <a:pt x="7" y="0"/>
                  </a:cubicBezTo>
                  <a:cubicBezTo>
                    <a:pt x="6" y="2"/>
                    <a:pt x="5" y="3"/>
                    <a:pt x="3" y="4"/>
                  </a:cubicBezTo>
                  <a:cubicBezTo>
                    <a:pt x="2" y="5"/>
                    <a:pt x="0" y="6"/>
                    <a:pt x="0" y="8"/>
                  </a:cubicBezTo>
                  <a:cubicBezTo>
                    <a:pt x="0" y="10"/>
                    <a:pt x="9" y="22"/>
                    <a:pt x="11" y="24"/>
                  </a:cubicBezTo>
                  <a:cubicBezTo>
                    <a:pt x="15" y="24"/>
                    <a:pt x="17" y="21"/>
                    <a:pt x="17" y="18"/>
                  </a:cubicBezTo>
                  <a:cubicBezTo>
                    <a:pt x="17" y="16"/>
                    <a:pt x="14" y="11"/>
                    <a:pt x="1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" name="Freeform 1166">
              <a:extLst>
                <a:ext uri="{FF2B5EF4-FFF2-40B4-BE49-F238E27FC236}">
                  <a16:creationId xmlns:a16="http://schemas.microsoft.com/office/drawing/2014/main" xmlns="" id="{9FF69143-6CE0-4F04-9696-B818DC59A54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9647" y="4468980"/>
              <a:ext cx="11277" cy="9398"/>
            </a:xfrm>
            <a:custGeom>
              <a:avLst/>
              <a:gdLst>
                <a:gd name="T0" fmla="*/ 21 w 24"/>
                <a:gd name="T1" fmla="*/ 12 h 21"/>
                <a:gd name="T2" fmla="*/ 15 w 24"/>
                <a:gd name="T3" fmla="*/ 2 h 21"/>
                <a:gd name="T4" fmla="*/ 14 w 24"/>
                <a:gd name="T5" fmla="*/ 0 h 21"/>
                <a:gd name="T6" fmla="*/ 0 w 24"/>
                <a:gd name="T7" fmla="*/ 15 h 21"/>
                <a:gd name="T8" fmla="*/ 3 w 24"/>
                <a:gd name="T9" fmla="*/ 21 h 21"/>
                <a:gd name="T10" fmla="*/ 8 w 24"/>
                <a:gd name="T11" fmla="*/ 19 h 21"/>
                <a:gd name="T12" fmla="*/ 13 w 24"/>
                <a:gd name="T13" fmla="*/ 18 h 21"/>
                <a:gd name="T14" fmla="*/ 21 w 24"/>
                <a:gd name="T15" fmla="*/ 18 h 21"/>
                <a:gd name="T16" fmla="*/ 24 w 24"/>
                <a:gd name="T17" fmla="*/ 16 h 21"/>
                <a:gd name="T18" fmla="*/ 21 w 24"/>
                <a:gd name="T19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1">
                  <a:moveTo>
                    <a:pt x="21" y="12"/>
                  </a:moveTo>
                  <a:cubicBezTo>
                    <a:pt x="20" y="12"/>
                    <a:pt x="18" y="10"/>
                    <a:pt x="15" y="2"/>
                  </a:cubicBezTo>
                  <a:cubicBezTo>
                    <a:pt x="15" y="1"/>
                    <a:pt x="15" y="1"/>
                    <a:pt x="14" y="0"/>
                  </a:cubicBezTo>
                  <a:cubicBezTo>
                    <a:pt x="9" y="1"/>
                    <a:pt x="0" y="5"/>
                    <a:pt x="0" y="15"/>
                  </a:cubicBezTo>
                  <a:cubicBezTo>
                    <a:pt x="0" y="20"/>
                    <a:pt x="0" y="21"/>
                    <a:pt x="3" y="21"/>
                  </a:cubicBezTo>
                  <a:cubicBezTo>
                    <a:pt x="5" y="21"/>
                    <a:pt x="7" y="20"/>
                    <a:pt x="8" y="19"/>
                  </a:cubicBezTo>
                  <a:cubicBezTo>
                    <a:pt x="10" y="19"/>
                    <a:pt x="11" y="18"/>
                    <a:pt x="13" y="18"/>
                  </a:cubicBezTo>
                  <a:lnTo>
                    <a:pt x="21" y="18"/>
                  </a:lnTo>
                  <a:cubicBezTo>
                    <a:pt x="24" y="18"/>
                    <a:pt x="24" y="17"/>
                    <a:pt x="24" y="16"/>
                  </a:cubicBezTo>
                  <a:cubicBezTo>
                    <a:pt x="24" y="14"/>
                    <a:pt x="22" y="12"/>
                    <a:pt x="2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3" name="Freeform 1167">
              <a:extLst>
                <a:ext uri="{FF2B5EF4-FFF2-40B4-BE49-F238E27FC236}">
                  <a16:creationId xmlns:a16="http://schemas.microsoft.com/office/drawing/2014/main" xmlns="" id="{23B25A89-E5D4-4A47-ACC4-4D6BBF0DFAD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674" y="4403200"/>
              <a:ext cx="54505" cy="73300"/>
            </a:xfrm>
            <a:custGeom>
              <a:avLst/>
              <a:gdLst>
                <a:gd name="T0" fmla="*/ 97 w 131"/>
                <a:gd name="T1" fmla="*/ 169 h 169"/>
                <a:gd name="T2" fmla="*/ 121 w 131"/>
                <a:gd name="T3" fmla="*/ 159 h 169"/>
                <a:gd name="T4" fmla="*/ 129 w 131"/>
                <a:gd name="T5" fmla="*/ 124 h 169"/>
                <a:gd name="T6" fmla="*/ 125 w 131"/>
                <a:gd name="T7" fmla="*/ 111 h 169"/>
                <a:gd name="T8" fmla="*/ 118 w 131"/>
                <a:gd name="T9" fmla="*/ 68 h 169"/>
                <a:gd name="T10" fmla="*/ 111 w 131"/>
                <a:gd name="T11" fmla="*/ 55 h 169"/>
                <a:gd name="T12" fmla="*/ 105 w 131"/>
                <a:gd name="T13" fmla="*/ 44 h 169"/>
                <a:gd name="T14" fmla="*/ 87 w 131"/>
                <a:gd name="T15" fmla="*/ 40 h 169"/>
                <a:gd name="T16" fmla="*/ 92 w 131"/>
                <a:gd name="T17" fmla="*/ 37 h 169"/>
                <a:gd name="T18" fmla="*/ 99 w 131"/>
                <a:gd name="T19" fmla="*/ 34 h 169"/>
                <a:gd name="T20" fmla="*/ 96 w 131"/>
                <a:gd name="T21" fmla="*/ 31 h 169"/>
                <a:gd name="T22" fmla="*/ 96 w 131"/>
                <a:gd name="T23" fmla="*/ 31 h 169"/>
                <a:gd name="T24" fmla="*/ 95 w 131"/>
                <a:gd name="T25" fmla="*/ 31 h 169"/>
                <a:gd name="T26" fmla="*/ 96 w 131"/>
                <a:gd name="T27" fmla="*/ 16 h 169"/>
                <a:gd name="T28" fmla="*/ 98 w 131"/>
                <a:gd name="T29" fmla="*/ 15 h 169"/>
                <a:gd name="T30" fmla="*/ 103 w 131"/>
                <a:gd name="T31" fmla="*/ 22 h 169"/>
                <a:gd name="T32" fmla="*/ 107 w 131"/>
                <a:gd name="T33" fmla="*/ 28 h 169"/>
                <a:gd name="T34" fmla="*/ 104 w 131"/>
                <a:gd name="T35" fmla="*/ 20 h 169"/>
                <a:gd name="T36" fmla="*/ 95 w 131"/>
                <a:gd name="T37" fmla="*/ 10 h 169"/>
                <a:gd name="T38" fmla="*/ 91 w 131"/>
                <a:gd name="T39" fmla="*/ 11 h 169"/>
                <a:gd name="T40" fmla="*/ 78 w 131"/>
                <a:gd name="T41" fmla="*/ 5 h 169"/>
                <a:gd name="T42" fmla="*/ 70 w 131"/>
                <a:gd name="T43" fmla="*/ 1 h 169"/>
                <a:gd name="T44" fmla="*/ 60 w 131"/>
                <a:gd name="T45" fmla="*/ 0 h 169"/>
                <a:gd name="T46" fmla="*/ 42 w 131"/>
                <a:gd name="T47" fmla="*/ 6 h 169"/>
                <a:gd name="T48" fmla="*/ 36 w 131"/>
                <a:gd name="T49" fmla="*/ 29 h 169"/>
                <a:gd name="T50" fmla="*/ 19 w 131"/>
                <a:gd name="T51" fmla="*/ 46 h 169"/>
                <a:gd name="T52" fmla="*/ 7 w 131"/>
                <a:gd name="T53" fmla="*/ 49 h 169"/>
                <a:gd name="T54" fmla="*/ 0 w 131"/>
                <a:gd name="T55" fmla="*/ 60 h 169"/>
                <a:gd name="T56" fmla="*/ 21 w 131"/>
                <a:gd name="T57" fmla="*/ 83 h 169"/>
                <a:gd name="T58" fmla="*/ 21 w 131"/>
                <a:gd name="T59" fmla="*/ 91 h 169"/>
                <a:gd name="T60" fmla="*/ 32 w 131"/>
                <a:gd name="T61" fmla="*/ 95 h 169"/>
                <a:gd name="T62" fmla="*/ 32 w 131"/>
                <a:gd name="T63" fmla="*/ 90 h 169"/>
                <a:gd name="T64" fmla="*/ 37 w 131"/>
                <a:gd name="T65" fmla="*/ 76 h 169"/>
                <a:gd name="T66" fmla="*/ 41 w 131"/>
                <a:gd name="T67" fmla="*/ 87 h 169"/>
                <a:gd name="T68" fmla="*/ 49 w 131"/>
                <a:gd name="T69" fmla="*/ 114 h 169"/>
                <a:gd name="T70" fmla="*/ 49 w 131"/>
                <a:gd name="T71" fmla="*/ 114 h 169"/>
                <a:gd name="T72" fmla="*/ 97 w 131"/>
                <a:gd name="T73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1" h="169">
                  <a:moveTo>
                    <a:pt x="97" y="169"/>
                  </a:moveTo>
                  <a:cubicBezTo>
                    <a:pt x="107" y="169"/>
                    <a:pt x="116" y="166"/>
                    <a:pt x="121" y="159"/>
                  </a:cubicBezTo>
                  <a:cubicBezTo>
                    <a:pt x="128" y="151"/>
                    <a:pt x="131" y="139"/>
                    <a:pt x="129" y="124"/>
                  </a:cubicBezTo>
                  <a:cubicBezTo>
                    <a:pt x="128" y="120"/>
                    <a:pt x="127" y="116"/>
                    <a:pt x="125" y="111"/>
                  </a:cubicBezTo>
                  <a:cubicBezTo>
                    <a:pt x="121" y="102"/>
                    <a:pt x="117" y="90"/>
                    <a:pt x="118" y="68"/>
                  </a:cubicBezTo>
                  <a:cubicBezTo>
                    <a:pt x="113" y="62"/>
                    <a:pt x="112" y="59"/>
                    <a:pt x="111" y="55"/>
                  </a:cubicBezTo>
                  <a:cubicBezTo>
                    <a:pt x="110" y="52"/>
                    <a:pt x="109" y="49"/>
                    <a:pt x="105" y="44"/>
                  </a:cubicBezTo>
                  <a:cubicBezTo>
                    <a:pt x="87" y="42"/>
                    <a:pt x="87" y="41"/>
                    <a:pt x="87" y="40"/>
                  </a:cubicBezTo>
                  <a:cubicBezTo>
                    <a:pt x="87" y="39"/>
                    <a:pt x="89" y="38"/>
                    <a:pt x="92" y="37"/>
                  </a:cubicBezTo>
                  <a:cubicBezTo>
                    <a:pt x="94" y="37"/>
                    <a:pt x="99" y="35"/>
                    <a:pt x="99" y="34"/>
                  </a:cubicBezTo>
                  <a:cubicBezTo>
                    <a:pt x="99" y="34"/>
                    <a:pt x="99" y="33"/>
                    <a:pt x="96" y="31"/>
                  </a:cubicBezTo>
                  <a:lnTo>
                    <a:pt x="96" y="31"/>
                  </a:lnTo>
                  <a:lnTo>
                    <a:pt x="95" y="31"/>
                  </a:lnTo>
                  <a:cubicBezTo>
                    <a:pt x="95" y="19"/>
                    <a:pt x="95" y="17"/>
                    <a:pt x="96" y="16"/>
                  </a:cubicBezTo>
                  <a:cubicBezTo>
                    <a:pt x="97" y="16"/>
                    <a:pt x="97" y="15"/>
                    <a:pt x="98" y="15"/>
                  </a:cubicBezTo>
                  <a:cubicBezTo>
                    <a:pt x="99" y="15"/>
                    <a:pt x="100" y="18"/>
                    <a:pt x="103" y="22"/>
                  </a:cubicBezTo>
                  <a:cubicBezTo>
                    <a:pt x="104" y="23"/>
                    <a:pt x="106" y="27"/>
                    <a:pt x="107" y="28"/>
                  </a:cubicBezTo>
                  <a:cubicBezTo>
                    <a:pt x="106" y="25"/>
                    <a:pt x="105" y="22"/>
                    <a:pt x="104" y="20"/>
                  </a:cubicBezTo>
                  <a:cubicBezTo>
                    <a:pt x="103" y="14"/>
                    <a:pt x="102" y="10"/>
                    <a:pt x="95" y="10"/>
                  </a:cubicBezTo>
                  <a:cubicBezTo>
                    <a:pt x="94" y="11"/>
                    <a:pt x="93" y="11"/>
                    <a:pt x="91" y="11"/>
                  </a:cubicBezTo>
                  <a:cubicBezTo>
                    <a:pt x="87" y="11"/>
                    <a:pt x="82" y="8"/>
                    <a:pt x="78" y="5"/>
                  </a:cubicBezTo>
                  <a:cubicBezTo>
                    <a:pt x="75" y="3"/>
                    <a:pt x="72" y="1"/>
                    <a:pt x="70" y="1"/>
                  </a:cubicBezTo>
                  <a:cubicBezTo>
                    <a:pt x="66" y="0"/>
                    <a:pt x="63" y="0"/>
                    <a:pt x="60" y="0"/>
                  </a:cubicBezTo>
                  <a:cubicBezTo>
                    <a:pt x="51" y="0"/>
                    <a:pt x="46" y="2"/>
                    <a:pt x="42" y="6"/>
                  </a:cubicBezTo>
                  <a:cubicBezTo>
                    <a:pt x="37" y="11"/>
                    <a:pt x="35" y="18"/>
                    <a:pt x="36" y="29"/>
                  </a:cubicBezTo>
                  <a:cubicBezTo>
                    <a:pt x="37" y="44"/>
                    <a:pt x="28" y="45"/>
                    <a:pt x="19" y="46"/>
                  </a:cubicBezTo>
                  <a:cubicBezTo>
                    <a:pt x="15" y="46"/>
                    <a:pt x="10" y="47"/>
                    <a:pt x="7" y="49"/>
                  </a:cubicBezTo>
                  <a:cubicBezTo>
                    <a:pt x="4" y="52"/>
                    <a:pt x="2" y="56"/>
                    <a:pt x="0" y="60"/>
                  </a:cubicBezTo>
                  <a:cubicBezTo>
                    <a:pt x="4" y="62"/>
                    <a:pt x="21" y="74"/>
                    <a:pt x="21" y="83"/>
                  </a:cubicBezTo>
                  <a:lnTo>
                    <a:pt x="21" y="91"/>
                  </a:lnTo>
                  <a:cubicBezTo>
                    <a:pt x="21" y="94"/>
                    <a:pt x="24" y="95"/>
                    <a:pt x="32" y="95"/>
                  </a:cubicBezTo>
                  <a:lnTo>
                    <a:pt x="32" y="90"/>
                  </a:lnTo>
                  <a:cubicBezTo>
                    <a:pt x="34" y="77"/>
                    <a:pt x="35" y="76"/>
                    <a:pt x="37" y="76"/>
                  </a:cubicBezTo>
                  <a:cubicBezTo>
                    <a:pt x="39" y="76"/>
                    <a:pt x="39" y="78"/>
                    <a:pt x="41" y="87"/>
                  </a:cubicBezTo>
                  <a:cubicBezTo>
                    <a:pt x="43" y="96"/>
                    <a:pt x="45" y="108"/>
                    <a:pt x="49" y="114"/>
                  </a:cubicBezTo>
                  <a:lnTo>
                    <a:pt x="49" y="114"/>
                  </a:lnTo>
                  <a:cubicBezTo>
                    <a:pt x="56" y="149"/>
                    <a:pt x="74" y="169"/>
                    <a:pt x="97" y="1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4" name="Freeform 1168">
              <a:extLst>
                <a:ext uri="{FF2B5EF4-FFF2-40B4-BE49-F238E27FC236}">
                  <a16:creationId xmlns:a16="http://schemas.microsoft.com/office/drawing/2014/main" xmlns="" id="{E9206D54-767F-43FA-91CC-A216800575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1170" y="4429512"/>
              <a:ext cx="69541" cy="88335"/>
            </a:xfrm>
            <a:custGeom>
              <a:avLst/>
              <a:gdLst>
                <a:gd name="T0" fmla="*/ 144 w 162"/>
                <a:gd name="T1" fmla="*/ 78 h 203"/>
                <a:gd name="T2" fmla="*/ 160 w 162"/>
                <a:gd name="T3" fmla="*/ 35 h 203"/>
                <a:gd name="T4" fmla="*/ 145 w 162"/>
                <a:gd name="T5" fmla="*/ 21 h 203"/>
                <a:gd name="T6" fmla="*/ 126 w 162"/>
                <a:gd name="T7" fmla="*/ 1 h 203"/>
                <a:gd name="T8" fmla="*/ 100 w 162"/>
                <a:gd name="T9" fmla="*/ 23 h 203"/>
                <a:gd name="T10" fmla="*/ 89 w 162"/>
                <a:gd name="T11" fmla="*/ 34 h 203"/>
                <a:gd name="T12" fmla="*/ 80 w 162"/>
                <a:gd name="T13" fmla="*/ 51 h 203"/>
                <a:gd name="T14" fmla="*/ 63 w 162"/>
                <a:gd name="T15" fmla="*/ 69 h 203"/>
                <a:gd name="T16" fmla="*/ 54 w 162"/>
                <a:gd name="T17" fmla="*/ 106 h 203"/>
                <a:gd name="T18" fmla="*/ 1 w 162"/>
                <a:gd name="T19" fmla="*/ 120 h 203"/>
                <a:gd name="T20" fmla="*/ 11 w 162"/>
                <a:gd name="T21" fmla="*/ 118 h 203"/>
                <a:gd name="T22" fmla="*/ 12 w 162"/>
                <a:gd name="T23" fmla="*/ 119 h 203"/>
                <a:gd name="T24" fmla="*/ 15 w 162"/>
                <a:gd name="T25" fmla="*/ 121 h 203"/>
                <a:gd name="T26" fmla="*/ 24 w 162"/>
                <a:gd name="T27" fmla="*/ 119 h 203"/>
                <a:gd name="T28" fmla="*/ 25 w 162"/>
                <a:gd name="T29" fmla="*/ 121 h 203"/>
                <a:gd name="T30" fmla="*/ 26 w 162"/>
                <a:gd name="T31" fmla="*/ 124 h 203"/>
                <a:gd name="T32" fmla="*/ 23 w 162"/>
                <a:gd name="T33" fmla="*/ 135 h 203"/>
                <a:gd name="T34" fmla="*/ 26 w 162"/>
                <a:gd name="T35" fmla="*/ 150 h 203"/>
                <a:gd name="T36" fmla="*/ 38 w 162"/>
                <a:gd name="T37" fmla="*/ 172 h 203"/>
                <a:gd name="T38" fmla="*/ 39 w 162"/>
                <a:gd name="T39" fmla="*/ 164 h 203"/>
                <a:gd name="T40" fmla="*/ 41 w 162"/>
                <a:gd name="T41" fmla="*/ 164 h 203"/>
                <a:gd name="T42" fmla="*/ 60 w 162"/>
                <a:gd name="T43" fmla="*/ 184 h 203"/>
                <a:gd name="T44" fmla="*/ 59 w 162"/>
                <a:gd name="T45" fmla="*/ 172 h 203"/>
                <a:gd name="T46" fmla="*/ 60 w 162"/>
                <a:gd name="T47" fmla="*/ 158 h 203"/>
                <a:gd name="T48" fmla="*/ 65 w 162"/>
                <a:gd name="T49" fmla="*/ 159 h 203"/>
                <a:gd name="T50" fmla="*/ 70 w 162"/>
                <a:gd name="T51" fmla="*/ 139 h 203"/>
                <a:gd name="T52" fmla="*/ 71 w 162"/>
                <a:gd name="T53" fmla="*/ 141 h 203"/>
                <a:gd name="T54" fmla="*/ 70 w 162"/>
                <a:gd name="T55" fmla="*/ 151 h 203"/>
                <a:gd name="T56" fmla="*/ 77 w 162"/>
                <a:gd name="T57" fmla="*/ 145 h 203"/>
                <a:gd name="T58" fmla="*/ 78 w 162"/>
                <a:gd name="T59" fmla="*/ 146 h 203"/>
                <a:gd name="T60" fmla="*/ 78 w 162"/>
                <a:gd name="T61" fmla="*/ 149 h 203"/>
                <a:gd name="T62" fmla="*/ 75 w 162"/>
                <a:gd name="T63" fmla="*/ 158 h 203"/>
                <a:gd name="T64" fmla="*/ 75 w 162"/>
                <a:gd name="T65" fmla="*/ 158 h 203"/>
                <a:gd name="T66" fmla="*/ 79 w 162"/>
                <a:gd name="T67" fmla="*/ 157 h 203"/>
                <a:gd name="T68" fmla="*/ 80 w 162"/>
                <a:gd name="T69" fmla="*/ 160 h 203"/>
                <a:gd name="T70" fmla="*/ 85 w 162"/>
                <a:gd name="T71" fmla="*/ 154 h 203"/>
                <a:gd name="T72" fmla="*/ 81 w 162"/>
                <a:gd name="T73" fmla="*/ 145 h 203"/>
                <a:gd name="T74" fmla="*/ 95 w 162"/>
                <a:gd name="T75" fmla="*/ 152 h 203"/>
                <a:gd name="T76" fmla="*/ 81 w 162"/>
                <a:gd name="T77" fmla="*/ 170 h 203"/>
                <a:gd name="T78" fmla="*/ 74 w 162"/>
                <a:gd name="T79" fmla="*/ 187 h 203"/>
                <a:gd name="T80" fmla="*/ 74 w 162"/>
                <a:gd name="T81" fmla="*/ 190 h 203"/>
                <a:gd name="T82" fmla="*/ 85 w 162"/>
                <a:gd name="T83" fmla="*/ 192 h 203"/>
                <a:gd name="T84" fmla="*/ 93 w 162"/>
                <a:gd name="T85" fmla="*/ 203 h 203"/>
                <a:gd name="T86" fmla="*/ 96 w 162"/>
                <a:gd name="T87" fmla="*/ 199 h 203"/>
                <a:gd name="T88" fmla="*/ 109 w 162"/>
                <a:gd name="T89" fmla="*/ 177 h 203"/>
                <a:gd name="T90" fmla="*/ 110 w 162"/>
                <a:gd name="T91" fmla="*/ 171 h 203"/>
                <a:gd name="T92" fmla="*/ 111 w 162"/>
                <a:gd name="T93" fmla="*/ 150 h 203"/>
                <a:gd name="T94" fmla="*/ 117 w 162"/>
                <a:gd name="T95" fmla="*/ 133 h 203"/>
                <a:gd name="T96" fmla="*/ 122 w 162"/>
                <a:gd name="T97" fmla="*/ 134 h 203"/>
                <a:gd name="T98" fmla="*/ 125 w 162"/>
                <a:gd name="T99" fmla="*/ 137 h 203"/>
                <a:gd name="T100" fmla="*/ 132 w 162"/>
                <a:gd name="T101" fmla="*/ 134 h 203"/>
                <a:gd name="T102" fmla="*/ 132 w 162"/>
                <a:gd name="T103" fmla="*/ 109 h 203"/>
                <a:gd name="T104" fmla="*/ 143 w 162"/>
                <a:gd name="T105" fmla="*/ 78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2" h="203">
                  <a:moveTo>
                    <a:pt x="143" y="78"/>
                  </a:moveTo>
                  <a:cubicBezTo>
                    <a:pt x="143" y="78"/>
                    <a:pt x="143" y="78"/>
                    <a:pt x="144" y="78"/>
                  </a:cubicBezTo>
                  <a:cubicBezTo>
                    <a:pt x="162" y="71"/>
                    <a:pt x="161" y="62"/>
                    <a:pt x="160" y="44"/>
                  </a:cubicBezTo>
                  <a:cubicBezTo>
                    <a:pt x="160" y="42"/>
                    <a:pt x="160" y="38"/>
                    <a:pt x="160" y="35"/>
                  </a:cubicBezTo>
                  <a:cubicBezTo>
                    <a:pt x="152" y="35"/>
                    <a:pt x="145" y="35"/>
                    <a:pt x="145" y="29"/>
                  </a:cubicBezTo>
                  <a:lnTo>
                    <a:pt x="145" y="21"/>
                  </a:lnTo>
                  <a:cubicBezTo>
                    <a:pt x="145" y="14"/>
                    <a:pt x="133" y="4"/>
                    <a:pt x="126" y="0"/>
                  </a:cubicBezTo>
                  <a:lnTo>
                    <a:pt x="126" y="1"/>
                  </a:lnTo>
                  <a:cubicBezTo>
                    <a:pt x="120" y="12"/>
                    <a:pt x="115" y="23"/>
                    <a:pt x="103" y="23"/>
                  </a:cubicBezTo>
                  <a:cubicBezTo>
                    <a:pt x="102" y="23"/>
                    <a:pt x="101" y="23"/>
                    <a:pt x="100" y="23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8" y="28"/>
                    <a:pt x="96" y="34"/>
                    <a:pt x="89" y="34"/>
                  </a:cubicBezTo>
                  <a:cubicBezTo>
                    <a:pt x="90" y="41"/>
                    <a:pt x="89" y="46"/>
                    <a:pt x="86" y="48"/>
                  </a:cubicBezTo>
                  <a:cubicBezTo>
                    <a:pt x="85" y="50"/>
                    <a:pt x="82" y="51"/>
                    <a:pt x="80" y="51"/>
                  </a:cubicBezTo>
                  <a:cubicBezTo>
                    <a:pt x="80" y="68"/>
                    <a:pt x="74" y="69"/>
                    <a:pt x="64" y="69"/>
                  </a:cubicBezTo>
                  <a:lnTo>
                    <a:pt x="63" y="69"/>
                  </a:lnTo>
                  <a:cubicBezTo>
                    <a:pt x="65" y="93"/>
                    <a:pt x="60" y="101"/>
                    <a:pt x="58" y="104"/>
                  </a:cubicBezTo>
                  <a:cubicBezTo>
                    <a:pt x="57" y="105"/>
                    <a:pt x="56" y="106"/>
                    <a:pt x="54" y="106"/>
                  </a:cubicBezTo>
                  <a:cubicBezTo>
                    <a:pt x="54" y="106"/>
                    <a:pt x="25" y="111"/>
                    <a:pt x="0" y="111"/>
                  </a:cubicBezTo>
                  <a:cubicBezTo>
                    <a:pt x="0" y="114"/>
                    <a:pt x="0" y="117"/>
                    <a:pt x="1" y="120"/>
                  </a:cubicBezTo>
                  <a:cubicBezTo>
                    <a:pt x="4" y="120"/>
                    <a:pt x="8" y="119"/>
                    <a:pt x="10" y="118"/>
                  </a:cubicBezTo>
                  <a:cubicBezTo>
                    <a:pt x="10" y="118"/>
                    <a:pt x="10" y="118"/>
                    <a:pt x="11" y="118"/>
                  </a:cubicBezTo>
                  <a:cubicBezTo>
                    <a:pt x="11" y="118"/>
                    <a:pt x="11" y="118"/>
                    <a:pt x="11" y="118"/>
                  </a:cubicBezTo>
                  <a:lnTo>
                    <a:pt x="12" y="119"/>
                  </a:lnTo>
                  <a:cubicBezTo>
                    <a:pt x="12" y="121"/>
                    <a:pt x="13" y="122"/>
                    <a:pt x="14" y="122"/>
                  </a:cubicBezTo>
                  <a:cubicBezTo>
                    <a:pt x="14" y="122"/>
                    <a:pt x="15" y="121"/>
                    <a:pt x="15" y="121"/>
                  </a:cubicBezTo>
                  <a:cubicBezTo>
                    <a:pt x="16" y="120"/>
                    <a:pt x="17" y="119"/>
                    <a:pt x="18" y="119"/>
                  </a:cubicBezTo>
                  <a:lnTo>
                    <a:pt x="24" y="119"/>
                  </a:lnTo>
                  <a:cubicBezTo>
                    <a:pt x="25" y="119"/>
                    <a:pt x="25" y="119"/>
                    <a:pt x="25" y="120"/>
                  </a:cubicBezTo>
                  <a:cubicBezTo>
                    <a:pt x="26" y="120"/>
                    <a:pt x="26" y="121"/>
                    <a:pt x="25" y="121"/>
                  </a:cubicBezTo>
                  <a:cubicBezTo>
                    <a:pt x="25" y="122"/>
                    <a:pt x="25" y="123"/>
                    <a:pt x="25" y="123"/>
                  </a:cubicBezTo>
                  <a:cubicBezTo>
                    <a:pt x="25" y="124"/>
                    <a:pt x="26" y="124"/>
                    <a:pt x="26" y="124"/>
                  </a:cubicBezTo>
                  <a:cubicBezTo>
                    <a:pt x="26" y="127"/>
                    <a:pt x="25" y="128"/>
                    <a:pt x="24" y="130"/>
                  </a:cubicBezTo>
                  <a:cubicBezTo>
                    <a:pt x="24" y="131"/>
                    <a:pt x="23" y="133"/>
                    <a:pt x="23" y="135"/>
                  </a:cubicBezTo>
                  <a:cubicBezTo>
                    <a:pt x="23" y="137"/>
                    <a:pt x="24" y="140"/>
                    <a:pt x="24" y="142"/>
                  </a:cubicBezTo>
                  <a:cubicBezTo>
                    <a:pt x="25" y="145"/>
                    <a:pt x="26" y="147"/>
                    <a:pt x="26" y="150"/>
                  </a:cubicBezTo>
                  <a:cubicBezTo>
                    <a:pt x="26" y="156"/>
                    <a:pt x="23" y="163"/>
                    <a:pt x="20" y="167"/>
                  </a:cubicBezTo>
                  <a:cubicBezTo>
                    <a:pt x="25" y="170"/>
                    <a:pt x="33" y="172"/>
                    <a:pt x="38" y="172"/>
                  </a:cubicBezTo>
                  <a:cubicBezTo>
                    <a:pt x="38" y="171"/>
                    <a:pt x="38" y="169"/>
                    <a:pt x="38" y="168"/>
                  </a:cubicBezTo>
                  <a:cubicBezTo>
                    <a:pt x="39" y="167"/>
                    <a:pt x="39" y="165"/>
                    <a:pt x="39" y="164"/>
                  </a:cubicBezTo>
                  <a:cubicBezTo>
                    <a:pt x="39" y="164"/>
                    <a:pt x="39" y="164"/>
                    <a:pt x="40" y="163"/>
                  </a:cubicBezTo>
                  <a:cubicBezTo>
                    <a:pt x="40" y="163"/>
                    <a:pt x="40" y="163"/>
                    <a:pt x="41" y="164"/>
                  </a:cubicBezTo>
                  <a:cubicBezTo>
                    <a:pt x="46" y="167"/>
                    <a:pt x="50" y="172"/>
                    <a:pt x="54" y="177"/>
                  </a:cubicBezTo>
                  <a:cubicBezTo>
                    <a:pt x="56" y="180"/>
                    <a:pt x="58" y="182"/>
                    <a:pt x="60" y="184"/>
                  </a:cubicBezTo>
                  <a:cubicBezTo>
                    <a:pt x="60" y="183"/>
                    <a:pt x="60" y="182"/>
                    <a:pt x="60" y="180"/>
                  </a:cubicBezTo>
                  <a:cubicBezTo>
                    <a:pt x="60" y="177"/>
                    <a:pt x="60" y="174"/>
                    <a:pt x="59" y="172"/>
                  </a:cubicBezTo>
                  <a:cubicBezTo>
                    <a:pt x="59" y="169"/>
                    <a:pt x="59" y="167"/>
                    <a:pt x="59" y="163"/>
                  </a:cubicBezTo>
                  <a:cubicBezTo>
                    <a:pt x="59" y="161"/>
                    <a:pt x="60" y="159"/>
                    <a:pt x="60" y="158"/>
                  </a:cubicBezTo>
                  <a:cubicBezTo>
                    <a:pt x="61" y="157"/>
                    <a:pt x="62" y="157"/>
                    <a:pt x="62" y="158"/>
                  </a:cubicBezTo>
                  <a:cubicBezTo>
                    <a:pt x="63" y="158"/>
                    <a:pt x="63" y="159"/>
                    <a:pt x="65" y="159"/>
                  </a:cubicBezTo>
                  <a:cubicBezTo>
                    <a:pt x="65" y="153"/>
                    <a:pt x="67" y="144"/>
                    <a:pt x="69" y="140"/>
                  </a:cubicBezTo>
                  <a:cubicBezTo>
                    <a:pt x="69" y="139"/>
                    <a:pt x="70" y="139"/>
                    <a:pt x="70" y="139"/>
                  </a:cubicBezTo>
                  <a:cubicBezTo>
                    <a:pt x="71" y="139"/>
                    <a:pt x="71" y="139"/>
                    <a:pt x="71" y="140"/>
                  </a:cubicBezTo>
                  <a:lnTo>
                    <a:pt x="71" y="141"/>
                  </a:lnTo>
                  <a:cubicBezTo>
                    <a:pt x="73" y="145"/>
                    <a:pt x="74" y="147"/>
                    <a:pt x="70" y="149"/>
                  </a:cubicBezTo>
                  <a:lnTo>
                    <a:pt x="70" y="151"/>
                  </a:lnTo>
                  <a:cubicBezTo>
                    <a:pt x="71" y="151"/>
                    <a:pt x="71" y="150"/>
                    <a:pt x="72" y="149"/>
                  </a:cubicBezTo>
                  <a:cubicBezTo>
                    <a:pt x="73" y="148"/>
                    <a:pt x="74" y="146"/>
                    <a:pt x="77" y="145"/>
                  </a:cubicBezTo>
                  <a:cubicBezTo>
                    <a:pt x="77" y="144"/>
                    <a:pt x="78" y="144"/>
                    <a:pt x="78" y="145"/>
                  </a:cubicBezTo>
                  <a:cubicBezTo>
                    <a:pt x="78" y="145"/>
                    <a:pt x="78" y="145"/>
                    <a:pt x="78" y="146"/>
                  </a:cubicBezTo>
                  <a:lnTo>
                    <a:pt x="78" y="149"/>
                  </a:lnTo>
                  <a:cubicBezTo>
                    <a:pt x="78" y="149"/>
                    <a:pt x="78" y="149"/>
                    <a:pt x="78" y="149"/>
                  </a:cubicBezTo>
                  <a:cubicBezTo>
                    <a:pt x="78" y="150"/>
                    <a:pt x="78" y="150"/>
                    <a:pt x="78" y="150"/>
                  </a:cubicBezTo>
                  <a:cubicBezTo>
                    <a:pt x="77" y="152"/>
                    <a:pt x="75" y="155"/>
                    <a:pt x="75" y="158"/>
                  </a:cubicBezTo>
                  <a:cubicBezTo>
                    <a:pt x="75" y="158"/>
                    <a:pt x="75" y="158"/>
                    <a:pt x="75" y="158"/>
                  </a:cubicBezTo>
                  <a:cubicBezTo>
                    <a:pt x="75" y="158"/>
                    <a:pt x="75" y="158"/>
                    <a:pt x="75" y="158"/>
                  </a:cubicBezTo>
                  <a:cubicBezTo>
                    <a:pt x="76" y="158"/>
                    <a:pt x="77" y="157"/>
                    <a:pt x="79" y="157"/>
                  </a:cubicBezTo>
                  <a:cubicBezTo>
                    <a:pt x="79" y="157"/>
                    <a:pt x="79" y="157"/>
                    <a:pt x="79" y="157"/>
                  </a:cubicBezTo>
                  <a:cubicBezTo>
                    <a:pt x="80" y="158"/>
                    <a:pt x="80" y="158"/>
                    <a:pt x="80" y="158"/>
                  </a:cubicBezTo>
                  <a:cubicBezTo>
                    <a:pt x="80" y="159"/>
                    <a:pt x="80" y="160"/>
                    <a:pt x="80" y="160"/>
                  </a:cubicBezTo>
                  <a:cubicBezTo>
                    <a:pt x="80" y="160"/>
                    <a:pt x="80" y="160"/>
                    <a:pt x="81" y="160"/>
                  </a:cubicBezTo>
                  <a:cubicBezTo>
                    <a:pt x="83" y="160"/>
                    <a:pt x="85" y="159"/>
                    <a:pt x="85" y="154"/>
                  </a:cubicBezTo>
                  <a:cubicBezTo>
                    <a:pt x="85" y="151"/>
                    <a:pt x="84" y="150"/>
                    <a:pt x="83" y="148"/>
                  </a:cubicBezTo>
                  <a:cubicBezTo>
                    <a:pt x="82" y="147"/>
                    <a:pt x="81" y="146"/>
                    <a:pt x="81" y="145"/>
                  </a:cubicBezTo>
                  <a:cubicBezTo>
                    <a:pt x="81" y="143"/>
                    <a:pt x="84" y="137"/>
                    <a:pt x="87" y="137"/>
                  </a:cubicBezTo>
                  <a:cubicBezTo>
                    <a:pt x="92" y="137"/>
                    <a:pt x="95" y="148"/>
                    <a:pt x="95" y="152"/>
                  </a:cubicBezTo>
                  <a:cubicBezTo>
                    <a:pt x="95" y="158"/>
                    <a:pt x="91" y="161"/>
                    <a:pt x="87" y="164"/>
                  </a:cubicBezTo>
                  <a:cubicBezTo>
                    <a:pt x="85" y="166"/>
                    <a:pt x="82" y="168"/>
                    <a:pt x="81" y="170"/>
                  </a:cubicBezTo>
                  <a:cubicBezTo>
                    <a:pt x="80" y="180"/>
                    <a:pt x="78" y="180"/>
                    <a:pt x="77" y="180"/>
                  </a:cubicBezTo>
                  <a:cubicBezTo>
                    <a:pt x="75" y="180"/>
                    <a:pt x="75" y="183"/>
                    <a:pt x="74" y="187"/>
                  </a:cubicBezTo>
                  <a:cubicBezTo>
                    <a:pt x="74" y="188"/>
                    <a:pt x="74" y="189"/>
                    <a:pt x="73" y="190"/>
                  </a:cubicBezTo>
                  <a:cubicBezTo>
                    <a:pt x="74" y="190"/>
                    <a:pt x="74" y="190"/>
                    <a:pt x="74" y="190"/>
                  </a:cubicBezTo>
                  <a:lnTo>
                    <a:pt x="76" y="190"/>
                  </a:lnTo>
                  <a:cubicBezTo>
                    <a:pt x="79" y="190"/>
                    <a:pt x="82" y="190"/>
                    <a:pt x="85" y="192"/>
                  </a:cubicBezTo>
                  <a:cubicBezTo>
                    <a:pt x="87" y="193"/>
                    <a:pt x="88" y="195"/>
                    <a:pt x="89" y="197"/>
                  </a:cubicBezTo>
                  <a:cubicBezTo>
                    <a:pt x="91" y="199"/>
                    <a:pt x="92" y="202"/>
                    <a:pt x="93" y="203"/>
                  </a:cubicBezTo>
                  <a:cubicBezTo>
                    <a:pt x="93" y="203"/>
                    <a:pt x="93" y="203"/>
                    <a:pt x="94" y="203"/>
                  </a:cubicBezTo>
                  <a:cubicBezTo>
                    <a:pt x="94" y="202"/>
                    <a:pt x="95" y="200"/>
                    <a:pt x="96" y="199"/>
                  </a:cubicBezTo>
                  <a:cubicBezTo>
                    <a:pt x="100" y="194"/>
                    <a:pt x="104" y="189"/>
                    <a:pt x="105" y="182"/>
                  </a:cubicBezTo>
                  <a:cubicBezTo>
                    <a:pt x="106" y="179"/>
                    <a:pt x="107" y="178"/>
                    <a:pt x="109" y="177"/>
                  </a:cubicBezTo>
                  <a:cubicBezTo>
                    <a:pt x="110" y="176"/>
                    <a:pt x="111" y="175"/>
                    <a:pt x="111" y="173"/>
                  </a:cubicBezTo>
                  <a:cubicBezTo>
                    <a:pt x="111" y="172"/>
                    <a:pt x="111" y="172"/>
                    <a:pt x="110" y="171"/>
                  </a:cubicBezTo>
                  <a:cubicBezTo>
                    <a:pt x="108" y="170"/>
                    <a:pt x="107" y="169"/>
                    <a:pt x="107" y="166"/>
                  </a:cubicBezTo>
                  <a:cubicBezTo>
                    <a:pt x="107" y="159"/>
                    <a:pt x="109" y="154"/>
                    <a:pt x="111" y="150"/>
                  </a:cubicBezTo>
                  <a:cubicBezTo>
                    <a:pt x="114" y="146"/>
                    <a:pt x="116" y="142"/>
                    <a:pt x="116" y="135"/>
                  </a:cubicBezTo>
                  <a:cubicBezTo>
                    <a:pt x="116" y="134"/>
                    <a:pt x="117" y="133"/>
                    <a:pt x="117" y="133"/>
                  </a:cubicBezTo>
                  <a:lnTo>
                    <a:pt x="121" y="133"/>
                  </a:lnTo>
                  <a:cubicBezTo>
                    <a:pt x="122" y="133"/>
                    <a:pt x="122" y="134"/>
                    <a:pt x="122" y="134"/>
                  </a:cubicBezTo>
                  <a:cubicBezTo>
                    <a:pt x="122" y="134"/>
                    <a:pt x="123" y="134"/>
                    <a:pt x="123" y="135"/>
                  </a:cubicBezTo>
                  <a:cubicBezTo>
                    <a:pt x="124" y="136"/>
                    <a:pt x="125" y="137"/>
                    <a:pt x="125" y="137"/>
                  </a:cubicBezTo>
                  <a:cubicBezTo>
                    <a:pt x="127" y="137"/>
                    <a:pt x="129" y="136"/>
                    <a:pt x="131" y="135"/>
                  </a:cubicBezTo>
                  <a:cubicBezTo>
                    <a:pt x="131" y="135"/>
                    <a:pt x="131" y="134"/>
                    <a:pt x="132" y="134"/>
                  </a:cubicBezTo>
                  <a:cubicBezTo>
                    <a:pt x="131" y="128"/>
                    <a:pt x="131" y="121"/>
                    <a:pt x="132" y="115"/>
                  </a:cubicBezTo>
                  <a:cubicBezTo>
                    <a:pt x="132" y="113"/>
                    <a:pt x="132" y="111"/>
                    <a:pt x="132" y="109"/>
                  </a:cubicBezTo>
                  <a:cubicBezTo>
                    <a:pt x="131" y="102"/>
                    <a:pt x="133" y="97"/>
                    <a:pt x="138" y="88"/>
                  </a:cubicBezTo>
                  <a:cubicBezTo>
                    <a:pt x="140" y="85"/>
                    <a:pt x="141" y="82"/>
                    <a:pt x="143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5" name="Freeform 1169">
              <a:extLst>
                <a:ext uri="{FF2B5EF4-FFF2-40B4-BE49-F238E27FC236}">
                  <a16:creationId xmlns:a16="http://schemas.microsoft.com/office/drawing/2014/main" xmlns="" id="{794391A1-19ED-4F65-AFBB-4A98996B2F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6102" y="4692637"/>
              <a:ext cx="73300" cy="56384"/>
            </a:xfrm>
            <a:custGeom>
              <a:avLst/>
              <a:gdLst>
                <a:gd name="T0" fmla="*/ 160 w 175"/>
                <a:gd name="T1" fmla="*/ 116 h 135"/>
                <a:gd name="T2" fmla="*/ 170 w 175"/>
                <a:gd name="T3" fmla="*/ 113 h 135"/>
                <a:gd name="T4" fmla="*/ 173 w 175"/>
                <a:gd name="T5" fmla="*/ 101 h 135"/>
                <a:gd name="T6" fmla="*/ 175 w 175"/>
                <a:gd name="T7" fmla="*/ 96 h 135"/>
                <a:gd name="T8" fmla="*/ 171 w 175"/>
                <a:gd name="T9" fmla="*/ 78 h 135"/>
                <a:gd name="T10" fmla="*/ 169 w 175"/>
                <a:gd name="T11" fmla="*/ 65 h 135"/>
                <a:gd name="T12" fmla="*/ 168 w 175"/>
                <a:gd name="T13" fmla="*/ 58 h 135"/>
                <a:gd name="T14" fmla="*/ 154 w 175"/>
                <a:gd name="T15" fmla="*/ 69 h 135"/>
                <a:gd name="T16" fmla="*/ 147 w 175"/>
                <a:gd name="T17" fmla="*/ 68 h 135"/>
                <a:gd name="T18" fmla="*/ 149 w 175"/>
                <a:gd name="T19" fmla="*/ 59 h 135"/>
                <a:gd name="T20" fmla="*/ 145 w 175"/>
                <a:gd name="T21" fmla="*/ 51 h 135"/>
                <a:gd name="T22" fmla="*/ 147 w 175"/>
                <a:gd name="T23" fmla="*/ 44 h 135"/>
                <a:gd name="T24" fmla="*/ 138 w 175"/>
                <a:gd name="T25" fmla="*/ 43 h 135"/>
                <a:gd name="T26" fmla="*/ 117 w 175"/>
                <a:gd name="T27" fmla="*/ 40 h 135"/>
                <a:gd name="T28" fmla="*/ 107 w 175"/>
                <a:gd name="T29" fmla="*/ 36 h 135"/>
                <a:gd name="T30" fmla="*/ 95 w 175"/>
                <a:gd name="T31" fmla="*/ 35 h 135"/>
                <a:gd name="T32" fmla="*/ 86 w 175"/>
                <a:gd name="T33" fmla="*/ 19 h 135"/>
                <a:gd name="T34" fmla="*/ 61 w 175"/>
                <a:gd name="T35" fmla="*/ 8 h 135"/>
                <a:gd name="T36" fmla="*/ 37 w 175"/>
                <a:gd name="T37" fmla="*/ 1 h 135"/>
                <a:gd name="T38" fmla="*/ 32 w 175"/>
                <a:gd name="T39" fmla="*/ 3 h 135"/>
                <a:gd name="T40" fmla="*/ 25 w 175"/>
                <a:gd name="T41" fmla="*/ 22 h 135"/>
                <a:gd name="T42" fmla="*/ 27 w 175"/>
                <a:gd name="T43" fmla="*/ 27 h 135"/>
                <a:gd name="T44" fmla="*/ 19 w 175"/>
                <a:gd name="T45" fmla="*/ 33 h 135"/>
                <a:gd name="T46" fmla="*/ 9 w 175"/>
                <a:gd name="T47" fmla="*/ 42 h 135"/>
                <a:gd name="T48" fmla="*/ 3 w 175"/>
                <a:gd name="T49" fmla="*/ 59 h 135"/>
                <a:gd name="T50" fmla="*/ 9 w 175"/>
                <a:gd name="T51" fmla="*/ 80 h 135"/>
                <a:gd name="T52" fmla="*/ 6 w 175"/>
                <a:gd name="T53" fmla="*/ 84 h 135"/>
                <a:gd name="T54" fmla="*/ 8 w 175"/>
                <a:gd name="T55" fmla="*/ 92 h 135"/>
                <a:gd name="T56" fmla="*/ 27 w 175"/>
                <a:gd name="T57" fmla="*/ 90 h 135"/>
                <a:gd name="T58" fmla="*/ 20 w 175"/>
                <a:gd name="T59" fmla="*/ 99 h 135"/>
                <a:gd name="T60" fmla="*/ 27 w 175"/>
                <a:gd name="T61" fmla="*/ 112 h 135"/>
                <a:gd name="T62" fmla="*/ 40 w 175"/>
                <a:gd name="T63" fmla="*/ 124 h 135"/>
                <a:gd name="T64" fmla="*/ 50 w 175"/>
                <a:gd name="T65" fmla="*/ 124 h 135"/>
                <a:gd name="T66" fmla="*/ 62 w 175"/>
                <a:gd name="T67" fmla="*/ 121 h 135"/>
                <a:gd name="T68" fmla="*/ 69 w 175"/>
                <a:gd name="T69" fmla="*/ 122 h 135"/>
                <a:gd name="T70" fmla="*/ 83 w 175"/>
                <a:gd name="T71" fmla="*/ 115 h 135"/>
                <a:gd name="T72" fmla="*/ 109 w 175"/>
                <a:gd name="T73" fmla="*/ 113 h 135"/>
                <a:gd name="T74" fmla="*/ 115 w 175"/>
                <a:gd name="T75" fmla="*/ 118 h 135"/>
                <a:gd name="T76" fmla="*/ 126 w 175"/>
                <a:gd name="T77" fmla="*/ 135 h 135"/>
                <a:gd name="T78" fmla="*/ 137 w 175"/>
                <a:gd name="T79" fmla="*/ 120 h 135"/>
                <a:gd name="T80" fmla="*/ 148 w 175"/>
                <a:gd name="T81" fmla="*/ 11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5" h="135">
                  <a:moveTo>
                    <a:pt x="150" y="117"/>
                  </a:moveTo>
                  <a:cubicBezTo>
                    <a:pt x="153" y="115"/>
                    <a:pt x="157" y="116"/>
                    <a:pt x="160" y="116"/>
                  </a:cubicBezTo>
                  <a:cubicBezTo>
                    <a:pt x="163" y="116"/>
                    <a:pt x="164" y="117"/>
                    <a:pt x="166" y="117"/>
                  </a:cubicBezTo>
                  <a:cubicBezTo>
                    <a:pt x="169" y="116"/>
                    <a:pt x="169" y="115"/>
                    <a:pt x="170" y="113"/>
                  </a:cubicBezTo>
                  <a:cubicBezTo>
                    <a:pt x="171" y="111"/>
                    <a:pt x="172" y="109"/>
                    <a:pt x="174" y="108"/>
                  </a:cubicBezTo>
                  <a:cubicBezTo>
                    <a:pt x="174" y="106"/>
                    <a:pt x="173" y="103"/>
                    <a:pt x="173" y="101"/>
                  </a:cubicBezTo>
                  <a:cubicBezTo>
                    <a:pt x="173" y="100"/>
                    <a:pt x="174" y="99"/>
                    <a:pt x="174" y="98"/>
                  </a:cubicBezTo>
                  <a:cubicBezTo>
                    <a:pt x="175" y="97"/>
                    <a:pt x="175" y="97"/>
                    <a:pt x="175" y="96"/>
                  </a:cubicBezTo>
                  <a:cubicBezTo>
                    <a:pt x="175" y="93"/>
                    <a:pt x="174" y="89"/>
                    <a:pt x="173" y="86"/>
                  </a:cubicBezTo>
                  <a:cubicBezTo>
                    <a:pt x="172" y="83"/>
                    <a:pt x="171" y="80"/>
                    <a:pt x="171" y="78"/>
                  </a:cubicBezTo>
                  <a:lnTo>
                    <a:pt x="171" y="74"/>
                  </a:lnTo>
                  <a:cubicBezTo>
                    <a:pt x="171" y="70"/>
                    <a:pt x="170" y="68"/>
                    <a:pt x="169" y="65"/>
                  </a:cubicBezTo>
                  <a:lnTo>
                    <a:pt x="168" y="64"/>
                  </a:lnTo>
                  <a:lnTo>
                    <a:pt x="168" y="58"/>
                  </a:lnTo>
                  <a:cubicBezTo>
                    <a:pt x="163" y="58"/>
                    <a:pt x="155" y="60"/>
                    <a:pt x="154" y="68"/>
                  </a:cubicBezTo>
                  <a:lnTo>
                    <a:pt x="154" y="69"/>
                  </a:lnTo>
                  <a:lnTo>
                    <a:pt x="147" y="69"/>
                  </a:lnTo>
                  <a:lnTo>
                    <a:pt x="147" y="68"/>
                  </a:lnTo>
                  <a:cubicBezTo>
                    <a:pt x="147" y="66"/>
                    <a:pt x="148" y="65"/>
                    <a:pt x="148" y="63"/>
                  </a:cubicBezTo>
                  <a:cubicBezTo>
                    <a:pt x="148" y="62"/>
                    <a:pt x="149" y="61"/>
                    <a:pt x="149" y="59"/>
                  </a:cubicBezTo>
                  <a:cubicBezTo>
                    <a:pt x="149" y="58"/>
                    <a:pt x="148" y="57"/>
                    <a:pt x="147" y="56"/>
                  </a:cubicBezTo>
                  <a:cubicBezTo>
                    <a:pt x="146" y="55"/>
                    <a:pt x="145" y="53"/>
                    <a:pt x="145" y="51"/>
                  </a:cubicBezTo>
                  <a:cubicBezTo>
                    <a:pt x="145" y="49"/>
                    <a:pt x="146" y="48"/>
                    <a:pt x="146" y="47"/>
                  </a:cubicBezTo>
                  <a:cubicBezTo>
                    <a:pt x="147" y="46"/>
                    <a:pt x="147" y="45"/>
                    <a:pt x="147" y="44"/>
                  </a:cubicBezTo>
                  <a:cubicBezTo>
                    <a:pt x="147" y="41"/>
                    <a:pt x="146" y="41"/>
                    <a:pt x="144" y="41"/>
                  </a:cubicBezTo>
                  <a:cubicBezTo>
                    <a:pt x="142" y="41"/>
                    <a:pt x="140" y="42"/>
                    <a:pt x="138" y="43"/>
                  </a:cubicBezTo>
                  <a:cubicBezTo>
                    <a:pt x="136" y="44"/>
                    <a:pt x="133" y="45"/>
                    <a:pt x="130" y="45"/>
                  </a:cubicBezTo>
                  <a:cubicBezTo>
                    <a:pt x="124" y="45"/>
                    <a:pt x="120" y="42"/>
                    <a:pt x="117" y="40"/>
                  </a:cubicBezTo>
                  <a:cubicBezTo>
                    <a:pt x="114" y="38"/>
                    <a:pt x="112" y="36"/>
                    <a:pt x="110" y="36"/>
                  </a:cubicBezTo>
                  <a:cubicBezTo>
                    <a:pt x="109" y="36"/>
                    <a:pt x="108" y="36"/>
                    <a:pt x="107" y="36"/>
                  </a:cubicBezTo>
                  <a:cubicBezTo>
                    <a:pt x="105" y="36"/>
                    <a:pt x="104" y="36"/>
                    <a:pt x="102" y="36"/>
                  </a:cubicBezTo>
                  <a:cubicBezTo>
                    <a:pt x="98" y="36"/>
                    <a:pt x="96" y="36"/>
                    <a:pt x="95" y="35"/>
                  </a:cubicBezTo>
                  <a:cubicBezTo>
                    <a:pt x="92" y="33"/>
                    <a:pt x="92" y="30"/>
                    <a:pt x="91" y="27"/>
                  </a:cubicBezTo>
                  <a:cubicBezTo>
                    <a:pt x="90" y="24"/>
                    <a:pt x="89" y="21"/>
                    <a:pt x="86" y="19"/>
                  </a:cubicBezTo>
                  <a:cubicBezTo>
                    <a:pt x="85" y="18"/>
                    <a:pt x="84" y="18"/>
                    <a:pt x="84" y="17"/>
                  </a:cubicBezTo>
                  <a:cubicBezTo>
                    <a:pt x="77" y="13"/>
                    <a:pt x="69" y="9"/>
                    <a:pt x="61" y="8"/>
                  </a:cubicBezTo>
                  <a:cubicBezTo>
                    <a:pt x="60" y="8"/>
                    <a:pt x="58" y="7"/>
                    <a:pt x="57" y="7"/>
                  </a:cubicBezTo>
                  <a:cubicBezTo>
                    <a:pt x="45" y="5"/>
                    <a:pt x="39" y="4"/>
                    <a:pt x="37" y="1"/>
                  </a:cubicBezTo>
                  <a:lnTo>
                    <a:pt x="32" y="0"/>
                  </a:lnTo>
                  <a:cubicBezTo>
                    <a:pt x="32" y="1"/>
                    <a:pt x="32" y="2"/>
                    <a:pt x="32" y="3"/>
                  </a:cubicBezTo>
                  <a:cubicBezTo>
                    <a:pt x="32" y="9"/>
                    <a:pt x="30" y="12"/>
                    <a:pt x="28" y="15"/>
                  </a:cubicBezTo>
                  <a:cubicBezTo>
                    <a:pt x="26" y="18"/>
                    <a:pt x="25" y="20"/>
                    <a:pt x="25" y="22"/>
                  </a:cubicBezTo>
                  <a:cubicBezTo>
                    <a:pt x="25" y="23"/>
                    <a:pt x="25" y="23"/>
                    <a:pt x="26" y="23"/>
                  </a:cubicBezTo>
                  <a:cubicBezTo>
                    <a:pt x="26" y="24"/>
                    <a:pt x="27" y="25"/>
                    <a:pt x="27" y="27"/>
                  </a:cubicBezTo>
                  <a:cubicBezTo>
                    <a:pt x="27" y="33"/>
                    <a:pt x="22" y="33"/>
                    <a:pt x="20" y="33"/>
                  </a:cubicBezTo>
                  <a:cubicBezTo>
                    <a:pt x="20" y="33"/>
                    <a:pt x="19" y="33"/>
                    <a:pt x="19" y="33"/>
                  </a:cubicBezTo>
                  <a:cubicBezTo>
                    <a:pt x="17" y="33"/>
                    <a:pt x="14" y="33"/>
                    <a:pt x="13" y="34"/>
                  </a:cubicBezTo>
                  <a:cubicBezTo>
                    <a:pt x="10" y="36"/>
                    <a:pt x="10" y="39"/>
                    <a:pt x="9" y="42"/>
                  </a:cubicBezTo>
                  <a:cubicBezTo>
                    <a:pt x="9" y="44"/>
                    <a:pt x="9" y="46"/>
                    <a:pt x="7" y="48"/>
                  </a:cubicBezTo>
                  <a:cubicBezTo>
                    <a:pt x="5" y="51"/>
                    <a:pt x="3" y="55"/>
                    <a:pt x="3" y="59"/>
                  </a:cubicBezTo>
                  <a:cubicBezTo>
                    <a:pt x="3" y="65"/>
                    <a:pt x="5" y="68"/>
                    <a:pt x="6" y="70"/>
                  </a:cubicBezTo>
                  <a:cubicBezTo>
                    <a:pt x="8" y="73"/>
                    <a:pt x="9" y="76"/>
                    <a:pt x="9" y="80"/>
                  </a:cubicBezTo>
                  <a:cubicBezTo>
                    <a:pt x="9" y="83"/>
                    <a:pt x="8" y="83"/>
                    <a:pt x="7" y="84"/>
                  </a:cubicBezTo>
                  <a:cubicBezTo>
                    <a:pt x="6" y="84"/>
                    <a:pt x="6" y="84"/>
                    <a:pt x="6" y="84"/>
                  </a:cubicBezTo>
                  <a:cubicBezTo>
                    <a:pt x="5" y="89"/>
                    <a:pt x="3" y="92"/>
                    <a:pt x="0" y="95"/>
                  </a:cubicBezTo>
                  <a:cubicBezTo>
                    <a:pt x="3" y="94"/>
                    <a:pt x="6" y="93"/>
                    <a:pt x="8" y="92"/>
                  </a:cubicBezTo>
                  <a:cubicBezTo>
                    <a:pt x="12" y="91"/>
                    <a:pt x="16" y="90"/>
                    <a:pt x="21" y="90"/>
                  </a:cubicBezTo>
                  <a:lnTo>
                    <a:pt x="27" y="90"/>
                  </a:lnTo>
                  <a:lnTo>
                    <a:pt x="27" y="91"/>
                  </a:lnTo>
                  <a:cubicBezTo>
                    <a:pt x="27" y="96"/>
                    <a:pt x="25" y="99"/>
                    <a:pt x="20" y="99"/>
                  </a:cubicBezTo>
                  <a:lnTo>
                    <a:pt x="20" y="103"/>
                  </a:lnTo>
                  <a:cubicBezTo>
                    <a:pt x="22" y="106"/>
                    <a:pt x="24" y="109"/>
                    <a:pt x="27" y="112"/>
                  </a:cubicBezTo>
                  <a:cubicBezTo>
                    <a:pt x="31" y="116"/>
                    <a:pt x="35" y="120"/>
                    <a:pt x="38" y="126"/>
                  </a:cubicBezTo>
                  <a:cubicBezTo>
                    <a:pt x="39" y="126"/>
                    <a:pt x="40" y="125"/>
                    <a:pt x="40" y="124"/>
                  </a:cubicBezTo>
                  <a:cubicBezTo>
                    <a:pt x="41" y="123"/>
                    <a:pt x="43" y="121"/>
                    <a:pt x="45" y="121"/>
                  </a:cubicBezTo>
                  <a:cubicBezTo>
                    <a:pt x="47" y="121"/>
                    <a:pt x="49" y="123"/>
                    <a:pt x="50" y="124"/>
                  </a:cubicBezTo>
                  <a:cubicBezTo>
                    <a:pt x="51" y="124"/>
                    <a:pt x="51" y="125"/>
                    <a:pt x="51" y="125"/>
                  </a:cubicBezTo>
                  <a:cubicBezTo>
                    <a:pt x="54" y="122"/>
                    <a:pt x="58" y="121"/>
                    <a:pt x="62" y="121"/>
                  </a:cubicBezTo>
                  <a:cubicBezTo>
                    <a:pt x="63" y="121"/>
                    <a:pt x="64" y="121"/>
                    <a:pt x="65" y="122"/>
                  </a:cubicBezTo>
                  <a:cubicBezTo>
                    <a:pt x="66" y="122"/>
                    <a:pt x="67" y="122"/>
                    <a:pt x="69" y="122"/>
                  </a:cubicBezTo>
                  <a:cubicBezTo>
                    <a:pt x="70" y="122"/>
                    <a:pt x="72" y="122"/>
                    <a:pt x="73" y="121"/>
                  </a:cubicBezTo>
                  <a:cubicBezTo>
                    <a:pt x="77" y="120"/>
                    <a:pt x="80" y="118"/>
                    <a:pt x="83" y="115"/>
                  </a:cubicBezTo>
                  <a:cubicBezTo>
                    <a:pt x="88" y="111"/>
                    <a:pt x="93" y="107"/>
                    <a:pt x="101" y="107"/>
                  </a:cubicBezTo>
                  <a:cubicBezTo>
                    <a:pt x="105" y="107"/>
                    <a:pt x="107" y="110"/>
                    <a:pt x="109" y="113"/>
                  </a:cubicBezTo>
                  <a:cubicBezTo>
                    <a:pt x="111" y="115"/>
                    <a:pt x="112" y="118"/>
                    <a:pt x="114" y="118"/>
                  </a:cubicBezTo>
                  <a:lnTo>
                    <a:pt x="115" y="118"/>
                  </a:lnTo>
                  <a:lnTo>
                    <a:pt x="115" y="125"/>
                  </a:lnTo>
                  <a:cubicBezTo>
                    <a:pt x="115" y="127"/>
                    <a:pt x="124" y="135"/>
                    <a:pt x="126" y="135"/>
                  </a:cubicBezTo>
                  <a:cubicBezTo>
                    <a:pt x="130" y="135"/>
                    <a:pt x="135" y="126"/>
                    <a:pt x="137" y="120"/>
                  </a:cubicBezTo>
                  <a:lnTo>
                    <a:pt x="137" y="120"/>
                  </a:lnTo>
                  <a:lnTo>
                    <a:pt x="146" y="120"/>
                  </a:lnTo>
                  <a:cubicBezTo>
                    <a:pt x="146" y="120"/>
                    <a:pt x="147" y="119"/>
                    <a:pt x="148" y="118"/>
                  </a:cubicBezTo>
                  <a:cubicBezTo>
                    <a:pt x="148" y="117"/>
                    <a:pt x="149" y="117"/>
                    <a:pt x="150" y="1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6" name="Freeform 1170">
              <a:extLst>
                <a:ext uri="{FF2B5EF4-FFF2-40B4-BE49-F238E27FC236}">
                  <a16:creationId xmlns:a16="http://schemas.microsoft.com/office/drawing/2014/main" xmlns="" id="{196E16F9-E6FD-4020-828A-473FBA15854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7522" y="4707673"/>
              <a:ext cx="37589" cy="62023"/>
            </a:xfrm>
            <a:custGeom>
              <a:avLst/>
              <a:gdLst>
                <a:gd name="T0" fmla="*/ 80 w 85"/>
                <a:gd name="T1" fmla="*/ 97 h 146"/>
                <a:gd name="T2" fmla="*/ 85 w 85"/>
                <a:gd name="T3" fmla="*/ 88 h 146"/>
                <a:gd name="T4" fmla="*/ 78 w 85"/>
                <a:gd name="T5" fmla="*/ 82 h 146"/>
                <a:gd name="T6" fmla="*/ 74 w 85"/>
                <a:gd name="T7" fmla="*/ 82 h 146"/>
                <a:gd name="T8" fmla="*/ 73 w 85"/>
                <a:gd name="T9" fmla="*/ 82 h 146"/>
                <a:gd name="T10" fmla="*/ 68 w 85"/>
                <a:gd name="T11" fmla="*/ 81 h 146"/>
                <a:gd name="T12" fmla="*/ 67 w 85"/>
                <a:gd name="T13" fmla="*/ 78 h 146"/>
                <a:gd name="T14" fmla="*/ 70 w 85"/>
                <a:gd name="T15" fmla="*/ 70 h 146"/>
                <a:gd name="T16" fmla="*/ 72 w 85"/>
                <a:gd name="T17" fmla="*/ 61 h 146"/>
                <a:gd name="T18" fmla="*/ 70 w 85"/>
                <a:gd name="T19" fmla="*/ 56 h 146"/>
                <a:gd name="T20" fmla="*/ 67 w 85"/>
                <a:gd name="T21" fmla="*/ 48 h 146"/>
                <a:gd name="T22" fmla="*/ 72 w 85"/>
                <a:gd name="T23" fmla="*/ 44 h 146"/>
                <a:gd name="T24" fmla="*/ 74 w 85"/>
                <a:gd name="T25" fmla="*/ 43 h 146"/>
                <a:gd name="T26" fmla="*/ 79 w 85"/>
                <a:gd name="T27" fmla="*/ 37 h 146"/>
                <a:gd name="T28" fmla="*/ 83 w 85"/>
                <a:gd name="T29" fmla="*/ 31 h 146"/>
                <a:gd name="T30" fmla="*/ 77 w 85"/>
                <a:gd name="T31" fmla="*/ 16 h 146"/>
                <a:gd name="T32" fmla="*/ 72 w 85"/>
                <a:gd name="T33" fmla="*/ 7 h 146"/>
                <a:gd name="T34" fmla="*/ 72 w 85"/>
                <a:gd name="T35" fmla="*/ 5 h 146"/>
                <a:gd name="T36" fmla="*/ 71 w 85"/>
                <a:gd name="T37" fmla="*/ 0 h 146"/>
                <a:gd name="T38" fmla="*/ 65 w 85"/>
                <a:gd name="T39" fmla="*/ 4 h 146"/>
                <a:gd name="T40" fmla="*/ 58 w 85"/>
                <a:gd name="T41" fmla="*/ 8 h 146"/>
                <a:gd name="T42" fmla="*/ 53 w 85"/>
                <a:gd name="T43" fmla="*/ 5 h 146"/>
                <a:gd name="T44" fmla="*/ 52 w 85"/>
                <a:gd name="T45" fmla="*/ 5 h 146"/>
                <a:gd name="T46" fmla="*/ 48 w 85"/>
                <a:gd name="T47" fmla="*/ 5 h 146"/>
                <a:gd name="T48" fmla="*/ 48 w 85"/>
                <a:gd name="T49" fmla="*/ 8 h 146"/>
                <a:gd name="T50" fmla="*/ 42 w 85"/>
                <a:gd name="T51" fmla="*/ 8 h 146"/>
                <a:gd name="T52" fmla="*/ 40 w 85"/>
                <a:gd name="T53" fmla="*/ 6 h 146"/>
                <a:gd name="T54" fmla="*/ 37 w 85"/>
                <a:gd name="T55" fmla="*/ 4 h 146"/>
                <a:gd name="T56" fmla="*/ 32 w 85"/>
                <a:gd name="T57" fmla="*/ 5 h 146"/>
                <a:gd name="T58" fmla="*/ 27 w 85"/>
                <a:gd name="T59" fmla="*/ 6 h 146"/>
                <a:gd name="T60" fmla="*/ 21 w 85"/>
                <a:gd name="T61" fmla="*/ 10 h 146"/>
                <a:gd name="T62" fmla="*/ 11 w 85"/>
                <a:gd name="T63" fmla="*/ 16 h 146"/>
                <a:gd name="T64" fmla="*/ 4 w 85"/>
                <a:gd name="T65" fmla="*/ 18 h 146"/>
                <a:gd name="T66" fmla="*/ 0 w 85"/>
                <a:gd name="T67" fmla="*/ 19 h 146"/>
                <a:gd name="T68" fmla="*/ 0 w 85"/>
                <a:gd name="T69" fmla="*/ 27 h 146"/>
                <a:gd name="T70" fmla="*/ 2 w 85"/>
                <a:gd name="T71" fmla="*/ 37 h 146"/>
                <a:gd name="T72" fmla="*/ 2 w 85"/>
                <a:gd name="T73" fmla="*/ 41 h 146"/>
                <a:gd name="T74" fmla="*/ 4 w 85"/>
                <a:gd name="T75" fmla="*/ 48 h 146"/>
                <a:gd name="T76" fmla="*/ 7 w 85"/>
                <a:gd name="T77" fmla="*/ 59 h 146"/>
                <a:gd name="T78" fmla="*/ 5 w 85"/>
                <a:gd name="T79" fmla="*/ 63 h 146"/>
                <a:gd name="T80" fmla="*/ 4 w 85"/>
                <a:gd name="T81" fmla="*/ 64 h 146"/>
                <a:gd name="T82" fmla="*/ 20 w 85"/>
                <a:gd name="T83" fmla="*/ 84 h 146"/>
                <a:gd name="T84" fmla="*/ 22 w 85"/>
                <a:gd name="T85" fmla="*/ 86 h 146"/>
                <a:gd name="T86" fmla="*/ 28 w 85"/>
                <a:gd name="T87" fmla="*/ 95 h 146"/>
                <a:gd name="T88" fmla="*/ 38 w 85"/>
                <a:gd name="T89" fmla="*/ 105 h 146"/>
                <a:gd name="T90" fmla="*/ 39 w 85"/>
                <a:gd name="T91" fmla="*/ 105 h 146"/>
                <a:gd name="T92" fmla="*/ 39 w 85"/>
                <a:gd name="T93" fmla="*/ 107 h 146"/>
                <a:gd name="T94" fmla="*/ 37 w 85"/>
                <a:gd name="T95" fmla="*/ 112 h 146"/>
                <a:gd name="T96" fmla="*/ 35 w 85"/>
                <a:gd name="T97" fmla="*/ 114 h 146"/>
                <a:gd name="T98" fmla="*/ 38 w 85"/>
                <a:gd name="T99" fmla="*/ 117 h 146"/>
                <a:gd name="T100" fmla="*/ 41 w 85"/>
                <a:gd name="T101" fmla="*/ 122 h 146"/>
                <a:gd name="T102" fmla="*/ 40 w 85"/>
                <a:gd name="T103" fmla="*/ 126 h 146"/>
                <a:gd name="T104" fmla="*/ 39 w 85"/>
                <a:gd name="T105" fmla="*/ 128 h 146"/>
                <a:gd name="T106" fmla="*/ 53 w 85"/>
                <a:gd name="T107" fmla="*/ 137 h 146"/>
                <a:gd name="T108" fmla="*/ 66 w 85"/>
                <a:gd name="T109" fmla="*/ 141 h 146"/>
                <a:gd name="T110" fmla="*/ 67 w 85"/>
                <a:gd name="T111" fmla="*/ 146 h 146"/>
                <a:gd name="T112" fmla="*/ 79 w 85"/>
                <a:gd name="T113" fmla="*/ 131 h 146"/>
                <a:gd name="T114" fmla="*/ 77 w 85"/>
                <a:gd name="T115" fmla="*/ 122 h 146"/>
                <a:gd name="T116" fmla="*/ 74 w 85"/>
                <a:gd name="T117" fmla="*/ 110 h 146"/>
                <a:gd name="T118" fmla="*/ 80 w 85"/>
                <a:gd name="T119" fmla="*/ 97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5" h="146">
                  <a:moveTo>
                    <a:pt x="80" y="97"/>
                  </a:moveTo>
                  <a:cubicBezTo>
                    <a:pt x="83" y="94"/>
                    <a:pt x="85" y="91"/>
                    <a:pt x="85" y="88"/>
                  </a:cubicBezTo>
                  <a:cubicBezTo>
                    <a:pt x="85" y="83"/>
                    <a:pt x="83" y="82"/>
                    <a:pt x="78" y="82"/>
                  </a:cubicBezTo>
                  <a:cubicBezTo>
                    <a:pt x="77" y="82"/>
                    <a:pt x="75" y="82"/>
                    <a:pt x="74" y="82"/>
                  </a:cubicBezTo>
                  <a:cubicBezTo>
                    <a:pt x="74" y="82"/>
                    <a:pt x="73" y="82"/>
                    <a:pt x="73" y="82"/>
                  </a:cubicBezTo>
                  <a:cubicBezTo>
                    <a:pt x="71" y="82"/>
                    <a:pt x="69" y="82"/>
                    <a:pt x="68" y="81"/>
                  </a:cubicBezTo>
                  <a:cubicBezTo>
                    <a:pt x="68" y="81"/>
                    <a:pt x="67" y="80"/>
                    <a:pt x="67" y="78"/>
                  </a:cubicBezTo>
                  <a:cubicBezTo>
                    <a:pt x="67" y="75"/>
                    <a:pt x="69" y="73"/>
                    <a:pt x="70" y="70"/>
                  </a:cubicBezTo>
                  <a:cubicBezTo>
                    <a:pt x="71" y="67"/>
                    <a:pt x="72" y="64"/>
                    <a:pt x="72" y="61"/>
                  </a:cubicBezTo>
                  <a:cubicBezTo>
                    <a:pt x="72" y="59"/>
                    <a:pt x="71" y="58"/>
                    <a:pt x="70" y="56"/>
                  </a:cubicBezTo>
                  <a:cubicBezTo>
                    <a:pt x="69" y="54"/>
                    <a:pt x="67" y="52"/>
                    <a:pt x="67" y="48"/>
                  </a:cubicBezTo>
                  <a:cubicBezTo>
                    <a:pt x="67" y="45"/>
                    <a:pt x="70" y="44"/>
                    <a:pt x="72" y="44"/>
                  </a:cubicBezTo>
                  <a:cubicBezTo>
                    <a:pt x="73" y="43"/>
                    <a:pt x="73" y="43"/>
                    <a:pt x="74" y="43"/>
                  </a:cubicBezTo>
                  <a:cubicBezTo>
                    <a:pt x="74" y="39"/>
                    <a:pt x="77" y="38"/>
                    <a:pt x="79" y="37"/>
                  </a:cubicBezTo>
                  <a:cubicBezTo>
                    <a:pt x="81" y="36"/>
                    <a:pt x="83" y="35"/>
                    <a:pt x="83" y="31"/>
                  </a:cubicBezTo>
                  <a:cubicBezTo>
                    <a:pt x="83" y="24"/>
                    <a:pt x="80" y="20"/>
                    <a:pt x="77" y="16"/>
                  </a:cubicBezTo>
                  <a:cubicBezTo>
                    <a:pt x="74" y="14"/>
                    <a:pt x="72" y="11"/>
                    <a:pt x="72" y="7"/>
                  </a:cubicBezTo>
                  <a:cubicBezTo>
                    <a:pt x="72" y="7"/>
                    <a:pt x="72" y="6"/>
                    <a:pt x="72" y="5"/>
                  </a:cubicBezTo>
                  <a:cubicBezTo>
                    <a:pt x="72" y="3"/>
                    <a:pt x="72" y="2"/>
                    <a:pt x="71" y="0"/>
                  </a:cubicBezTo>
                  <a:cubicBezTo>
                    <a:pt x="68" y="0"/>
                    <a:pt x="66" y="2"/>
                    <a:pt x="65" y="4"/>
                  </a:cubicBezTo>
                  <a:cubicBezTo>
                    <a:pt x="63" y="6"/>
                    <a:pt x="61" y="8"/>
                    <a:pt x="58" y="8"/>
                  </a:cubicBezTo>
                  <a:cubicBezTo>
                    <a:pt x="55" y="8"/>
                    <a:pt x="54" y="6"/>
                    <a:pt x="53" y="5"/>
                  </a:cubicBezTo>
                  <a:cubicBezTo>
                    <a:pt x="52" y="5"/>
                    <a:pt x="52" y="5"/>
                    <a:pt x="52" y="5"/>
                  </a:cubicBezTo>
                  <a:lnTo>
                    <a:pt x="48" y="5"/>
                  </a:lnTo>
                  <a:lnTo>
                    <a:pt x="48" y="8"/>
                  </a:lnTo>
                  <a:lnTo>
                    <a:pt x="42" y="8"/>
                  </a:lnTo>
                  <a:cubicBezTo>
                    <a:pt x="41" y="7"/>
                    <a:pt x="41" y="7"/>
                    <a:pt x="40" y="6"/>
                  </a:cubicBezTo>
                  <a:cubicBezTo>
                    <a:pt x="39" y="5"/>
                    <a:pt x="38" y="4"/>
                    <a:pt x="37" y="4"/>
                  </a:cubicBezTo>
                  <a:cubicBezTo>
                    <a:pt x="35" y="4"/>
                    <a:pt x="33" y="4"/>
                    <a:pt x="32" y="5"/>
                  </a:cubicBezTo>
                  <a:cubicBezTo>
                    <a:pt x="31" y="6"/>
                    <a:pt x="29" y="6"/>
                    <a:pt x="27" y="6"/>
                  </a:cubicBezTo>
                  <a:cubicBezTo>
                    <a:pt x="25" y="6"/>
                    <a:pt x="23" y="8"/>
                    <a:pt x="21" y="10"/>
                  </a:cubicBezTo>
                  <a:cubicBezTo>
                    <a:pt x="19" y="13"/>
                    <a:pt x="16" y="16"/>
                    <a:pt x="11" y="16"/>
                  </a:cubicBezTo>
                  <a:cubicBezTo>
                    <a:pt x="9" y="16"/>
                    <a:pt x="7" y="17"/>
                    <a:pt x="4" y="18"/>
                  </a:cubicBezTo>
                  <a:cubicBezTo>
                    <a:pt x="3" y="19"/>
                    <a:pt x="1" y="19"/>
                    <a:pt x="0" y="19"/>
                  </a:cubicBezTo>
                  <a:lnTo>
                    <a:pt x="0" y="27"/>
                  </a:lnTo>
                  <a:cubicBezTo>
                    <a:pt x="1" y="30"/>
                    <a:pt x="2" y="33"/>
                    <a:pt x="2" y="37"/>
                  </a:cubicBezTo>
                  <a:lnTo>
                    <a:pt x="2" y="41"/>
                  </a:lnTo>
                  <a:cubicBezTo>
                    <a:pt x="2" y="43"/>
                    <a:pt x="3" y="45"/>
                    <a:pt x="4" y="48"/>
                  </a:cubicBezTo>
                  <a:cubicBezTo>
                    <a:pt x="5" y="52"/>
                    <a:pt x="7" y="55"/>
                    <a:pt x="7" y="59"/>
                  </a:cubicBezTo>
                  <a:cubicBezTo>
                    <a:pt x="7" y="61"/>
                    <a:pt x="6" y="62"/>
                    <a:pt x="5" y="63"/>
                  </a:cubicBezTo>
                  <a:cubicBezTo>
                    <a:pt x="5" y="63"/>
                    <a:pt x="4" y="63"/>
                    <a:pt x="4" y="64"/>
                  </a:cubicBezTo>
                  <a:cubicBezTo>
                    <a:pt x="4" y="75"/>
                    <a:pt x="13" y="80"/>
                    <a:pt x="20" y="84"/>
                  </a:cubicBezTo>
                  <a:cubicBezTo>
                    <a:pt x="20" y="85"/>
                    <a:pt x="21" y="85"/>
                    <a:pt x="22" y="86"/>
                  </a:cubicBezTo>
                  <a:cubicBezTo>
                    <a:pt x="25" y="88"/>
                    <a:pt x="26" y="92"/>
                    <a:pt x="28" y="95"/>
                  </a:cubicBezTo>
                  <a:cubicBezTo>
                    <a:pt x="30" y="100"/>
                    <a:pt x="32" y="105"/>
                    <a:pt x="38" y="105"/>
                  </a:cubicBezTo>
                  <a:lnTo>
                    <a:pt x="39" y="105"/>
                  </a:lnTo>
                  <a:lnTo>
                    <a:pt x="39" y="107"/>
                  </a:lnTo>
                  <a:cubicBezTo>
                    <a:pt x="39" y="109"/>
                    <a:pt x="38" y="110"/>
                    <a:pt x="37" y="112"/>
                  </a:cubicBezTo>
                  <a:cubicBezTo>
                    <a:pt x="36" y="112"/>
                    <a:pt x="35" y="113"/>
                    <a:pt x="35" y="114"/>
                  </a:cubicBezTo>
                  <a:cubicBezTo>
                    <a:pt x="35" y="115"/>
                    <a:pt x="36" y="116"/>
                    <a:pt x="38" y="117"/>
                  </a:cubicBezTo>
                  <a:cubicBezTo>
                    <a:pt x="39" y="118"/>
                    <a:pt x="41" y="120"/>
                    <a:pt x="41" y="122"/>
                  </a:cubicBezTo>
                  <a:cubicBezTo>
                    <a:pt x="41" y="124"/>
                    <a:pt x="40" y="125"/>
                    <a:pt x="40" y="126"/>
                  </a:cubicBezTo>
                  <a:cubicBezTo>
                    <a:pt x="39" y="126"/>
                    <a:pt x="39" y="127"/>
                    <a:pt x="39" y="128"/>
                  </a:cubicBezTo>
                  <a:cubicBezTo>
                    <a:pt x="39" y="134"/>
                    <a:pt x="45" y="135"/>
                    <a:pt x="53" y="137"/>
                  </a:cubicBezTo>
                  <a:cubicBezTo>
                    <a:pt x="58" y="137"/>
                    <a:pt x="63" y="138"/>
                    <a:pt x="66" y="141"/>
                  </a:cubicBezTo>
                  <a:cubicBezTo>
                    <a:pt x="67" y="142"/>
                    <a:pt x="67" y="144"/>
                    <a:pt x="67" y="146"/>
                  </a:cubicBezTo>
                  <a:cubicBezTo>
                    <a:pt x="73" y="142"/>
                    <a:pt x="79" y="139"/>
                    <a:pt x="79" y="131"/>
                  </a:cubicBezTo>
                  <a:cubicBezTo>
                    <a:pt x="79" y="128"/>
                    <a:pt x="78" y="125"/>
                    <a:pt x="77" y="122"/>
                  </a:cubicBezTo>
                  <a:cubicBezTo>
                    <a:pt x="75" y="118"/>
                    <a:pt x="74" y="114"/>
                    <a:pt x="74" y="110"/>
                  </a:cubicBezTo>
                  <a:cubicBezTo>
                    <a:pt x="74" y="104"/>
                    <a:pt x="77" y="100"/>
                    <a:pt x="80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7" name="Freeform 1171">
              <a:extLst>
                <a:ext uri="{FF2B5EF4-FFF2-40B4-BE49-F238E27FC236}">
                  <a16:creationId xmlns:a16="http://schemas.microsoft.com/office/drawing/2014/main" xmlns="" id="{8AD40094-7F88-4024-8718-F7B96A8AF048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3620" y="4643771"/>
              <a:ext cx="99612" cy="77059"/>
            </a:xfrm>
            <a:custGeom>
              <a:avLst/>
              <a:gdLst>
                <a:gd name="T0" fmla="*/ 208 w 234"/>
                <a:gd name="T1" fmla="*/ 153 h 178"/>
                <a:gd name="T2" fmla="*/ 222 w 234"/>
                <a:gd name="T3" fmla="*/ 147 h 178"/>
                <a:gd name="T4" fmla="*/ 228 w 234"/>
                <a:gd name="T5" fmla="*/ 125 h 178"/>
                <a:gd name="T6" fmla="*/ 225 w 234"/>
                <a:gd name="T7" fmla="*/ 108 h 178"/>
                <a:gd name="T8" fmla="*/ 219 w 234"/>
                <a:gd name="T9" fmla="*/ 82 h 178"/>
                <a:gd name="T10" fmla="*/ 217 w 234"/>
                <a:gd name="T11" fmla="*/ 69 h 178"/>
                <a:gd name="T12" fmla="*/ 205 w 234"/>
                <a:gd name="T13" fmla="*/ 55 h 178"/>
                <a:gd name="T14" fmla="*/ 186 w 234"/>
                <a:gd name="T15" fmla="*/ 44 h 178"/>
                <a:gd name="T16" fmla="*/ 167 w 234"/>
                <a:gd name="T17" fmla="*/ 46 h 178"/>
                <a:gd name="T18" fmla="*/ 162 w 234"/>
                <a:gd name="T19" fmla="*/ 26 h 178"/>
                <a:gd name="T20" fmla="*/ 156 w 234"/>
                <a:gd name="T21" fmla="*/ 14 h 178"/>
                <a:gd name="T22" fmla="*/ 144 w 234"/>
                <a:gd name="T23" fmla="*/ 7 h 178"/>
                <a:gd name="T24" fmla="*/ 123 w 234"/>
                <a:gd name="T25" fmla="*/ 19 h 178"/>
                <a:gd name="T26" fmla="*/ 98 w 234"/>
                <a:gd name="T27" fmla="*/ 9 h 178"/>
                <a:gd name="T28" fmla="*/ 65 w 234"/>
                <a:gd name="T29" fmla="*/ 4 h 178"/>
                <a:gd name="T30" fmla="*/ 52 w 234"/>
                <a:gd name="T31" fmla="*/ 0 h 178"/>
                <a:gd name="T32" fmla="*/ 32 w 234"/>
                <a:gd name="T33" fmla="*/ 32 h 178"/>
                <a:gd name="T34" fmla="*/ 16 w 234"/>
                <a:gd name="T35" fmla="*/ 43 h 178"/>
                <a:gd name="T36" fmla="*/ 9 w 234"/>
                <a:gd name="T37" fmla="*/ 60 h 178"/>
                <a:gd name="T38" fmla="*/ 4 w 234"/>
                <a:gd name="T39" fmla="*/ 60 h 178"/>
                <a:gd name="T40" fmla="*/ 6 w 234"/>
                <a:gd name="T41" fmla="*/ 63 h 178"/>
                <a:gd name="T42" fmla="*/ 6 w 234"/>
                <a:gd name="T43" fmla="*/ 67 h 178"/>
                <a:gd name="T44" fmla="*/ 0 w 234"/>
                <a:gd name="T45" fmla="*/ 77 h 178"/>
                <a:gd name="T46" fmla="*/ 6 w 234"/>
                <a:gd name="T47" fmla="*/ 90 h 178"/>
                <a:gd name="T48" fmla="*/ 6 w 234"/>
                <a:gd name="T49" fmla="*/ 103 h 178"/>
                <a:gd name="T50" fmla="*/ 10 w 234"/>
                <a:gd name="T51" fmla="*/ 108 h 178"/>
                <a:gd name="T52" fmla="*/ 18 w 234"/>
                <a:gd name="T53" fmla="*/ 111 h 178"/>
                <a:gd name="T54" fmla="*/ 40 w 234"/>
                <a:gd name="T55" fmla="*/ 116 h 178"/>
                <a:gd name="T56" fmla="*/ 66 w 234"/>
                <a:gd name="T57" fmla="*/ 128 h 178"/>
                <a:gd name="T58" fmla="*/ 75 w 234"/>
                <a:gd name="T59" fmla="*/ 144 h 178"/>
                <a:gd name="T60" fmla="*/ 85 w 234"/>
                <a:gd name="T61" fmla="*/ 145 h 178"/>
                <a:gd name="T62" fmla="*/ 97 w 234"/>
                <a:gd name="T63" fmla="*/ 149 h 178"/>
                <a:gd name="T64" fmla="*/ 116 w 234"/>
                <a:gd name="T65" fmla="*/ 152 h 178"/>
                <a:gd name="T66" fmla="*/ 129 w 234"/>
                <a:gd name="T67" fmla="*/ 155 h 178"/>
                <a:gd name="T68" fmla="*/ 126 w 234"/>
                <a:gd name="T69" fmla="*/ 162 h 178"/>
                <a:gd name="T70" fmla="*/ 130 w 234"/>
                <a:gd name="T71" fmla="*/ 170 h 178"/>
                <a:gd name="T72" fmla="*/ 129 w 234"/>
                <a:gd name="T73" fmla="*/ 178 h 178"/>
                <a:gd name="T74" fmla="*/ 147 w 234"/>
                <a:gd name="T75" fmla="*/ 167 h 178"/>
                <a:gd name="T76" fmla="*/ 148 w 234"/>
                <a:gd name="T77" fmla="*/ 165 h 178"/>
                <a:gd name="T78" fmla="*/ 161 w 234"/>
                <a:gd name="T79" fmla="*/ 162 h 178"/>
                <a:gd name="T80" fmla="*/ 177 w 234"/>
                <a:gd name="T81" fmla="*/ 152 h 178"/>
                <a:gd name="T82" fmla="*/ 187 w 234"/>
                <a:gd name="T83" fmla="*/ 149 h 178"/>
                <a:gd name="T84" fmla="*/ 193 w 234"/>
                <a:gd name="T85" fmla="*/ 153 h 178"/>
                <a:gd name="T86" fmla="*/ 195 w 234"/>
                <a:gd name="T87" fmla="*/ 150 h 178"/>
                <a:gd name="T88" fmla="*/ 204 w 234"/>
                <a:gd name="T89" fmla="*/ 152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34" h="178">
                  <a:moveTo>
                    <a:pt x="204" y="152"/>
                  </a:moveTo>
                  <a:cubicBezTo>
                    <a:pt x="205" y="153"/>
                    <a:pt x="206" y="153"/>
                    <a:pt x="208" y="153"/>
                  </a:cubicBezTo>
                  <a:cubicBezTo>
                    <a:pt x="210" y="153"/>
                    <a:pt x="212" y="152"/>
                    <a:pt x="213" y="151"/>
                  </a:cubicBezTo>
                  <a:cubicBezTo>
                    <a:pt x="215" y="149"/>
                    <a:pt x="218" y="147"/>
                    <a:pt x="222" y="147"/>
                  </a:cubicBezTo>
                  <a:lnTo>
                    <a:pt x="222" y="135"/>
                  </a:lnTo>
                  <a:cubicBezTo>
                    <a:pt x="222" y="130"/>
                    <a:pt x="225" y="128"/>
                    <a:pt x="228" y="125"/>
                  </a:cubicBezTo>
                  <a:cubicBezTo>
                    <a:pt x="231" y="123"/>
                    <a:pt x="234" y="121"/>
                    <a:pt x="234" y="116"/>
                  </a:cubicBezTo>
                  <a:cubicBezTo>
                    <a:pt x="234" y="111"/>
                    <a:pt x="230" y="109"/>
                    <a:pt x="225" y="108"/>
                  </a:cubicBezTo>
                  <a:cubicBezTo>
                    <a:pt x="219" y="107"/>
                    <a:pt x="213" y="105"/>
                    <a:pt x="213" y="97"/>
                  </a:cubicBezTo>
                  <a:cubicBezTo>
                    <a:pt x="213" y="91"/>
                    <a:pt x="216" y="86"/>
                    <a:pt x="219" y="82"/>
                  </a:cubicBezTo>
                  <a:cubicBezTo>
                    <a:pt x="221" y="80"/>
                    <a:pt x="223" y="77"/>
                    <a:pt x="223" y="74"/>
                  </a:cubicBezTo>
                  <a:cubicBezTo>
                    <a:pt x="223" y="71"/>
                    <a:pt x="221" y="70"/>
                    <a:pt x="217" y="69"/>
                  </a:cubicBezTo>
                  <a:cubicBezTo>
                    <a:pt x="215" y="68"/>
                    <a:pt x="213" y="68"/>
                    <a:pt x="212" y="67"/>
                  </a:cubicBezTo>
                  <a:cubicBezTo>
                    <a:pt x="209" y="64"/>
                    <a:pt x="206" y="58"/>
                    <a:pt x="205" y="55"/>
                  </a:cubicBezTo>
                  <a:cubicBezTo>
                    <a:pt x="201" y="54"/>
                    <a:pt x="199" y="52"/>
                    <a:pt x="197" y="49"/>
                  </a:cubicBezTo>
                  <a:cubicBezTo>
                    <a:pt x="194" y="47"/>
                    <a:pt x="192" y="44"/>
                    <a:pt x="186" y="44"/>
                  </a:cubicBezTo>
                  <a:cubicBezTo>
                    <a:pt x="182" y="44"/>
                    <a:pt x="180" y="45"/>
                    <a:pt x="177" y="45"/>
                  </a:cubicBezTo>
                  <a:cubicBezTo>
                    <a:pt x="174" y="46"/>
                    <a:pt x="171" y="46"/>
                    <a:pt x="167" y="46"/>
                  </a:cubicBezTo>
                  <a:cubicBezTo>
                    <a:pt x="163" y="46"/>
                    <a:pt x="162" y="41"/>
                    <a:pt x="162" y="39"/>
                  </a:cubicBezTo>
                  <a:lnTo>
                    <a:pt x="162" y="26"/>
                  </a:lnTo>
                  <a:cubicBezTo>
                    <a:pt x="162" y="23"/>
                    <a:pt x="160" y="22"/>
                    <a:pt x="159" y="20"/>
                  </a:cubicBezTo>
                  <a:cubicBezTo>
                    <a:pt x="158" y="19"/>
                    <a:pt x="156" y="17"/>
                    <a:pt x="156" y="14"/>
                  </a:cubicBezTo>
                  <a:cubicBezTo>
                    <a:pt x="153" y="14"/>
                    <a:pt x="152" y="12"/>
                    <a:pt x="150" y="10"/>
                  </a:cubicBezTo>
                  <a:cubicBezTo>
                    <a:pt x="148" y="9"/>
                    <a:pt x="146" y="7"/>
                    <a:pt x="144" y="7"/>
                  </a:cubicBezTo>
                  <a:cubicBezTo>
                    <a:pt x="139" y="7"/>
                    <a:pt x="136" y="10"/>
                    <a:pt x="132" y="13"/>
                  </a:cubicBezTo>
                  <a:cubicBezTo>
                    <a:pt x="130" y="16"/>
                    <a:pt x="127" y="19"/>
                    <a:pt x="123" y="19"/>
                  </a:cubicBezTo>
                  <a:cubicBezTo>
                    <a:pt x="118" y="19"/>
                    <a:pt x="114" y="16"/>
                    <a:pt x="111" y="14"/>
                  </a:cubicBezTo>
                  <a:cubicBezTo>
                    <a:pt x="108" y="12"/>
                    <a:pt x="104" y="9"/>
                    <a:pt x="98" y="9"/>
                  </a:cubicBezTo>
                  <a:cubicBezTo>
                    <a:pt x="90" y="9"/>
                    <a:pt x="84" y="8"/>
                    <a:pt x="78" y="4"/>
                  </a:cubicBezTo>
                  <a:lnTo>
                    <a:pt x="65" y="4"/>
                  </a:lnTo>
                  <a:cubicBezTo>
                    <a:pt x="64" y="3"/>
                    <a:pt x="62" y="3"/>
                    <a:pt x="61" y="2"/>
                  </a:cubicBezTo>
                  <a:cubicBezTo>
                    <a:pt x="58" y="1"/>
                    <a:pt x="55" y="0"/>
                    <a:pt x="52" y="0"/>
                  </a:cubicBezTo>
                  <a:cubicBezTo>
                    <a:pt x="44" y="0"/>
                    <a:pt x="40" y="11"/>
                    <a:pt x="37" y="20"/>
                  </a:cubicBezTo>
                  <a:cubicBezTo>
                    <a:pt x="36" y="25"/>
                    <a:pt x="34" y="29"/>
                    <a:pt x="32" y="32"/>
                  </a:cubicBezTo>
                  <a:cubicBezTo>
                    <a:pt x="30" y="35"/>
                    <a:pt x="27" y="36"/>
                    <a:pt x="24" y="38"/>
                  </a:cubicBezTo>
                  <a:cubicBezTo>
                    <a:pt x="20" y="39"/>
                    <a:pt x="18" y="40"/>
                    <a:pt x="16" y="43"/>
                  </a:cubicBezTo>
                  <a:cubicBezTo>
                    <a:pt x="14" y="46"/>
                    <a:pt x="13" y="48"/>
                    <a:pt x="13" y="50"/>
                  </a:cubicBezTo>
                  <a:cubicBezTo>
                    <a:pt x="12" y="53"/>
                    <a:pt x="11" y="57"/>
                    <a:pt x="9" y="60"/>
                  </a:cubicBezTo>
                  <a:lnTo>
                    <a:pt x="8" y="61"/>
                  </a:lnTo>
                  <a:lnTo>
                    <a:pt x="4" y="60"/>
                  </a:lnTo>
                  <a:lnTo>
                    <a:pt x="5" y="63"/>
                  </a:lnTo>
                  <a:cubicBezTo>
                    <a:pt x="6" y="63"/>
                    <a:pt x="6" y="63"/>
                    <a:pt x="6" y="63"/>
                  </a:cubicBezTo>
                  <a:cubicBezTo>
                    <a:pt x="7" y="64"/>
                    <a:pt x="6" y="65"/>
                    <a:pt x="6" y="65"/>
                  </a:cubicBezTo>
                  <a:cubicBezTo>
                    <a:pt x="6" y="65"/>
                    <a:pt x="6" y="66"/>
                    <a:pt x="6" y="67"/>
                  </a:cubicBezTo>
                  <a:cubicBezTo>
                    <a:pt x="6" y="69"/>
                    <a:pt x="4" y="70"/>
                    <a:pt x="3" y="71"/>
                  </a:cubicBezTo>
                  <a:cubicBezTo>
                    <a:pt x="2" y="73"/>
                    <a:pt x="0" y="74"/>
                    <a:pt x="0" y="77"/>
                  </a:cubicBezTo>
                  <a:cubicBezTo>
                    <a:pt x="0" y="80"/>
                    <a:pt x="2" y="83"/>
                    <a:pt x="4" y="86"/>
                  </a:cubicBezTo>
                  <a:cubicBezTo>
                    <a:pt x="5" y="87"/>
                    <a:pt x="6" y="89"/>
                    <a:pt x="6" y="90"/>
                  </a:cubicBezTo>
                  <a:lnTo>
                    <a:pt x="6" y="90"/>
                  </a:lnTo>
                  <a:lnTo>
                    <a:pt x="6" y="103"/>
                  </a:lnTo>
                  <a:cubicBezTo>
                    <a:pt x="7" y="104"/>
                    <a:pt x="8" y="105"/>
                    <a:pt x="9" y="107"/>
                  </a:cubicBezTo>
                  <a:cubicBezTo>
                    <a:pt x="9" y="107"/>
                    <a:pt x="10" y="107"/>
                    <a:pt x="10" y="108"/>
                  </a:cubicBezTo>
                  <a:lnTo>
                    <a:pt x="18" y="110"/>
                  </a:lnTo>
                  <a:lnTo>
                    <a:pt x="18" y="111"/>
                  </a:lnTo>
                  <a:cubicBezTo>
                    <a:pt x="19" y="113"/>
                    <a:pt x="32" y="115"/>
                    <a:pt x="36" y="116"/>
                  </a:cubicBezTo>
                  <a:cubicBezTo>
                    <a:pt x="38" y="116"/>
                    <a:pt x="39" y="116"/>
                    <a:pt x="40" y="116"/>
                  </a:cubicBezTo>
                  <a:cubicBezTo>
                    <a:pt x="49" y="118"/>
                    <a:pt x="57" y="122"/>
                    <a:pt x="64" y="126"/>
                  </a:cubicBezTo>
                  <a:cubicBezTo>
                    <a:pt x="65" y="127"/>
                    <a:pt x="66" y="127"/>
                    <a:pt x="66" y="128"/>
                  </a:cubicBezTo>
                  <a:cubicBezTo>
                    <a:pt x="70" y="130"/>
                    <a:pt x="71" y="134"/>
                    <a:pt x="72" y="137"/>
                  </a:cubicBezTo>
                  <a:cubicBezTo>
                    <a:pt x="73" y="140"/>
                    <a:pt x="73" y="142"/>
                    <a:pt x="75" y="144"/>
                  </a:cubicBezTo>
                  <a:cubicBezTo>
                    <a:pt x="76" y="145"/>
                    <a:pt x="77" y="145"/>
                    <a:pt x="81" y="145"/>
                  </a:cubicBezTo>
                  <a:cubicBezTo>
                    <a:pt x="83" y="145"/>
                    <a:pt x="84" y="145"/>
                    <a:pt x="85" y="145"/>
                  </a:cubicBezTo>
                  <a:cubicBezTo>
                    <a:pt x="87" y="145"/>
                    <a:pt x="88" y="145"/>
                    <a:pt x="89" y="145"/>
                  </a:cubicBezTo>
                  <a:cubicBezTo>
                    <a:pt x="92" y="145"/>
                    <a:pt x="94" y="147"/>
                    <a:pt x="97" y="149"/>
                  </a:cubicBezTo>
                  <a:cubicBezTo>
                    <a:pt x="100" y="151"/>
                    <a:pt x="104" y="153"/>
                    <a:pt x="109" y="153"/>
                  </a:cubicBezTo>
                  <a:cubicBezTo>
                    <a:pt x="112" y="153"/>
                    <a:pt x="114" y="153"/>
                    <a:pt x="116" y="152"/>
                  </a:cubicBezTo>
                  <a:cubicBezTo>
                    <a:pt x="118" y="151"/>
                    <a:pt x="120" y="149"/>
                    <a:pt x="123" y="149"/>
                  </a:cubicBezTo>
                  <a:cubicBezTo>
                    <a:pt x="127" y="149"/>
                    <a:pt x="129" y="152"/>
                    <a:pt x="129" y="155"/>
                  </a:cubicBezTo>
                  <a:cubicBezTo>
                    <a:pt x="129" y="157"/>
                    <a:pt x="128" y="158"/>
                    <a:pt x="127" y="159"/>
                  </a:cubicBezTo>
                  <a:cubicBezTo>
                    <a:pt x="127" y="160"/>
                    <a:pt x="126" y="161"/>
                    <a:pt x="126" y="162"/>
                  </a:cubicBezTo>
                  <a:cubicBezTo>
                    <a:pt x="126" y="163"/>
                    <a:pt x="127" y="164"/>
                    <a:pt x="128" y="165"/>
                  </a:cubicBezTo>
                  <a:cubicBezTo>
                    <a:pt x="129" y="166"/>
                    <a:pt x="130" y="168"/>
                    <a:pt x="130" y="170"/>
                  </a:cubicBezTo>
                  <a:cubicBezTo>
                    <a:pt x="130" y="172"/>
                    <a:pt x="130" y="174"/>
                    <a:pt x="129" y="175"/>
                  </a:cubicBezTo>
                  <a:cubicBezTo>
                    <a:pt x="129" y="176"/>
                    <a:pt x="129" y="177"/>
                    <a:pt x="129" y="178"/>
                  </a:cubicBezTo>
                  <a:lnTo>
                    <a:pt x="131" y="178"/>
                  </a:lnTo>
                  <a:cubicBezTo>
                    <a:pt x="132" y="171"/>
                    <a:pt x="138" y="167"/>
                    <a:pt x="147" y="167"/>
                  </a:cubicBezTo>
                  <a:lnTo>
                    <a:pt x="147" y="165"/>
                  </a:lnTo>
                  <a:lnTo>
                    <a:pt x="148" y="165"/>
                  </a:lnTo>
                  <a:cubicBezTo>
                    <a:pt x="150" y="165"/>
                    <a:pt x="152" y="164"/>
                    <a:pt x="154" y="164"/>
                  </a:cubicBezTo>
                  <a:cubicBezTo>
                    <a:pt x="156" y="163"/>
                    <a:pt x="158" y="162"/>
                    <a:pt x="161" y="162"/>
                  </a:cubicBezTo>
                  <a:cubicBezTo>
                    <a:pt x="165" y="162"/>
                    <a:pt x="167" y="159"/>
                    <a:pt x="170" y="157"/>
                  </a:cubicBezTo>
                  <a:cubicBezTo>
                    <a:pt x="172" y="154"/>
                    <a:pt x="174" y="152"/>
                    <a:pt x="177" y="152"/>
                  </a:cubicBezTo>
                  <a:cubicBezTo>
                    <a:pt x="179" y="152"/>
                    <a:pt x="180" y="151"/>
                    <a:pt x="181" y="151"/>
                  </a:cubicBezTo>
                  <a:cubicBezTo>
                    <a:pt x="183" y="150"/>
                    <a:pt x="184" y="149"/>
                    <a:pt x="187" y="149"/>
                  </a:cubicBezTo>
                  <a:cubicBezTo>
                    <a:pt x="189" y="149"/>
                    <a:pt x="191" y="151"/>
                    <a:pt x="192" y="152"/>
                  </a:cubicBezTo>
                  <a:cubicBezTo>
                    <a:pt x="192" y="153"/>
                    <a:pt x="193" y="153"/>
                    <a:pt x="193" y="153"/>
                  </a:cubicBezTo>
                  <a:lnTo>
                    <a:pt x="195" y="153"/>
                  </a:lnTo>
                  <a:lnTo>
                    <a:pt x="195" y="150"/>
                  </a:lnTo>
                  <a:lnTo>
                    <a:pt x="203" y="150"/>
                  </a:lnTo>
                  <a:cubicBezTo>
                    <a:pt x="203" y="151"/>
                    <a:pt x="204" y="151"/>
                    <a:pt x="204" y="1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8" name="Freeform 1172">
              <a:extLst>
                <a:ext uri="{FF2B5EF4-FFF2-40B4-BE49-F238E27FC236}">
                  <a16:creationId xmlns:a16="http://schemas.microsoft.com/office/drawing/2014/main" xmlns="" id="{C10A2C4E-DF07-47E8-973B-7836AF9F1C5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0004" y="4765936"/>
              <a:ext cx="46987" cy="46987"/>
            </a:xfrm>
            <a:custGeom>
              <a:avLst/>
              <a:gdLst>
                <a:gd name="T0" fmla="*/ 105 w 113"/>
                <a:gd name="T1" fmla="*/ 61 h 112"/>
                <a:gd name="T2" fmla="*/ 96 w 113"/>
                <a:gd name="T3" fmla="*/ 50 h 112"/>
                <a:gd name="T4" fmla="*/ 93 w 113"/>
                <a:gd name="T5" fmla="*/ 38 h 112"/>
                <a:gd name="T6" fmla="*/ 92 w 113"/>
                <a:gd name="T7" fmla="*/ 39 h 112"/>
                <a:gd name="T8" fmla="*/ 86 w 113"/>
                <a:gd name="T9" fmla="*/ 44 h 112"/>
                <a:gd name="T10" fmla="*/ 75 w 113"/>
                <a:gd name="T11" fmla="*/ 38 h 112"/>
                <a:gd name="T12" fmla="*/ 76 w 113"/>
                <a:gd name="T13" fmla="*/ 33 h 112"/>
                <a:gd name="T14" fmla="*/ 76 w 113"/>
                <a:gd name="T15" fmla="*/ 31 h 112"/>
                <a:gd name="T16" fmla="*/ 76 w 113"/>
                <a:gd name="T17" fmla="*/ 29 h 112"/>
                <a:gd name="T18" fmla="*/ 74 w 113"/>
                <a:gd name="T19" fmla="*/ 26 h 112"/>
                <a:gd name="T20" fmla="*/ 85 w 113"/>
                <a:gd name="T21" fmla="*/ 12 h 112"/>
                <a:gd name="T22" fmla="*/ 73 w 113"/>
                <a:gd name="T23" fmla="*/ 5 h 112"/>
                <a:gd name="T24" fmla="*/ 60 w 113"/>
                <a:gd name="T25" fmla="*/ 0 h 112"/>
                <a:gd name="T26" fmla="*/ 52 w 113"/>
                <a:gd name="T27" fmla="*/ 6 h 112"/>
                <a:gd name="T28" fmla="*/ 54 w 113"/>
                <a:gd name="T29" fmla="*/ 11 h 112"/>
                <a:gd name="T30" fmla="*/ 56 w 113"/>
                <a:gd name="T31" fmla="*/ 17 h 112"/>
                <a:gd name="T32" fmla="*/ 39 w 113"/>
                <a:gd name="T33" fmla="*/ 26 h 112"/>
                <a:gd name="T34" fmla="*/ 34 w 113"/>
                <a:gd name="T35" fmla="*/ 27 h 112"/>
                <a:gd name="T36" fmla="*/ 30 w 113"/>
                <a:gd name="T37" fmla="*/ 29 h 112"/>
                <a:gd name="T38" fmla="*/ 27 w 113"/>
                <a:gd name="T39" fmla="*/ 30 h 112"/>
                <a:gd name="T40" fmla="*/ 24 w 113"/>
                <a:gd name="T41" fmla="*/ 32 h 112"/>
                <a:gd name="T42" fmla="*/ 0 w 113"/>
                <a:gd name="T43" fmla="*/ 45 h 112"/>
                <a:gd name="T44" fmla="*/ 4 w 113"/>
                <a:gd name="T45" fmla="*/ 49 h 112"/>
                <a:gd name="T46" fmla="*/ 10 w 113"/>
                <a:gd name="T47" fmla="*/ 54 h 112"/>
                <a:gd name="T48" fmla="*/ 4 w 113"/>
                <a:gd name="T49" fmla="*/ 61 h 112"/>
                <a:gd name="T50" fmla="*/ 2 w 113"/>
                <a:gd name="T51" fmla="*/ 63 h 112"/>
                <a:gd name="T52" fmla="*/ 1 w 113"/>
                <a:gd name="T53" fmla="*/ 64 h 112"/>
                <a:gd name="T54" fmla="*/ 0 w 113"/>
                <a:gd name="T55" fmla="*/ 65 h 112"/>
                <a:gd name="T56" fmla="*/ 9 w 113"/>
                <a:gd name="T57" fmla="*/ 75 h 112"/>
                <a:gd name="T58" fmla="*/ 13 w 113"/>
                <a:gd name="T59" fmla="*/ 76 h 112"/>
                <a:gd name="T60" fmla="*/ 15 w 113"/>
                <a:gd name="T61" fmla="*/ 85 h 112"/>
                <a:gd name="T62" fmla="*/ 15 w 113"/>
                <a:gd name="T63" fmla="*/ 88 h 112"/>
                <a:gd name="T64" fmla="*/ 30 w 113"/>
                <a:gd name="T65" fmla="*/ 95 h 112"/>
                <a:gd name="T66" fmla="*/ 32 w 113"/>
                <a:gd name="T67" fmla="*/ 96 h 112"/>
                <a:gd name="T68" fmla="*/ 36 w 113"/>
                <a:gd name="T69" fmla="*/ 100 h 112"/>
                <a:gd name="T70" fmla="*/ 42 w 113"/>
                <a:gd name="T71" fmla="*/ 96 h 112"/>
                <a:gd name="T72" fmla="*/ 51 w 113"/>
                <a:gd name="T73" fmla="*/ 91 h 112"/>
                <a:gd name="T74" fmla="*/ 52 w 113"/>
                <a:gd name="T75" fmla="*/ 91 h 112"/>
                <a:gd name="T76" fmla="*/ 52 w 113"/>
                <a:gd name="T77" fmla="*/ 92 h 112"/>
                <a:gd name="T78" fmla="*/ 52 w 113"/>
                <a:gd name="T79" fmla="*/ 102 h 112"/>
                <a:gd name="T80" fmla="*/ 55 w 113"/>
                <a:gd name="T81" fmla="*/ 107 h 112"/>
                <a:gd name="T82" fmla="*/ 58 w 113"/>
                <a:gd name="T83" fmla="*/ 111 h 112"/>
                <a:gd name="T84" fmla="*/ 74 w 113"/>
                <a:gd name="T85" fmla="*/ 107 h 112"/>
                <a:gd name="T86" fmla="*/ 90 w 113"/>
                <a:gd name="T87" fmla="*/ 97 h 112"/>
                <a:gd name="T88" fmla="*/ 99 w 113"/>
                <a:gd name="T89" fmla="*/ 96 h 112"/>
                <a:gd name="T90" fmla="*/ 108 w 113"/>
                <a:gd name="T91" fmla="*/ 90 h 112"/>
                <a:gd name="T92" fmla="*/ 109 w 113"/>
                <a:gd name="T93" fmla="*/ 89 h 112"/>
                <a:gd name="T94" fmla="*/ 104 w 113"/>
                <a:gd name="T95" fmla="*/ 79 h 112"/>
                <a:gd name="T96" fmla="*/ 110 w 113"/>
                <a:gd name="T97" fmla="*/ 71 h 112"/>
                <a:gd name="T98" fmla="*/ 110 w 113"/>
                <a:gd name="T99" fmla="*/ 70 h 112"/>
                <a:gd name="T100" fmla="*/ 113 w 113"/>
                <a:gd name="T101" fmla="*/ 70 h 112"/>
                <a:gd name="T102" fmla="*/ 105 w 113"/>
                <a:gd name="T103" fmla="*/ 6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3" h="112">
                  <a:moveTo>
                    <a:pt x="105" y="61"/>
                  </a:moveTo>
                  <a:cubicBezTo>
                    <a:pt x="101" y="58"/>
                    <a:pt x="97" y="55"/>
                    <a:pt x="96" y="50"/>
                  </a:cubicBezTo>
                  <a:cubicBezTo>
                    <a:pt x="96" y="45"/>
                    <a:pt x="94" y="41"/>
                    <a:pt x="93" y="38"/>
                  </a:cubicBezTo>
                  <a:cubicBezTo>
                    <a:pt x="92" y="38"/>
                    <a:pt x="92" y="39"/>
                    <a:pt x="92" y="39"/>
                  </a:cubicBezTo>
                  <a:cubicBezTo>
                    <a:pt x="91" y="41"/>
                    <a:pt x="88" y="44"/>
                    <a:pt x="86" y="44"/>
                  </a:cubicBezTo>
                  <a:cubicBezTo>
                    <a:pt x="82" y="44"/>
                    <a:pt x="75" y="41"/>
                    <a:pt x="75" y="38"/>
                  </a:cubicBezTo>
                  <a:cubicBezTo>
                    <a:pt x="75" y="36"/>
                    <a:pt x="75" y="34"/>
                    <a:pt x="76" y="33"/>
                  </a:cubicBezTo>
                  <a:cubicBezTo>
                    <a:pt x="76" y="32"/>
                    <a:pt x="76" y="32"/>
                    <a:pt x="76" y="31"/>
                  </a:cubicBezTo>
                  <a:lnTo>
                    <a:pt x="76" y="29"/>
                  </a:lnTo>
                  <a:cubicBezTo>
                    <a:pt x="76" y="29"/>
                    <a:pt x="74" y="28"/>
                    <a:pt x="74" y="26"/>
                  </a:cubicBezTo>
                  <a:cubicBezTo>
                    <a:pt x="74" y="19"/>
                    <a:pt x="80" y="15"/>
                    <a:pt x="85" y="12"/>
                  </a:cubicBezTo>
                  <a:cubicBezTo>
                    <a:pt x="86" y="6"/>
                    <a:pt x="81" y="6"/>
                    <a:pt x="73" y="5"/>
                  </a:cubicBezTo>
                  <a:cubicBezTo>
                    <a:pt x="68" y="4"/>
                    <a:pt x="63" y="3"/>
                    <a:pt x="60" y="0"/>
                  </a:cubicBezTo>
                  <a:cubicBezTo>
                    <a:pt x="55" y="1"/>
                    <a:pt x="52" y="3"/>
                    <a:pt x="52" y="6"/>
                  </a:cubicBezTo>
                  <a:cubicBezTo>
                    <a:pt x="52" y="8"/>
                    <a:pt x="53" y="10"/>
                    <a:pt x="54" y="11"/>
                  </a:cubicBezTo>
                  <a:cubicBezTo>
                    <a:pt x="55" y="13"/>
                    <a:pt x="56" y="14"/>
                    <a:pt x="56" y="17"/>
                  </a:cubicBezTo>
                  <a:cubicBezTo>
                    <a:pt x="56" y="24"/>
                    <a:pt x="47" y="25"/>
                    <a:pt x="39" y="26"/>
                  </a:cubicBezTo>
                  <a:cubicBezTo>
                    <a:pt x="37" y="27"/>
                    <a:pt x="35" y="27"/>
                    <a:pt x="34" y="27"/>
                  </a:cubicBezTo>
                  <a:cubicBezTo>
                    <a:pt x="32" y="27"/>
                    <a:pt x="31" y="28"/>
                    <a:pt x="30" y="29"/>
                  </a:cubicBezTo>
                  <a:cubicBezTo>
                    <a:pt x="29" y="29"/>
                    <a:pt x="28" y="30"/>
                    <a:pt x="27" y="30"/>
                  </a:cubicBezTo>
                  <a:cubicBezTo>
                    <a:pt x="26" y="30"/>
                    <a:pt x="25" y="31"/>
                    <a:pt x="24" y="32"/>
                  </a:cubicBezTo>
                  <a:cubicBezTo>
                    <a:pt x="5" y="40"/>
                    <a:pt x="0" y="44"/>
                    <a:pt x="0" y="45"/>
                  </a:cubicBezTo>
                  <a:cubicBezTo>
                    <a:pt x="0" y="46"/>
                    <a:pt x="2" y="47"/>
                    <a:pt x="4" y="49"/>
                  </a:cubicBezTo>
                  <a:cubicBezTo>
                    <a:pt x="7" y="50"/>
                    <a:pt x="10" y="51"/>
                    <a:pt x="10" y="54"/>
                  </a:cubicBezTo>
                  <a:cubicBezTo>
                    <a:pt x="10" y="59"/>
                    <a:pt x="7" y="60"/>
                    <a:pt x="4" y="61"/>
                  </a:cubicBezTo>
                  <a:cubicBezTo>
                    <a:pt x="3" y="62"/>
                    <a:pt x="2" y="62"/>
                    <a:pt x="2" y="63"/>
                  </a:cubicBezTo>
                  <a:cubicBezTo>
                    <a:pt x="1" y="63"/>
                    <a:pt x="1" y="64"/>
                    <a:pt x="1" y="64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72"/>
                    <a:pt x="5" y="73"/>
                    <a:pt x="9" y="75"/>
                  </a:cubicBezTo>
                  <a:cubicBezTo>
                    <a:pt x="11" y="75"/>
                    <a:pt x="12" y="76"/>
                    <a:pt x="13" y="76"/>
                  </a:cubicBezTo>
                  <a:cubicBezTo>
                    <a:pt x="16" y="78"/>
                    <a:pt x="16" y="82"/>
                    <a:pt x="15" y="85"/>
                  </a:cubicBezTo>
                  <a:cubicBezTo>
                    <a:pt x="15" y="86"/>
                    <a:pt x="15" y="87"/>
                    <a:pt x="15" y="88"/>
                  </a:cubicBezTo>
                  <a:cubicBezTo>
                    <a:pt x="16" y="93"/>
                    <a:pt x="21" y="95"/>
                    <a:pt x="30" y="95"/>
                  </a:cubicBezTo>
                  <a:cubicBezTo>
                    <a:pt x="31" y="95"/>
                    <a:pt x="32" y="95"/>
                    <a:pt x="32" y="96"/>
                  </a:cubicBezTo>
                  <a:cubicBezTo>
                    <a:pt x="32" y="99"/>
                    <a:pt x="33" y="100"/>
                    <a:pt x="36" y="100"/>
                  </a:cubicBezTo>
                  <a:cubicBezTo>
                    <a:pt x="39" y="100"/>
                    <a:pt x="40" y="99"/>
                    <a:pt x="42" y="96"/>
                  </a:cubicBezTo>
                  <a:cubicBezTo>
                    <a:pt x="44" y="94"/>
                    <a:pt x="46" y="91"/>
                    <a:pt x="51" y="91"/>
                  </a:cubicBezTo>
                  <a:cubicBezTo>
                    <a:pt x="51" y="91"/>
                    <a:pt x="51" y="91"/>
                    <a:pt x="52" y="91"/>
                  </a:cubicBezTo>
                  <a:cubicBezTo>
                    <a:pt x="52" y="92"/>
                    <a:pt x="52" y="92"/>
                    <a:pt x="52" y="92"/>
                  </a:cubicBezTo>
                  <a:lnTo>
                    <a:pt x="52" y="102"/>
                  </a:lnTo>
                  <a:cubicBezTo>
                    <a:pt x="52" y="104"/>
                    <a:pt x="53" y="105"/>
                    <a:pt x="55" y="107"/>
                  </a:cubicBezTo>
                  <a:cubicBezTo>
                    <a:pt x="56" y="108"/>
                    <a:pt x="57" y="109"/>
                    <a:pt x="58" y="111"/>
                  </a:cubicBezTo>
                  <a:cubicBezTo>
                    <a:pt x="60" y="111"/>
                    <a:pt x="70" y="112"/>
                    <a:pt x="74" y="107"/>
                  </a:cubicBezTo>
                  <a:cubicBezTo>
                    <a:pt x="76" y="98"/>
                    <a:pt x="83" y="98"/>
                    <a:pt x="90" y="97"/>
                  </a:cubicBezTo>
                  <a:cubicBezTo>
                    <a:pt x="94" y="97"/>
                    <a:pt x="97" y="97"/>
                    <a:pt x="99" y="96"/>
                  </a:cubicBezTo>
                  <a:cubicBezTo>
                    <a:pt x="102" y="94"/>
                    <a:pt x="105" y="92"/>
                    <a:pt x="108" y="90"/>
                  </a:cubicBezTo>
                  <a:lnTo>
                    <a:pt x="109" y="89"/>
                  </a:lnTo>
                  <a:cubicBezTo>
                    <a:pt x="107" y="87"/>
                    <a:pt x="104" y="83"/>
                    <a:pt x="104" y="79"/>
                  </a:cubicBezTo>
                  <a:cubicBezTo>
                    <a:pt x="104" y="75"/>
                    <a:pt x="106" y="72"/>
                    <a:pt x="110" y="71"/>
                  </a:cubicBezTo>
                  <a:cubicBezTo>
                    <a:pt x="110" y="70"/>
                    <a:pt x="110" y="70"/>
                    <a:pt x="110" y="70"/>
                  </a:cubicBezTo>
                  <a:lnTo>
                    <a:pt x="113" y="70"/>
                  </a:lnTo>
                  <a:cubicBezTo>
                    <a:pt x="112" y="67"/>
                    <a:pt x="109" y="64"/>
                    <a:pt x="105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9" name="Freeform 1173">
              <a:extLst>
                <a:ext uri="{FF2B5EF4-FFF2-40B4-BE49-F238E27FC236}">
                  <a16:creationId xmlns:a16="http://schemas.microsoft.com/office/drawing/2014/main" xmlns="" id="{4C4F4AEB-5F43-478F-97F1-DD6F7444A0C4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9473" y="4749021"/>
              <a:ext cx="84576" cy="54505"/>
            </a:xfrm>
            <a:custGeom>
              <a:avLst/>
              <a:gdLst>
                <a:gd name="T0" fmla="*/ 189 w 197"/>
                <a:gd name="T1" fmla="*/ 15 h 128"/>
                <a:gd name="T2" fmla="*/ 187 w 197"/>
                <a:gd name="T3" fmla="*/ 15 h 128"/>
                <a:gd name="T4" fmla="*/ 182 w 197"/>
                <a:gd name="T5" fmla="*/ 17 h 128"/>
                <a:gd name="T6" fmla="*/ 164 w 197"/>
                <a:gd name="T7" fmla="*/ 10 h 128"/>
                <a:gd name="T8" fmla="*/ 159 w 197"/>
                <a:gd name="T9" fmla="*/ 7 h 128"/>
                <a:gd name="T10" fmla="*/ 156 w 197"/>
                <a:gd name="T11" fmla="*/ 4 h 128"/>
                <a:gd name="T12" fmla="*/ 150 w 197"/>
                <a:gd name="T13" fmla="*/ 0 h 128"/>
                <a:gd name="T14" fmla="*/ 146 w 197"/>
                <a:gd name="T15" fmla="*/ 1 h 128"/>
                <a:gd name="T16" fmla="*/ 144 w 197"/>
                <a:gd name="T17" fmla="*/ 2 h 128"/>
                <a:gd name="T18" fmla="*/ 144 w 197"/>
                <a:gd name="T19" fmla="*/ 7 h 128"/>
                <a:gd name="T20" fmla="*/ 143 w 197"/>
                <a:gd name="T21" fmla="*/ 7 h 128"/>
                <a:gd name="T22" fmla="*/ 111 w 197"/>
                <a:gd name="T23" fmla="*/ 14 h 128"/>
                <a:gd name="T24" fmla="*/ 110 w 197"/>
                <a:gd name="T25" fmla="*/ 20 h 128"/>
                <a:gd name="T26" fmla="*/ 108 w 197"/>
                <a:gd name="T27" fmla="*/ 27 h 128"/>
                <a:gd name="T28" fmla="*/ 105 w 197"/>
                <a:gd name="T29" fmla="*/ 28 h 128"/>
                <a:gd name="T30" fmla="*/ 101 w 197"/>
                <a:gd name="T31" fmla="*/ 31 h 128"/>
                <a:gd name="T32" fmla="*/ 63 w 197"/>
                <a:gd name="T33" fmla="*/ 69 h 128"/>
                <a:gd name="T34" fmla="*/ 52 w 197"/>
                <a:gd name="T35" fmla="*/ 65 h 128"/>
                <a:gd name="T36" fmla="*/ 39 w 197"/>
                <a:gd name="T37" fmla="*/ 65 h 128"/>
                <a:gd name="T38" fmla="*/ 39 w 197"/>
                <a:gd name="T39" fmla="*/ 64 h 128"/>
                <a:gd name="T40" fmla="*/ 32 w 197"/>
                <a:gd name="T41" fmla="*/ 57 h 128"/>
                <a:gd name="T42" fmla="*/ 31 w 197"/>
                <a:gd name="T43" fmla="*/ 57 h 128"/>
                <a:gd name="T44" fmla="*/ 26 w 197"/>
                <a:gd name="T45" fmla="*/ 58 h 128"/>
                <a:gd name="T46" fmla="*/ 25 w 197"/>
                <a:gd name="T47" fmla="*/ 62 h 128"/>
                <a:gd name="T48" fmla="*/ 26 w 197"/>
                <a:gd name="T49" fmla="*/ 64 h 128"/>
                <a:gd name="T50" fmla="*/ 10 w 197"/>
                <a:gd name="T51" fmla="*/ 76 h 128"/>
                <a:gd name="T52" fmla="*/ 4 w 197"/>
                <a:gd name="T53" fmla="*/ 74 h 128"/>
                <a:gd name="T54" fmla="*/ 0 w 197"/>
                <a:gd name="T55" fmla="*/ 74 h 128"/>
                <a:gd name="T56" fmla="*/ 0 w 197"/>
                <a:gd name="T57" fmla="*/ 77 h 128"/>
                <a:gd name="T58" fmla="*/ 4 w 197"/>
                <a:gd name="T59" fmla="*/ 89 h 128"/>
                <a:gd name="T60" fmla="*/ 12 w 197"/>
                <a:gd name="T61" fmla="*/ 99 h 128"/>
                <a:gd name="T62" fmla="*/ 20 w 197"/>
                <a:gd name="T63" fmla="*/ 112 h 128"/>
                <a:gd name="T64" fmla="*/ 19 w 197"/>
                <a:gd name="T65" fmla="*/ 113 h 128"/>
                <a:gd name="T66" fmla="*/ 15 w 197"/>
                <a:gd name="T67" fmla="*/ 113 h 128"/>
                <a:gd name="T68" fmla="*/ 11 w 197"/>
                <a:gd name="T69" fmla="*/ 119 h 128"/>
                <a:gd name="T70" fmla="*/ 15 w 197"/>
                <a:gd name="T71" fmla="*/ 126 h 128"/>
                <a:gd name="T72" fmla="*/ 16 w 197"/>
                <a:gd name="T73" fmla="*/ 128 h 128"/>
                <a:gd name="T74" fmla="*/ 28 w 197"/>
                <a:gd name="T75" fmla="*/ 119 h 128"/>
                <a:gd name="T76" fmla="*/ 57 w 197"/>
                <a:gd name="T77" fmla="*/ 101 h 128"/>
                <a:gd name="T78" fmla="*/ 75 w 197"/>
                <a:gd name="T79" fmla="*/ 99 h 128"/>
                <a:gd name="T80" fmla="*/ 109 w 197"/>
                <a:gd name="T81" fmla="*/ 107 h 128"/>
                <a:gd name="T82" fmla="*/ 110 w 197"/>
                <a:gd name="T83" fmla="*/ 111 h 128"/>
                <a:gd name="T84" fmla="*/ 112 w 197"/>
                <a:gd name="T85" fmla="*/ 118 h 128"/>
                <a:gd name="T86" fmla="*/ 139 w 197"/>
                <a:gd name="T87" fmla="*/ 123 h 128"/>
                <a:gd name="T88" fmla="*/ 144 w 197"/>
                <a:gd name="T89" fmla="*/ 123 h 128"/>
                <a:gd name="T90" fmla="*/ 188 w 197"/>
                <a:gd name="T91" fmla="*/ 101 h 128"/>
                <a:gd name="T92" fmla="*/ 184 w 197"/>
                <a:gd name="T93" fmla="*/ 96 h 128"/>
                <a:gd name="T94" fmla="*/ 176 w 197"/>
                <a:gd name="T95" fmla="*/ 83 h 128"/>
                <a:gd name="T96" fmla="*/ 188 w 197"/>
                <a:gd name="T97" fmla="*/ 56 h 128"/>
                <a:gd name="T98" fmla="*/ 193 w 197"/>
                <a:gd name="T99" fmla="*/ 48 h 128"/>
                <a:gd name="T100" fmla="*/ 191 w 197"/>
                <a:gd name="T101" fmla="*/ 46 h 128"/>
                <a:gd name="T102" fmla="*/ 185 w 197"/>
                <a:gd name="T103" fmla="*/ 37 h 128"/>
                <a:gd name="T104" fmla="*/ 187 w 197"/>
                <a:gd name="T105" fmla="*/ 32 h 128"/>
                <a:gd name="T106" fmla="*/ 187 w 197"/>
                <a:gd name="T107" fmla="*/ 31 h 128"/>
                <a:gd name="T108" fmla="*/ 188 w 197"/>
                <a:gd name="T109" fmla="*/ 29 h 128"/>
                <a:gd name="T110" fmla="*/ 189 w 197"/>
                <a:gd name="T111" fmla="*/ 29 h 128"/>
                <a:gd name="T112" fmla="*/ 188 w 197"/>
                <a:gd name="T113" fmla="*/ 26 h 128"/>
                <a:gd name="T114" fmla="*/ 187 w 197"/>
                <a:gd name="T115" fmla="*/ 22 h 128"/>
                <a:gd name="T116" fmla="*/ 188 w 197"/>
                <a:gd name="T117" fmla="*/ 21 h 128"/>
                <a:gd name="T118" fmla="*/ 189 w 197"/>
                <a:gd name="T119" fmla="*/ 21 h 128"/>
                <a:gd name="T120" fmla="*/ 197 w 197"/>
                <a:gd name="T121" fmla="*/ 18 h 128"/>
                <a:gd name="T122" fmla="*/ 189 w 197"/>
                <a:gd name="T123" fmla="*/ 1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7" h="128">
                  <a:moveTo>
                    <a:pt x="189" y="15"/>
                  </a:moveTo>
                  <a:cubicBezTo>
                    <a:pt x="189" y="15"/>
                    <a:pt x="188" y="15"/>
                    <a:pt x="187" y="15"/>
                  </a:cubicBezTo>
                  <a:cubicBezTo>
                    <a:pt x="186" y="16"/>
                    <a:pt x="185" y="17"/>
                    <a:pt x="182" y="17"/>
                  </a:cubicBezTo>
                  <a:cubicBezTo>
                    <a:pt x="174" y="17"/>
                    <a:pt x="169" y="13"/>
                    <a:pt x="164" y="10"/>
                  </a:cubicBezTo>
                  <a:cubicBezTo>
                    <a:pt x="163" y="9"/>
                    <a:pt x="161" y="8"/>
                    <a:pt x="159" y="7"/>
                  </a:cubicBezTo>
                  <a:cubicBezTo>
                    <a:pt x="158" y="6"/>
                    <a:pt x="157" y="5"/>
                    <a:pt x="156" y="4"/>
                  </a:cubicBezTo>
                  <a:cubicBezTo>
                    <a:pt x="155" y="2"/>
                    <a:pt x="154" y="0"/>
                    <a:pt x="150" y="0"/>
                  </a:cubicBezTo>
                  <a:cubicBezTo>
                    <a:pt x="149" y="0"/>
                    <a:pt x="148" y="1"/>
                    <a:pt x="146" y="1"/>
                  </a:cubicBezTo>
                  <a:cubicBezTo>
                    <a:pt x="146" y="1"/>
                    <a:pt x="145" y="1"/>
                    <a:pt x="144" y="2"/>
                  </a:cubicBezTo>
                  <a:cubicBezTo>
                    <a:pt x="145" y="3"/>
                    <a:pt x="145" y="4"/>
                    <a:pt x="144" y="7"/>
                  </a:cubicBezTo>
                  <a:cubicBezTo>
                    <a:pt x="143" y="7"/>
                    <a:pt x="143" y="7"/>
                    <a:pt x="143" y="7"/>
                  </a:cubicBezTo>
                  <a:cubicBezTo>
                    <a:pt x="134" y="7"/>
                    <a:pt x="118" y="10"/>
                    <a:pt x="111" y="14"/>
                  </a:cubicBezTo>
                  <a:cubicBezTo>
                    <a:pt x="110" y="15"/>
                    <a:pt x="110" y="18"/>
                    <a:pt x="110" y="20"/>
                  </a:cubicBezTo>
                  <a:cubicBezTo>
                    <a:pt x="109" y="23"/>
                    <a:pt x="109" y="25"/>
                    <a:pt x="108" y="27"/>
                  </a:cubicBezTo>
                  <a:cubicBezTo>
                    <a:pt x="107" y="27"/>
                    <a:pt x="106" y="28"/>
                    <a:pt x="105" y="28"/>
                  </a:cubicBezTo>
                  <a:cubicBezTo>
                    <a:pt x="103" y="29"/>
                    <a:pt x="102" y="30"/>
                    <a:pt x="101" y="31"/>
                  </a:cubicBezTo>
                  <a:cubicBezTo>
                    <a:pt x="94" y="51"/>
                    <a:pt x="84" y="69"/>
                    <a:pt x="63" y="69"/>
                  </a:cubicBezTo>
                  <a:cubicBezTo>
                    <a:pt x="58" y="69"/>
                    <a:pt x="54" y="67"/>
                    <a:pt x="52" y="65"/>
                  </a:cubicBezTo>
                  <a:lnTo>
                    <a:pt x="39" y="65"/>
                  </a:lnTo>
                  <a:cubicBezTo>
                    <a:pt x="39" y="65"/>
                    <a:pt x="39" y="65"/>
                    <a:pt x="39" y="64"/>
                  </a:cubicBezTo>
                  <a:cubicBezTo>
                    <a:pt x="38" y="64"/>
                    <a:pt x="34" y="59"/>
                    <a:pt x="32" y="57"/>
                  </a:cubicBezTo>
                  <a:cubicBezTo>
                    <a:pt x="32" y="57"/>
                    <a:pt x="31" y="57"/>
                    <a:pt x="31" y="57"/>
                  </a:cubicBezTo>
                  <a:cubicBezTo>
                    <a:pt x="29" y="57"/>
                    <a:pt x="27" y="57"/>
                    <a:pt x="26" y="58"/>
                  </a:cubicBezTo>
                  <a:cubicBezTo>
                    <a:pt x="25" y="58"/>
                    <a:pt x="25" y="60"/>
                    <a:pt x="25" y="62"/>
                  </a:cubicBezTo>
                  <a:cubicBezTo>
                    <a:pt x="26" y="63"/>
                    <a:pt x="26" y="64"/>
                    <a:pt x="26" y="64"/>
                  </a:cubicBezTo>
                  <a:cubicBezTo>
                    <a:pt x="25" y="69"/>
                    <a:pt x="17" y="76"/>
                    <a:pt x="10" y="76"/>
                  </a:cubicBezTo>
                  <a:cubicBezTo>
                    <a:pt x="8" y="76"/>
                    <a:pt x="6" y="75"/>
                    <a:pt x="4" y="74"/>
                  </a:cubicBezTo>
                  <a:lnTo>
                    <a:pt x="0" y="74"/>
                  </a:lnTo>
                  <a:lnTo>
                    <a:pt x="0" y="77"/>
                  </a:lnTo>
                  <a:cubicBezTo>
                    <a:pt x="1" y="80"/>
                    <a:pt x="3" y="83"/>
                    <a:pt x="4" y="89"/>
                  </a:cubicBezTo>
                  <a:cubicBezTo>
                    <a:pt x="4" y="94"/>
                    <a:pt x="8" y="96"/>
                    <a:pt x="12" y="99"/>
                  </a:cubicBezTo>
                  <a:cubicBezTo>
                    <a:pt x="16" y="103"/>
                    <a:pt x="20" y="106"/>
                    <a:pt x="20" y="112"/>
                  </a:cubicBezTo>
                  <a:cubicBezTo>
                    <a:pt x="20" y="112"/>
                    <a:pt x="20" y="113"/>
                    <a:pt x="19" y="113"/>
                  </a:cubicBezTo>
                  <a:lnTo>
                    <a:pt x="15" y="113"/>
                  </a:lnTo>
                  <a:cubicBezTo>
                    <a:pt x="13" y="114"/>
                    <a:pt x="11" y="116"/>
                    <a:pt x="11" y="119"/>
                  </a:cubicBezTo>
                  <a:cubicBezTo>
                    <a:pt x="11" y="122"/>
                    <a:pt x="13" y="124"/>
                    <a:pt x="15" y="126"/>
                  </a:cubicBezTo>
                  <a:cubicBezTo>
                    <a:pt x="16" y="127"/>
                    <a:pt x="16" y="127"/>
                    <a:pt x="16" y="128"/>
                  </a:cubicBezTo>
                  <a:cubicBezTo>
                    <a:pt x="21" y="125"/>
                    <a:pt x="24" y="122"/>
                    <a:pt x="28" y="119"/>
                  </a:cubicBezTo>
                  <a:cubicBezTo>
                    <a:pt x="39" y="111"/>
                    <a:pt x="47" y="104"/>
                    <a:pt x="57" y="101"/>
                  </a:cubicBezTo>
                  <a:cubicBezTo>
                    <a:pt x="62" y="99"/>
                    <a:pt x="68" y="99"/>
                    <a:pt x="75" y="99"/>
                  </a:cubicBezTo>
                  <a:cubicBezTo>
                    <a:pt x="89" y="99"/>
                    <a:pt x="105" y="103"/>
                    <a:pt x="109" y="107"/>
                  </a:cubicBezTo>
                  <a:cubicBezTo>
                    <a:pt x="110" y="109"/>
                    <a:pt x="110" y="110"/>
                    <a:pt x="110" y="111"/>
                  </a:cubicBezTo>
                  <a:cubicBezTo>
                    <a:pt x="110" y="114"/>
                    <a:pt x="110" y="116"/>
                    <a:pt x="112" y="118"/>
                  </a:cubicBezTo>
                  <a:cubicBezTo>
                    <a:pt x="116" y="123"/>
                    <a:pt x="128" y="123"/>
                    <a:pt x="139" y="123"/>
                  </a:cubicBezTo>
                  <a:lnTo>
                    <a:pt x="144" y="123"/>
                  </a:lnTo>
                  <a:cubicBezTo>
                    <a:pt x="174" y="123"/>
                    <a:pt x="188" y="121"/>
                    <a:pt x="188" y="101"/>
                  </a:cubicBezTo>
                  <a:cubicBezTo>
                    <a:pt x="188" y="100"/>
                    <a:pt x="186" y="98"/>
                    <a:pt x="184" y="96"/>
                  </a:cubicBezTo>
                  <a:cubicBezTo>
                    <a:pt x="180" y="93"/>
                    <a:pt x="176" y="89"/>
                    <a:pt x="176" y="83"/>
                  </a:cubicBezTo>
                  <a:cubicBezTo>
                    <a:pt x="176" y="73"/>
                    <a:pt x="182" y="64"/>
                    <a:pt x="188" y="56"/>
                  </a:cubicBezTo>
                  <a:cubicBezTo>
                    <a:pt x="190" y="53"/>
                    <a:pt x="192" y="51"/>
                    <a:pt x="193" y="48"/>
                  </a:cubicBezTo>
                  <a:cubicBezTo>
                    <a:pt x="193" y="48"/>
                    <a:pt x="192" y="47"/>
                    <a:pt x="191" y="46"/>
                  </a:cubicBezTo>
                  <a:cubicBezTo>
                    <a:pt x="189" y="44"/>
                    <a:pt x="185" y="41"/>
                    <a:pt x="185" y="37"/>
                  </a:cubicBezTo>
                  <a:cubicBezTo>
                    <a:pt x="185" y="35"/>
                    <a:pt x="186" y="33"/>
                    <a:pt x="187" y="32"/>
                  </a:cubicBezTo>
                  <a:cubicBezTo>
                    <a:pt x="187" y="32"/>
                    <a:pt x="187" y="31"/>
                    <a:pt x="187" y="31"/>
                  </a:cubicBezTo>
                  <a:cubicBezTo>
                    <a:pt x="187" y="30"/>
                    <a:pt x="187" y="30"/>
                    <a:pt x="188" y="29"/>
                  </a:cubicBezTo>
                  <a:cubicBezTo>
                    <a:pt x="188" y="29"/>
                    <a:pt x="188" y="29"/>
                    <a:pt x="189" y="29"/>
                  </a:cubicBezTo>
                  <a:cubicBezTo>
                    <a:pt x="189" y="28"/>
                    <a:pt x="188" y="27"/>
                    <a:pt x="188" y="26"/>
                  </a:cubicBezTo>
                  <a:cubicBezTo>
                    <a:pt x="187" y="25"/>
                    <a:pt x="187" y="23"/>
                    <a:pt x="187" y="22"/>
                  </a:cubicBezTo>
                  <a:cubicBezTo>
                    <a:pt x="187" y="21"/>
                    <a:pt x="187" y="21"/>
                    <a:pt x="188" y="21"/>
                  </a:cubicBezTo>
                  <a:cubicBezTo>
                    <a:pt x="188" y="21"/>
                    <a:pt x="188" y="21"/>
                    <a:pt x="189" y="21"/>
                  </a:cubicBezTo>
                  <a:cubicBezTo>
                    <a:pt x="192" y="22"/>
                    <a:pt x="195" y="21"/>
                    <a:pt x="197" y="18"/>
                  </a:cubicBezTo>
                  <a:cubicBezTo>
                    <a:pt x="194" y="17"/>
                    <a:pt x="191" y="17"/>
                    <a:pt x="18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0" name="Freeform 1174">
              <a:extLst>
                <a:ext uri="{FF2B5EF4-FFF2-40B4-BE49-F238E27FC236}">
                  <a16:creationId xmlns:a16="http://schemas.microsoft.com/office/drawing/2014/main" xmlns="" id="{4F359AF6-F9AF-4604-8380-EC0173F266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1955" y="4726468"/>
              <a:ext cx="31951" cy="56384"/>
            </a:xfrm>
            <a:custGeom>
              <a:avLst/>
              <a:gdLst>
                <a:gd name="T0" fmla="*/ 76 w 76"/>
                <a:gd name="T1" fmla="*/ 66 h 131"/>
                <a:gd name="T2" fmla="*/ 75 w 76"/>
                <a:gd name="T3" fmla="*/ 63 h 131"/>
                <a:gd name="T4" fmla="*/ 73 w 76"/>
                <a:gd name="T5" fmla="*/ 59 h 131"/>
                <a:gd name="T6" fmla="*/ 64 w 76"/>
                <a:gd name="T7" fmla="*/ 39 h 131"/>
                <a:gd name="T8" fmla="*/ 52 w 76"/>
                <a:gd name="T9" fmla="*/ 17 h 131"/>
                <a:gd name="T10" fmla="*/ 50 w 76"/>
                <a:gd name="T11" fmla="*/ 15 h 131"/>
                <a:gd name="T12" fmla="*/ 43 w 76"/>
                <a:gd name="T13" fmla="*/ 12 h 131"/>
                <a:gd name="T14" fmla="*/ 39 w 76"/>
                <a:gd name="T15" fmla="*/ 12 h 131"/>
                <a:gd name="T16" fmla="*/ 32 w 76"/>
                <a:gd name="T17" fmla="*/ 13 h 131"/>
                <a:gd name="T18" fmla="*/ 18 w 76"/>
                <a:gd name="T19" fmla="*/ 0 h 131"/>
                <a:gd name="T20" fmla="*/ 17 w 76"/>
                <a:gd name="T21" fmla="*/ 1 h 131"/>
                <a:gd name="T22" fmla="*/ 14 w 76"/>
                <a:gd name="T23" fmla="*/ 3 h 131"/>
                <a:gd name="T24" fmla="*/ 16 w 76"/>
                <a:gd name="T25" fmla="*/ 10 h 131"/>
                <a:gd name="T26" fmla="*/ 19 w 76"/>
                <a:gd name="T27" fmla="*/ 16 h 131"/>
                <a:gd name="T28" fmla="*/ 16 w 76"/>
                <a:gd name="T29" fmla="*/ 26 h 131"/>
                <a:gd name="T30" fmla="*/ 14 w 76"/>
                <a:gd name="T31" fmla="*/ 33 h 131"/>
                <a:gd name="T32" fmla="*/ 15 w 76"/>
                <a:gd name="T33" fmla="*/ 35 h 131"/>
                <a:gd name="T34" fmla="*/ 16 w 76"/>
                <a:gd name="T35" fmla="*/ 35 h 131"/>
                <a:gd name="T36" fmla="*/ 18 w 76"/>
                <a:gd name="T37" fmla="*/ 34 h 131"/>
                <a:gd name="T38" fmla="*/ 22 w 76"/>
                <a:gd name="T39" fmla="*/ 34 h 131"/>
                <a:gd name="T40" fmla="*/ 31 w 76"/>
                <a:gd name="T41" fmla="*/ 43 h 131"/>
                <a:gd name="T42" fmla="*/ 26 w 76"/>
                <a:gd name="T43" fmla="*/ 54 h 131"/>
                <a:gd name="T44" fmla="*/ 20 w 76"/>
                <a:gd name="T45" fmla="*/ 65 h 131"/>
                <a:gd name="T46" fmla="*/ 23 w 76"/>
                <a:gd name="T47" fmla="*/ 76 h 131"/>
                <a:gd name="T48" fmla="*/ 26 w 76"/>
                <a:gd name="T49" fmla="*/ 86 h 131"/>
                <a:gd name="T50" fmla="*/ 12 w 76"/>
                <a:gd name="T51" fmla="*/ 103 h 131"/>
                <a:gd name="T52" fmla="*/ 0 w 76"/>
                <a:gd name="T53" fmla="*/ 116 h 131"/>
                <a:gd name="T54" fmla="*/ 2 w 76"/>
                <a:gd name="T55" fmla="*/ 117 h 131"/>
                <a:gd name="T56" fmla="*/ 3 w 76"/>
                <a:gd name="T57" fmla="*/ 118 h 131"/>
                <a:gd name="T58" fmla="*/ 3 w 76"/>
                <a:gd name="T59" fmla="*/ 121 h 131"/>
                <a:gd name="T60" fmla="*/ 3 w 76"/>
                <a:gd name="T61" fmla="*/ 122 h 131"/>
                <a:gd name="T62" fmla="*/ 2 w 76"/>
                <a:gd name="T63" fmla="*/ 123 h 131"/>
                <a:gd name="T64" fmla="*/ 1 w 76"/>
                <a:gd name="T65" fmla="*/ 128 h 131"/>
                <a:gd name="T66" fmla="*/ 10 w 76"/>
                <a:gd name="T67" fmla="*/ 131 h 131"/>
                <a:gd name="T68" fmla="*/ 14 w 76"/>
                <a:gd name="T69" fmla="*/ 127 h 131"/>
                <a:gd name="T70" fmla="*/ 16 w 76"/>
                <a:gd name="T71" fmla="*/ 126 h 131"/>
                <a:gd name="T72" fmla="*/ 16 w 76"/>
                <a:gd name="T73" fmla="*/ 123 h 131"/>
                <a:gd name="T74" fmla="*/ 17 w 76"/>
                <a:gd name="T75" fmla="*/ 122 h 131"/>
                <a:gd name="T76" fmla="*/ 24 w 76"/>
                <a:gd name="T77" fmla="*/ 122 h 131"/>
                <a:gd name="T78" fmla="*/ 24 w 76"/>
                <a:gd name="T79" fmla="*/ 122 h 131"/>
                <a:gd name="T80" fmla="*/ 29 w 76"/>
                <a:gd name="T81" fmla="*/ 123 h 131"/>
                <a:gd name="T82" fmla="*/ 42 w 76"/>
                <a:gd name="T83" fmla="*/ 114 h 131"/>
                <a:gd name="T84" fmla="*/ 42 w 76"/>
                <a:gd name="T85" fmla="*/ 112 h 131"/>
                <a:gd name="T86" fmla="*/ 43 w 76"/>
                <a:gd name="T87" fmla="*/ 106 h 131"/>
                <a:gd name="T88" fmla="*/ 49 w 76"/>
                <a:gd name="T89" fmla="*/ 105 h 131"/>
                <a:gd name="T90" fmla="*/ 51 w 76"/>
                <a:gd name="T91" fmla="*/ 105 h 131"/>
                <a:gd name="T92" fmla="*/ 61 w 76"/>
                <a:gd name="T93" fmla="*/ 90 h 131"/>
                <a:gd name="T94" fmla="*/ 68 w 76"/>
                <a:gd name="T95" fmla="*/ 84 h 131"/>
                <a:gd name="T96" fmla="*/ 69 w 76"/>
                <a:gd name="T97" fmla="*/ 79 h 131"/>
                <a:gd name="T98" fmla="*/ 70 w 76"/>
                <a:gd name="T99" fmla="*/ 74 h 131"/>
                <a:gd name="T100" fmla="*/ 73 w 76"/>
                <a:gd name="T101" fmla="*/ 71 h 131"/>
                <a:gd name="T102" fmla="*/ 76 w 76"/>
                <a:gd name="T103" fmla="*/ 6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6" h="131">
                  <a:moveTo>
                    <a:pt x="76" y="66"/>
                  </a:moveTo>
                  <a:cubicBezTo>
                    <a:pt x="76" y="65"/>
                    <a:pt x="75" y="64"/>
                    <a:pt x="75" y="63"/>
                  </a:cubicBezTo>
                  <a:cubicBezTo>
                    <a:pt x="74" y="62"/>
                    <a:pt x="73" y="61"/>
                    <a:pt x="73" y="59"/>
                  </a:cubicBezTo>
                  <a:cubicBezTo>
                    <a:pt x="68" y="54"/>
                    <a:pt x="66" y="46"/>
                    <a:pt x="64" y="39"/>
                  </a:cubicBezTo>
                  <a:cubicBezTo>
                    <a:pt x="62" y="30"/>
                    <a:pt x="60" y="22"/>
                    <a:pt x="52" y="17"/>
                  </a:cubicBezTo>
                  <a:cubicBezTo>
                    <a:pt x="51" y="16"/>
                    <a:pt x="50" y="16"/>
                    <a:pt x="50" y="15"/>
                  </a:cubicBezTo>
                  <a:cubicBezTo>
                    <a:pt x="48" y="13"/>
                    <a:pt x="46" y="12"/>
                    <a:pt x="43" y="12"/>
                  </a:cubicBezTo>
                  <a:cubicBezTo>
                    <a:pt x="42" y="12"/>
                    <a:pt x="40" y="12"/>
                    <a:pt x="39" y="12"/>
                  </a:cubicBezTo>
                  <a:cubicBezTo>
                    <a:pt x="37" y="13"/>
                    <a:pt x="35" y="13"/>
                    <a:pt x="32" y="13"/>
                  </a:cubicBezTo>
                  <a:cubicBezTo>
                    <a:pt x="28" y="13"/>
                    <a:pt x="20" y="5"/>
                    <a:pt x="18" y="0"/>
                  </a:cubicBezTo>
                  <a:cubicBezTo>
                    <a:pt x="18" y="0"/>
                    <a:pt x="17" y="1"/>
                    <a:pt x="17" y="1"/>
                  </a:cubicBezTo>
                  <a:cubicBezTo>
                    <a:pt x="15" y="2"/>
                    <a:pt x="14" y="2"/>
                    <a:pt x="14" y="3"/>
                  </a:cubicBezTo>
                  <a:cubicBezTo>
                    <a:pt x="14" y="6"/>
                    <a:pt x="15" y="8"/>
                    <a:pt x="16" y="10"/>
                  </a:cubicBezTo>
                  <a:cubicBezTo>
                    <a:pt x="17" y="11"/>
                    <a:pt x="19" y="13"/>
                    <a:pt x="19" y="16"/>
                  </a:cubicBezTo>
                  <a:cubicBezTo>
                    <a:pt x="19" y="19"/>
                    <a:pt x="17" y="23"/>
                    <a:pt x="16" y="26"/>
                  </a:cubicBezTo>
                  <a:cubicBezTo>
                    <a:pt x="15" y="28"/>
                    <a:pt x="14" y="31"/>
                    <a:pt x="14" y="33"/>
                  </a:cubicBezTo>
                  <a:cubicBezTo>
                    <a:pt x="14" y="35"/>
                    <a:pt x="14" y="35"/>
                    <a:pt x="15" y="35"/>
                  </a:cubicBezTo>
                  <a:cubicBezTo>
                    <a:pt x="15" y="35"/>
                    <a:pt x="16" y="35"/>
                    <a:pt x="16" y="35"/>
                  </a:cubicBezTo>
                  <a:cubicBezTo>
                    <a:pt x="17" y="35"/>
                    <a:pt x="18" y="34"/>
                    <a:pt x="18" y="34"/>
                  </a:cubicBezTo>
                  <a:cubicBezTo>
                    <a:pt x="19" y="34"/>
                    <a:pt x="20" y="34"/>
                    <a:pt x="22" y="34"/>
                  </a:cubicBezTo>
                  <a:cubicBezTo>
                    <a:pt x="26" y="34"/>
                    <a:pt x="31" y="35"/>
                    <a:pt x="31" y="43"/>
                  </a:cubicBezTo>
                  <a:cubicBezTo>
                    <a:pt x="31" y="47"/>
                    <a:pt x="28" y="51"/>
                    <a:pt x="26" y="54"/>
                  </a:cubicBezTo>
                  <a:cubicBezTo>
                    <a:pt x="23" y="57"/>
                    <a:pt x="20" y="60"/>
                    <a:pt x="20" y="65"/>
                  </a:cubicBezTo>
                  <a:cubicBezTo>
                    <a:pt x="20" y="69"/>
                    <a:pt x="22" y="73"/>
                    <a:pt x="23" y="76"/>
                  </a:cubicBezTo>
                  <a:cubicBezTo>
                    <a:pt x="24" y="80"/>
                    <a:pt x="26" y="83"/>
                    <a:pt x="26" y="86"/>
                  </a:cubicBezTo>
                  <a:cubicBezTo>
                    <a:pt x="26" y="95"/>
                    <a:pt x="18" y="99"/>
                    <a:pt x="12" y="103"/>
                  </a:cubicBezTo>
                  <a:cubicBezTo>
                    <a:pt x="6" y="106"/>
                    <a:pt x="0" y="110"/>
                    <a:pt x="0" y="116"/>
                  </a:cubicBezTo>
                  <a:cubicBezTo>
                    <a:pt x="0" y="116"/>
                    <a:pt x="1" y="117"/>
                    <a:pt x="2" y="117"/>
                  </a:cubicBezTo>
                  <a:cubicBezTo>
                    <a:pt x="2" y="117"/>
                    <a:pt x="3" y="118"/>
                    <a:pt x="3" y="118"/>
                  </a:cubicBezTo>
                  <a:lnTo>
                    <a:pt x="3" y="121"/>
                  </a:lnTo>
                  <a:cubicBezTo>
                    <a:pt x="3" y="122"/>
                    <a:pt x="3" y="122"/>
                    <a:pt x="3" y="122"/>
                  </a:cubicBezTo>
                  <a:cubicBezTo>
                    <a:pt x="3" y="122"/>
                    <a:pt x="2" y="123"/>
                    <a:pt x="2" y="123"/>
                  </a:cubicBezTo>
                  <a:cubicBezTo>
                    <a:pt x="2" y="125"/>
                    <a:pt x="1" y="126"/>
                    <a:pt x="1" y="128"/>
                  </a:cubicBezTo>
                  <a:cubicBezTo>
                    <a:pt x="1" y="129"/>
                    <a:pt x="6" y="131"/>
                    <a:pt x="10" y="131"/>
                  </a:cubicBezTo>
                  <a:cubicBezTo>
                    <a:pt x="11" y="131"/>
                    <a:pt x="13" y="129"/>
                    <a:pt x="14" y="127"/>
                  </a:cubicBezTo>
                  <a:cubicBezTo>
                    <a:pt x="15" y="127"/>
                    <a:pt x="15" y="126"/>
                    <a:pt x="16" y="126"/>
                  </a:cubicBezTo>
                  <a:lnTo>
                    <a:pt x="16" y="123"/>
                  </a:lnTo>
                  <a:cubicBezTo>
                    <a:pt x="16" y="122"/>
                    <a:pt x="17" y="122"/>
                    <a:pt x="17" y="122"/>
                  </a:cubicBezTo>
                  <a:lnTo>
                    <a:pt x="24" y="122"/>
                  </a:lnTo>
                  <a:cubicBezTo>
                    <a:pt x="24" y="122"/>
                    <a:pt x="24" y="122"/>
                    <a:pt x="24" y="122"/>
                  </a:cubicBezTo>
                  <a:cubicBezTo>
                    <a:pt x="26" y="123"/>
                    <a:pt x="27" y="123"/>
                    <a:pt x="29" y="123"/>
                  </a:cubicBezTo>
                  <a:cubicBezTo>
                    <a:pt x="36" y="123"/>
                    <a:pt x="42" y="118"/>
                    <a:pt x="42" y="114"/>
                  </a:cubicBezTo>
                  <a:cubicBezTo>
                    <a:pt x="42" y="114"/>
                    <a:pt x="42" y="113"/>
                    <a:pt x="42" y="112"/>
                  </a:cubicBezTo>
                  <a:cubicBezTo>
                    <a:pt x="42" y="110"/>
                    <a:pt x="42" y="107"/>
                    <a:pt x="43" y="106"/>
                  </a:cubicBezTo>
                  <a:cubicBezTo>
                    <a:pt x="45" y="104"/>
                    <a:pt x="47" y="105"/>
                    <a:pt x="49" y="105"/>
                  </a:cubicBezTo>
                  <a:cubicBezTo>
                    <a:pt x="50" y="105"/>
                    <a:pt x="50" y="105"/>
                    <a:pt x="51" y="105"/>
                  </a:cubicBezTo>
                  <a:cubicBezTo>
                    <a:pt x="51" y="97"/>
                    <a:pt x="57" y="93"/>
                    <a:pt x="61" y="90"/>
                  </a:cubicBezTo>
                  <a:cubicBezTo>
                    <a:pt x="64" y="88"/>
                    <a:pt x="66" y="86"/>
                    <a:pt x="68" y="84"/>
                  </a:cubicBezTo>
                  <a:cubicBezTo>
                    <a:pt x="69" y="82"/>
                    <a:pt x="69" y="81"/>
                    <a:pt x="69" y="79"/>
                  </a:cubicBezTo>
                  <a:cubicBezTo>
                    <a:pt x="69" y="78"/>
                    <a:pt x="69" y="76"/>
                    <a:pt x="70" y="74"/>
                  </a:cubicBezTo>
                  <a:cubicBezTo>
                    <a:pt x="70" y="73"/>
                    <a:pt x="72" y="72"/>
                    <a:pt x="73" y="71"/>
                  </a:cubicBezTo>
                  <a:cubicBezTo>
                    <a:pt x="74" y="69"/>
                    <a:pt x="76" y="68"/>
                    <a:pt x="76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1" name="Freeform 1175">
              <a:extLst>
                <a:ext uri="{FF2B5EF4-FFF2-40B4-BE49-F238E27FC236}">
                  <a16:creationId xmlns:a16="http://schemas.microsoft.com/office/drawing/2014/main" xmlns="" id="{2D581B77-09BD-408F-81A7-9E22EB15B52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0290" y="4666325"/>
              <a:ext cx="131562" cy="120286"/>
            </a:xfrm>
            <a:custGeom>
              <a:avLst/>
              <a:gdLst>
                <a:gd name="T0" fmla="*/ 302 w 309"/>
                <a:gd name="T1" fmla="*/ 59 h 283"/>
                <a:gd name="T2" fmla="*/ 284 w 309"/>
                <a:gd name="T3" fmla="*/ 54 h 283"/>
                <a:gd name="T4" fmla="*/ 271 w 309"/>
                <a:gd name="T5" fmla="*/ 27 h 283"/>
                <a:gd name="T6" fmla="*/ 264 w 309"/>
                <a:gd name="T7" fmla="*/ 16 h 283"/>
                <a:gd name="T8" fmla="*/ 269 w 309"/>
                <a:gd name="T9" fmla="*/ 0 h 283"/>
                <a:gd name="T10" fmla="*/ 244 w 309"/>
                <a:gd name="T11" fmla="*/ 27 h 283"/>
                <a:gd name="T12" fmla="*/ 232 w 309"/>
                <a:gd name="T13" fmla="*/ 34 h 283"/>
                <a:gd name="T14" fmla="*/ 223 w 309"/>
                <a:gd name="T15" fmla="*/ 35 h 283"/>
                <a:gd name="T16" fmla="*/ 203 w 309"/>
                <a:gd name="T17" fmla="*/ 34 h 283"/>
                <a:gd name="T18" fmla="*/ 194 w 309"/>
                <a:gd name="T19" fmla="*/ 37 h 283"/>
                <a:gd name="T20" fmla="*/ 186 w 309"/>
                <a:gd name="T21" fmla="*/ 42 h 283"/>
                <a:gd name="T22" fmla="*/ 174 w 309"/>
                <a:gd name="T23" fmla="*/ 42 h 283"/>
                <a:gd name="T24" fmla="*/ 163 w 309"/>
                <a:gd name="T25" fmla="*/ 56 h 283"/>
                <a:gd name="T26" fmla="*/ 168 w 309"/>
                <a:gd name="T27" fmla="*/ 76 h 283"/>
                <a:gd name="T28" fmla="*/ 161 w 309"/>
                <a:gd name="T29" fmla="*/ 92 h 283"/>
                <a:gd name="T30" fmla="*/ 170 w 309"/>
                <a:gd name="T31" fmla="*/ 112 h 283"/>
                <a:gd name="T32" fmla="*/ 168 w 309"/>
                <a:gd name="T33" fmla="*/ 91 h 283"/>
                <a:gd name="T34" fmla="*/ 185 w 309"/>
                <a:gd name="T35" fmla="*/ 115 h 283"/>
                <a:gd name="T36" fmla="*/ 182 w 309"/>
                <a:gd name="T37" fmla="*/ 147 h 283"/>
                <a:gd name="T38" fmla="*/ 181 w 309"/>
                <a:gd name="T39" fmla="*/ 151 h 283"/>
                <a:gd name="T40" fmla="*/ 177 w 309"/>
                <a:gd name="T41" fmla="*/ 172 h 283"/>
                <a:gd name="T42" fmla="*/ 168 w 309"/>
                <a:gd name="T43" fmla="*/ 186 h 283"/>
                <a:gd name="T44" fmla="*/ 153 w 309"/>
                <a:gd name="T45" fmla="*/ 201 h 283"/>
                <a:gd name="T46" fmla="*/ 147 w 309"/>
                <a:gd name="T47" fmla="*/ 215 h 283"/>
                <a:gd name="T48" fmla="*/ 120 w 309"/>
                <a:gd name="T49" fmla="*/ 244 h 283"/>
                <a:gd name="T50" fmla="*/ 109 w 309"/>
                <a:gd name="T51" fmla="*/ 254 h 283"/>
                <a:gd name="T52" fmla="*/ 104 w 309"/>
                <a:gd name="T53" fmla="*/ 251 h 283"/>
                <a:gd name="T54" fmla="*/ 98 w 309"/>
                <a:gd name="T55" fmla="*/ 245 h 283"/>
                <a:gd name="T56" fmla="*/ 87 w 309"/>
                <a:gd name="T57" fmla="*/ 236 h 283"/>
                <a:gd name="T58" fmla="*/ 67 w 309"/>
                <a:gd name="T59" fmla="*/ 224 h 283"/>
                <a:gd name="T60" fmla="*/ 46 w 309"/>
                <a:gd name="T61" fmla="*/ 214 h 283"/>
                <a:gd name="T62" fmla="*/ 27 w 309"/>
                <a:gd name="T63" fmla="*/ 201 h 283"/>
                <a:gd name="T64" fmla="*/ 1 w 309"/>
                <a:gd name="T65" fmla="*/ 214 h 283"/>
                <a:gd name="T66" fmla="*/ 1 w 309"/>
                <a:gd name="T67" fmla="*/ 222 h 283"/>
                <a:gd name="T68" fmla="*/ 5 w 309"/>
                <a:gd name="T69" fmla="*/ 236 h 283"/>
                <a:gd name="T70" fmla="*/ 71 w 309"/>
                <a:gd name="T71" fmla="*/ 252 h 283"/>
                <a:gd name="T72" fmla="*/ 126 w 309"/>
                <a:gd name="T73" fmla="*/ 274 h 283"/>
                <a:gd name="T74" fmla="*/ 182 w 309"/>
                <a:gd name="T75" fmla="*/ 271 h 283"/>
                <a:gd name="T76" fmla="*/ 188 w 309"/>
                <a:gd name="T77" fmla="*/ 270 h 283"/>
                <a:gd name="T78" fmla="*/ 200 w 309"/>
                <a:gd name="T79" fmla="*/ 251 h 283"/>
                <a:gd name="T80" fmla="*/ 196 w 309"/>
                <a:gd name="T81" fmla="*/ 231 h 283"/>
                <a:gd name="T82" fmla="*/ 207 w 309"/>
                <a:gd name="T83" fmla="*/ 217 h 283"/>
                <a:gd name="T84" fmla="*/ 224 w 309"/>
                <a:gd name="T85" fmla="*/ 208 h 283"/>
                <a:gd name="T86" fmla="*/ 236 w 309"/>
                <a:gd name="T87" fmla="*/ 197 h 283"/>
                <a:gd name="T88" fmla="*/ 253 w 309"/>
                <a:gd name="T89" fmla="*/ 173 h 283"/>
                <a:gd name="T90" fmla="*/ 283 w 309"/>
                <a:gd name="T91" fmla="*/ 144 h 283"/>
                <a:gd name="T92" fmla="*/ 275 w 309"/>
                <a:gd name="T93" fmla="*/ 117 h 283"/>
                <a:gd name="T94" fmla="*/ 298 w 309"/>
                <a:gd name="T95" fmla="*/ 8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9" h="283">
                  <a:moveTo>
                    <a:pt x="301" y="79"/>
                  </a:moveTo>
                  <a:cubicBezTo>
                    <a:pt x="305" y="76"/>
                    <a:pt x="309" y="75"/>
                    <a:pt x="309" y="68"/>
                  </a:cubicBezTo>
                  <a:cubicBezTo>
                    <a:pt x="309" y="63"/>
                    <a:pt x="306" y="62"/>
                    <a:pt x="302" y="59"/>
                  </a:cubicBezTo>
                  <a:cubicBezTo>
                    <a:pt x="301" y="59"/>
                    <a:pt x="301" y="58"/>
                    <a:pt x="300" y="58"/>
                  </a:cubicBezTo>
                  <a:cubicBezTo>
                    <a:pt x="297" y="55"/>
                    <a:pt x="295" y="55"/>
                    <a:pt x="292" y="55"/>
                  </a:cubicBezTo>
                  <a:cubicBezTo>
                    <a:pt x="290" y="55"/>
                    <a:pt x="287" y="55"/>
                    <a:pt x="284" y="54"/>
                  </a:cubicBezTo>
                  <a:cubicBezTo>
                    <a:pt x="284" y="54"/>
                    <a:pt x="284" y="54"/>
                    <a:pt x="283" y="54"/>
                  </a:cubicBezTo>
                  <a:cubicBezTo>
                    <a:pt x="283" y="53"/>
                    <a:pt x="278" y="42"/>
                    <a:pt x="277" y="39"/>
                  </a:cubicBezTo>
                  <a:cubicBezTo>
                    <a:pt x="275" y="35"/>
                    <a:pt x="273" y="31"/>
                    <a:pt x="271" y="27"/>
                  </a:cubicBezTo>
                  <a:cubicBezTo>
                    <a:pt x="270" y="26"/>
                    <a:pt x="269" y="24"/>
                    <a:pt x="268" y="23"/>
                  </a:cubicBezTo>
                  <a:cubicBezTo>
                    <a:pt x="268" y="23"/>
                    <a:pt x="267" y="22"/>
                    <a:pt x="267" y="22"/>
                  </a:cubicBezTo>
                  <a:cubicBezTo>
                    <a:pt x="266" y="21"/>
                    <a:pt x="264" y="19"/>
                    <a:pt x="264" y="16"/>
                  </a:cubicBezTo>
                  <a:cubicBezTo>
                    <a:pt x="264" y="13"/>
                    <a:pt x="264" y="7"/>
                    <a:pt x="268" y="6"/>
                  </a:cubicBezTo>
                  <a:lnTo>
                    <a:pt x="269" y="2"/>
                  </a:lnTo>
                  <a:lnTo>
                    <a:pt x="269" y="0"/>
                  </a:lnTo>
                  <a:cubicBezTo>
                    <a:pt x="269" y="0"/>
                    <a:pt x="269" y="0"/>
                    <a:pt x="269" y="0"/>
                  </a:cubicBezTo>
                  <a:cubicBezTo>
                    <a:pt x="261" y="0"/>
                    <a:pt x="259" y="6"/>
                    <a:pt x="255" y="13"/>
                  </a:cubicBezTo>
                  <a:cubicBezTo>
                    <a:pt x="253" y="19"/>
                    <a:pt x="250" y="25"/>
                    <a:pt x="244" y="27"/>
                  </a:cubicBezTo>
                  <a:cubicBezTo>
                    <a:pt x="244" y="27"/>
                    <a:pt x="244" y="28"/>
                    <a:pt x="244" y="29"/>
                  </a:cubicBezTo>
                  <a:cubicBezTo>
                    <a:pt x="243" y="31"/>
                    <a:pt x="242" y="35"/>
                    <a:pt x="237" y="35"/>
                  </a:cubicBezTo>
                  <a:cubicBezTo>
                    <a:pt x="236" y="35"/>
                    <a:pt x="234" y="34"/>
                    <a:pt x="232" y="34"/>
                  </a:cubicBezTo>
                  <a:cubicBezTo>
                    <a:pt x="232" y="33"/>
                    <a:pt x="231" y="33"/>
                    <a:pt x="231" y="33"/>
                  </a:cubicBezTo>
                  <a:cubicBezTo>
                    <a:pt x="230" y="33"/>
                    <a:pt x="229" y="33"/>
                    <a:pt x="228" y="34"/>
                  </a:cubicBezTo>
                  <a:cubicBezTo>
                    <a:pt x="226" y="35"/>
                    <a:pt x="225" y="35"/>
                    <a:pt x="223" y="35"/>
                  </a:cubicBezTo>
                  <a:cubicBezTo>
                    <a:pt x="219" y="35"/>
                    <a:pt x="217" y="33"/>
                    <a:pt x="216" y="31"/>
                  </a:cubicBezTo>
                  <a:cubicBezTo>
                    <a:pt x="216" y="30"/>
                    <a:pt x="216" y="30"/>
                    <a:pt x="215" y="30"/>
                  </a:cubicBezTo>
                  <a:cubicBezTo>
                    <a:pt x="213" y="32"/>
                    <a:pt x="208" y="34"/>
                    <a:pt x="203" y="34"/>
                  </a:cubicBezTo>
                  <a:cubicBezTo>
                    <a:pt x="202" y="34"/>
                    <a:pt x="199" y="32"/>
                    <a:pt x="197" y="30"/>
                  </a:cubicBezTo>
                  <a:cubicBezTo>
                    <a:pt x="197" y="30"/>
                    <a:pt x="196" y="29"/>
                    <a:pt x="196" y="29"/>
                  </a:cubicBezTo>
                  <a:cubicBezTo>
                    <a:pt x="195" y="31"/>
                    <a:pt x="194" y="34"/>
                    <a:pt x="194" y="37"/>
                  </a:cubicBezTo>
                  <a:cubicBezTo>
                    <a:pt x="194" y="39"/>
                    <a:pt x="194" y="40"/>
                    <a:pt x="193" y="40"/>
                  </a:cubicBezTo>
                  <a:cubicBezTo>
                    <a:pt x="193" y="41"/>
                    <a:pt x="193" y="41"/>
                    <a:pt x="193" y="41"/>
                  </a:cubicBezTo>
                  <a:cubicBezTo>
                    <a:pt x="191" y="41"/>
                    <a:pt x="188" y="42"/>
                    <a:pt x="186" y="42"/>
                  </a:cubicBezTo>
                  <a:cubicBezTo>
                    <a:pt x="184" y="42"/>
                    <a:pt x="183" y="42"/>
                    <a:pt x="181" y="42"/>
                  </a:cubicBezTo>
                  <a:cubicBezTo>
                    <a:pt x="180" y="42"/>
                    <a:pt x="179" y="41"/>
                    <a:pt x="178" y="41"/>
                  </a:cubicBezTo>
                  <a:cubicBezTo>
                    <a:pt x="177" y="41"/>
                    <a:pt x="175" y="42"/>
                    <a:pt x="174" y="42"/>
                  </a:cubicBezTo>
                  <a:cubicBezTo>
                    <a:pt x="172" y="44"/>
                    <a:pt x="172" y="45"/>
                    <a:pt x="172" y="47"/>
                  </a:cubicBezTo>
                  <a:cubicBezTo>
                    <a:pt x="172" y="48"/>
                    <a:pt x="172" y="50"/>
                    <a:pt x="170" y="52"/>
                  </a:cubicBezTo>
                  <a:cubicBezTo>
                    <a:pt x="168" y="54"/>
                    <a:pt x="166" y="55"/>
                    <a:pt x="163" y="56"/>
                  </a:cubicBezTo>
                  <a:cubicBezTo>
                    <a:pt x="159" y="58"/>
                    <a:pt x="155" y="59"/>
                    <a:pt x="155" y="64"/>
                  </a:cubicBezTo>
                  <a:cubicBezTo>
                    <a:pt x="155" y="68"/>
                    <a:pt x="161" y="71"/>
                    <a:pt x="165" y="74"/>
                  </a:cubicBezTo>
                  <a:cubicBezTo>
                    <a:pt x="166" y="74"/>
                    <a:pt x="167" y="75"/>
                    <a:pt x="168" y="76"/>
                  </a:cubicBezTo>
                  <a:cubicBezTo>
                    <a:pt x="168" y="76"/>
                    <a:pt x="168" y="76"/>
                    <a:pt x="168" y="77"/>
                  </a:cubicBezTo>
                  <a:cubicBezTo>
                    <a:pt x="168" y="77"/>
                    <a:pt x="168" y="77"/>
                    <a:pt x="168" y="78"/>
                  </a:cubicBezTo>
                  <a:cubicBezTo>
                    <a:pt x="164" y="81"/>
                    <a:pt x="161" y="85"/>
                    <a:pt x="161" y="92"/>
                  </a:cubicBezTo>
                  <a:cubicBezTo>
                    <a:pt x="161" y="97"/>
                    <a:pt x="164" y="103"/>
                    <a:pt x="168" y="105"/>
                  </a:cubicBezTo>
                  <a:cubicBezTo>
                    <a:pt x="168" y="105"/>
                    <a:pt x="168" y="105"/>
                    <a:pt x="168" y="105"/>
                  </a:cubicBezTo>
                  <a:cubicBezTo>
                    <a:pt x="169" y="108"/>
                    <a:pt x="170" y="110"/>
                    <a:pt x="170" y="112"/>
                  </a:cubicBezTo>
                  <a:cubicBezTo>
                    <a:pt x="171" y="107"/>
                    <a:pt x="172" y="103"/>
                    <a:pt x="172" y="102"/>
                  </a:cubicBezTo>
                  <a:cubicBezTo>
                    <a:pt x="172" y="100"/>
                    <a:pt x="171" y="98"/>
                    <a:pt x="171" y="97"/>
                  </a:cubicBezTo>
                  <a:cubicBezTo>
                    <a:pt x="170" y="95"/>
                    <a:pt x="168" y="94"/>
                    <a:pt x="168" y="91"/>
                  </a:cubicBezTo>
                  <a:cubicBezTo>
                    <a:pt x="168" y="85"/>
                    <a:pt x="172" y="79"/>
                    <a:pt x="178" y="79"/>
                  </a:cubicBezTo>
                  <a:cubicBezTo>
                    <a:pt x="183" y="79"/>
                    <a:pt x="187" y="99"/>
                    <a:pt x="187" y="100"/>
                  </a:cubicBezTo>
                  <a:lnTo>
                    <a:pt x="185" y="115"/>
                  </a:lnTo>
                  <a:cubicBezTo>
                    <a:pt x="188" y="118"/>
                    <a:pt x="191" y="131"/>
                    <a:pt x="191" y="132"/>
                  </a:cubicBezTo>
                  <a:cubicBezTo>
                    <a:pt x="191" y="141"/>
                    <a:pt x="187" y="146"/>
                    <a:pt x="183" y="146"/>
                  </a:cubicBezTo>
                  <a:cubicBezTo>
                    <a:pt x="182" y="146"/>
                    <a:pt x="182" y="146"/>
                    <a:pt x="182" y="147"/>
                  </a:cubicBezTo>
                  <a:cubicBezTo>
                    <a:pt x="182" y="147"/>
                    <a:pt x="181" y="147"/>
                    <a:pt x="180" y="147"/>
                  </a:cubicBezTo>
                  <a:lnTo>
                    <a:pt x="180" y="152"/>
                  </a:lnTo>
                  <a:cubicBezTo>
                    <a:pt x="180" y="152"/>
                    <a:pt x="181" y="152"/>
                    <a:pt x="181" y="151"/>
                  </a:cubicBezTo>
                  <a:cubicBezTo>
                    <a:pt x="182" y="151"/>
                    <a:pt x="183" y="151"/>
                    <a:pt x="184" y="151"/>
                  </a:cubicBezTo>
                  <a:cubicBezTo>
                    <a:pt x="186" y="151"/>
                    <a:pt x="188" y="152"/>
                    <a:pt x="188" y="155"/>
                  </a:cubicBezTo>
                  <a:cubicBezTo>
                    <a:pt x="188" y="160"/>
                    <a:pt x="182" y="167"/>
                    <a:pt x="177" y="172"/>
                  </a:cubicBezTo>
                  <a:cubicBezTo>
                    <a:pt x="176" y="173"/>
                    <a:pt x="176" y="175"/>
                    <a:pt x="176" y="176"/>
                  </a:cubicBezTo>
                  <a:cubicBezTo>
                    <a:pt x="176" y="179"/>
                    <a:pt x="175" y="182"/>
                    <a:pt x="173" y="184"/>
                  </a:cubicBezTo>
                  <a:cubicBezTo>
                    <a:pt x="171" y="185"/>
                    <a:pt x="170" y="185"/>
                    <a:pt x="168" y="186"/>
                  </a:cubicBezTo>
                  <a:cubicBezTo>
                    <a:pt x="165" y="188"/>
                    <a:pt x="162" y="189"/>
                    <a:pt x="159" y="192"/>
                  </a:cubicBezTo>
                  <a:cubicBezTo>
                    <a:pt x="159" y="192"/>
                    <a:pt x="158" y="193"/>
                    <a:pt x="158" y="195"/>
                  </a:cubicBezTo>
                  <a:cubicBezTo>
                    <a:pt x="157" y="197"/>
                    <a:pt x="155" y="200"/>
                    <a:pt x="153" y="201"/>
                  </a:cubicBezTo>
                  <a:cubicBezTo>
                    <a:pt x="151" y="202"/>
                    <a:pt x="150" y="203"/>
                    <a:pt x="149" y="203"/>
                  </a:cubicBezTo>
                  <a:cubicBezTo>
                    <a:pt x="147" y="204"/>
                    <a:pt x="147" y="204"/>
                    <a:pt x="147" y="207"/>
                  </a:cubicBezTo>
                  <a:lnTo>
                    <a:pt x="147" y="215"/>
                  </a:lnTo>
                  <a:cubicBezTo>
                    <a:pt x="147" y="229"/>
                    <a:pt x="131" y="237"/>
                    <a:pt x="119" y="240"/>
                  </a:cubicBezTo>
                  <a:cubicBezTo>
                    <a:pt x="119" y="240"/>
                    <a:pt x="119" y="240"/>
                    <a:pt x="119" y="240"/>
                  </a:cubicBezTo>
                  <a:cubicBezTo>
                    <a:pt x="119" y="241"/>
                    <a:pt x="120" y="243"/>
                    <a:pt x="120" y="244"/>
                  </a:cubicBezTo>
                  <a:cubicBezTo>
                    <a:pt x="120" y="245"/>
                    <a:pt x="119" y="245"/>
                    <a:pt x="119" y="245"/>
                  </a:cubicBezTo>
                  <a:cubicBezTo>
                    <a:pt x="118" y="246"/>
                    <a:pt x="116" y="247"/>
                    <a:pt x="115" y="248"/>
                  </a:cubicBezTo>
                  <a:cubicBezTo>
                    <a:pt x="111" y="249"/>
                    <a:pt x="109" y="250"/>
                    <a:pt x="109" y="254"/>
                  </a:cubicBezTo>
                  <a:cubicBezTo>
                    <a:pt x="108" y="254"/>
                    <a:pt x="108" y="255"/>
                    <a:pt x="108" y="255"/>
                  </a:cubicBezTo>
                  <a:cubicBezTo>
                    <a:pt x="108" y="255"/>
                    <a:pt x="107" y="255"/>
                    <a:pt x="107" y="255"/>
                  </a:cubicBezTo>
                  <a:cubicBezTo>
                    <a:pt x="104" y="254"/>
                    <a:pt x="104" y="253"/>
                    <a:pt x="104" y="251"/>
                  </a:cubicBezTo>
                  <a:cubicBezTo>
                    <a:pt x="104" y="250"/>
                    <a:pt x="104" y="249"/>
                    <a:pt x="103" y="248"/>
                  </a:cubicBezTo>
                  <a:cubicBezTo>
                    <a:pt x="101" y="245"/>
                    <a:pt x="100" y="244"/>
                    <a:pt x="99" y="244"/>
                  </a:cubicBezTo>
                  <a:cubicBezTo>
                    <a:pt x="99" y="244"/>
                    <a:pt x="98" y="244"/>
                    <a:pt x="98" y="245"/>
                  </a:cubicBezTo>
                  <a:cubicBezTo>
                    <a:pt x="97" y="245"/>
                    <a:pt x="95" y="245"/>
                    <a:pt x="94" y="245"/>
                  </a:cubicBezTo>
                  <a:cubicBezTo>
                    <a:pt x="90" y="245"/>
                    <a:pt x="88" y="241"/>
                    <a:pt x="88" y="239"/>
                  </a:cubicBezTo>
                  <a:cubicBezTo>
                    <a:pt x="87" y="238"/>
                    <a:pt x="87" y="237"/>
                    <a:pt x="87" y="236"/>
                  </a:cubicBezTo>
                  <a:cubicBezTo>
                    <a:pt x="85" y="233"/>
                    <a:pt x="82" y="232"/>
                    <a:pt x="79" y="230"/>
                  </a:cubicBezTo>
                  <a:cubicBezTo>
                    <a:pt x="76" y="229"/>
                    <a:pt x="74" y="227"/>
                    <a:pt x="71" y="224"/>
                  </a:cubicBezTo>
                  <a:cubicBezTo>
                    <a:pt x="70" y="224"/>
                    <a:pt x="68" y="224"/>
                    <a:pt x="67" y="224"/>
                  </a:cubicBezTo>
                  <a:cubicBezTo>
                    <a:pt x="66" y="224"/>
                    <a:pt x="66" y="224"/>
                    <a:pt x="66" y="224"/>
                  </a:cubicBezTo>
                  <a:cubicBezTo>
                    <a:pt x="60" y="224"/>
                    <a:pt x="57" y="221"/>
                    <a:pt x="54" y="219"/>
                  </a:cubicBezTo>
                  <a:cubicBezTo>
                    <a:pt x="52" y="217"/>
                    <a:pt x="50" y="215"/>
                    <a:pt x="46" y="214"/>
                  </a:cubicBezTo>
                  <a:cubicBezTo>
                    <a:pt x="44" y="213"/>
                    <a:pt x="42" y="213"/>
                    <a:pt x="40" y="212"/>
                  </a:cubicBezTo>
                  <a:cubicBezTo>
                    <a:pt x="36" y="212"/>
                    <a:pt x="32" y="211"/>
                    <a:pt x="29" y="207"/>
                  </a:cubicBezTo>
                  <a:cubicBezTo>
                    <a:pt x="28" y="206"/>
                    <a:pt x="27" y="204"/>
                    <a:pt x="27" y="201"/>
                  </a:cubicBezTo>
                  <a:cubicBezTo>
                    <a:pt x="26" y="197"/>
                    <a:pt x="26" y="195"/>
                    <a:pt x="23" y="195"/>
                  </a:cubicBezTo>
                  <a:cubicBezTo>
                    <a:pt x="19" y="195"/>
                    <a:pt x="17" y="199"/>
                    <a:pt x="14" y="204"/>
                  </a:cubicBezTo>
                  <a:cubicBezTo>
                    <a:pt x="11" y="210"/>
                    <a:pt x="8" y="216"/>
                    <a:pt x="1" y="214"/>
                  </a:cubicBezTo>
                  <a:cubicBezTo>
                    <a:pt x="2" y="215"/>
                    <a:pt x="2" y="216"/>
                    <a:pt x="2" y="216"/>
                  </a:cubicBezTo>
                  <a:cubicBezTo>
                    <a:pt x="3" y="218"/>
                    <a:pt x="3" y="219"/>
                    <a:pt x="3" y="221"/>
                  </a:cubicBezTo>
                  <a:cubicBezTo>
                    <a:pt x="2" y="221"/>
                    <a:pt x="2" y="222"/>
                    <a:pt x="1" y="222"/>
                  </a:cubicBezTo>
                  <a:cubicBezTo>
                    <a:pt x="1" y="223"/>
                    <a:pt x="1" y="223"/>
                    <a:pt x="1" y="224"/>
                  </a:cubicBezTo>
                  <a:cubicBezTo>
                    <a:pt x="0" y="225"/>
                    <a:pt x="0" y="226"/>
                    <a:pt x="0" y="228"/>
                  </a:cubicBezTo>
                  <a:cubicBezTo>
                    <a:pt x="0" y="231"/>
                    <a:pt x="3" y="234"/>
                    <a:pt x="5" y="236"/>
                  </a:cubicBezTo>
                  <a:cubicBezTo>
                    <a:pt x="6" y="236"/>
                    <a:pt x="7" y="237"/>
                    <a:pt x="7" y="238"/>
                  </a:cubicBezTo>
                  <a:cubicBezTo>
                    <a:pt x="15" y="240"/>
                    <a:pt x="23" y="241"/>
                    <a:pt x="32" y="243"/>
                  </a:cubicBezTo>
                  <a:cubicBezTo>
                    <a:pt x="46" y="246"/>
                    <a:pt x="59" y="249"/>
                    <a:pt x="71" y="252"/>
                  </a:cubicBezTo>
                  <a:cubicBezTo>
                    <a:pt x="77" y="254"/>
                    <a:pt x="79" y="260"/>
                    <a:pt x="82" y="266"/>
                  </a:cubicBezTo>
                  <a:cubicBezTo>
                    <a:pt x="85" y="274"/>
                    <a:pt x="88" y="283"/>
                    <a:pt x="100" y="283"/>
                  </a:cubicBezTo>
                  <a:cubicBezTo>
                    <a:pt x="113" y="283"/>
                    <a:pt x="119" y="278"/>
                    <a:pt x="126" y="274"/>
                  </a:cubicBezTo>
                  <a:cubicBezTo>
                    <a:pt x="133" y="269"/>
                    <a:pt x="141" y="264"/>
                    <a:pt x="158" y="264"/>
                  </a:cubicBezTo>
                  <a:cubicBezTo>
                    <a:pt x="164" y="264"/>
                    <a:pt x="169" y="266"/>
                    <a:pt x="174" y="268"/>
                  </a:cubicBezTo>
                  <a:cubicBezTo>
                    <a:pt x="177" y="270"/>
                    <a:pt x="180" y="271"/>
                    <a:pt x="182" y="271"/>
                  </a:cubicBezTo>
                  <a:cubicBezTo>
                    <a:pt x="183" y="271"/>
                    <a:pt x="184" y="271"/>
                    <a:pt x="184" y="271"/>
                  </a:cubicBezTo>
                  <a:cubicBezTo>
                    <a:pt x="186" y="270"/>
                    <a:pt x="187" y="270"/>
                    <a:pt x="188" y="270"/>
                  </a:cubicBezTo>
                  <a:lnTo>
                    <a:pt x="188" y="270"/>
                  </a:lnTo>
                  <a:cubicBezTo>
                    <a:pt x="190" y="265"/>
                    <a:pt x="193" y="262"/>
                    <a:pt x="195" y="259"/>
                  </a:cubicBezTo>
                  <a:cubicBezTo>
                    <a:pt x="198" y="257"/>
                    <a:pt x="201" y="254"/>
                    <a:pt x="201" y="251"/>
                  </a:cubicBezTo>
                  <a:cubicBezTo>
                    <a:pt x="201" y="251"/>
                    <a:pt x="201" y="251"/>
                    <a:pt x="200" y="251"/>
                  </a:cubicBezTo>
                  <a:cubicBezTo>
                    <a:pt x="196" y="250"/>
                    <a:pt x="190" y="249"/>
                    <a:pt x="190" y="244"/>
                  </a:cubicBezTo>
                  <a:cubicBezTo>
                    <a:pt x="190" y="239"/>
                    <a:pt x="192" y="236"/>
                    <a:pt x="194" y="233"/>
                  </a:cubicBezTo>
                  <a:cubicBezTo>
                    <a:pt x="195" y="233"/>
                    <a:pt x="195" y="232"/>
                    <a:pt x="196" y="231"/>
                  </a:cubicBezTo>
                  <a:cubicBezTo>
                    <a:pt x="196" y="231"/>
                    <a:pt x="195" y="231"/>
                    <a:pt x="195" y="231"/>
                  </a:cubicBezTo>
                  <a:cubicBezTo>
                    <a:pt x="194" y="230"/>
                    <a:pt x="191" y="228"/>
                    <a:pt x="191" y="224"/>
                  </a:cubicBezTo>
                  <a:cubicBezTo>
                    <a:pt x="191" y="220"/>
                    <a:pt x="197" y="217"/>
                    <a:pt x="207" y="217"/>
                  </a:cubicBezTo>
                  <a:cubicBezTo>
                    <a:pt x="210" y="217"/>
                    <a:pt x="211" y="215"/>
                    <a:pt x="213" y="213"/>
                  </a:cubicBezTo>
                  <a:cubicBezTo>
                    <a:pt x="215" y="211"/>
                    <a:pt x="217" y="208"/>
                    <a:pt x="222" y="208"/>
                  </a:cubicBezTo>
                  <a:cubicBezTo>
                    <a:pt x="222" y="208"/>
                    <a:pt x="223" y="208"/>
                    <a:pt x="224" y="208"/>
                  </a:cubicBezTo>
                  <a:cubicBezTo>
                    <a:pt x="228" y="208"/>
                    <a:pt x="232" y="208"/>
                    <a:pt x="234" y="206"/>
                  </a:cubicBezTo>
                  <a:cubicBezTo>
                    <a:pt x="235" y="205"/>
                    <a:pt x="235" y="204"/>
                    <a:pt x="235" y="203"/>
                  </a:cubicBezTo>
                  <a:cubicBezTo>
                    <a:pt x="235" y="201"/>
                    <a:pt x="235" y="199"/>
                    <a:pt x="236" y="197"/>
                  </a:cubicBezTo>
                  <a:cubicBezTo>
                    <a:pt x="238" y="196"/>
                    <a:pt x="239" y="195"/>
                    <a:pt x="240" y="193"/>
                  </a:cubicBezTo>
                  <a:cubicBezTo>
                    <a:pt x="246" y="188"/>
                    <a:pt x="249" y="185"/>
                    <a:pt x="252" y="174"/>
                  </a:cubicBezTo>
                  <a:cubicBezTo>
                    <a:pt x="252" y="173"/>
                    <a:pt x="253" y="173"/>
                    <a:pt x="253" y="173"/>
                  </a:cubicBezTo>
                  <a:cubicBezTo>
                    <a:pt x="261" y="173"/>
                    <a:pt x="268" y="166"/>
                    <a:pt x="273" y="159"/>
                  </a:cubicBezTo>
                  <a:cubicBezTo>
                    <a:pt x="274" y="159"/>
                    <a:pt x="275" y="158"/>
                    <a:pt x="276" y="157"/>
                  </a:cubicBezTo>
                  <a:cubicBezTo>
                    <a:pt x="280" y="154"/>
                    <a:pt x="283" y="151"/>
                    <a:pt x="283" y="144"/>
                  </a:cubicBezTo>
                  <a:cubicBezTo>
                    <a:pt x="283" y="139"/>
                    <a:pt x="280" y="137"/>
                    <a:pt x="276" y="134"/>
                  </a:cubicBezTo>
                  <a:cubicBezTo>
                    <a:pt x="273" y="132"/>
                    <a:pt x="269" y="129"/>
                    <a:pt x="269" y="124"/>
                  </a:cubicBezTo>
                  <a:cubicBezTo>
                    <a:pt x="269" y="120"/>
                    <a:pt x="272" y="118"/>
                    <a:pt x="275" y="117"/>
                  </a:cubicBezTo>
                  <a:cubicBezTo>
                    <a:pt x="276" y="116"/>
                    <a:pt x="278" y="115"/>
                    <a:pt x="279" y="114"/>
                  </a:cubicBezTo>
                  <a:cubicBezTo>
                    <a:pt x="280" y="112"/>
                    <a:pt x="281" y="109"/>
                    <a:pt x="282" y="106"/>
                  </a:cubicBezTo>
                  <a:cubicBezTo>
                    <a:pt x="286" y="96"/>
                    <a:pt x="291" y="85"/>
                    <a:pt x="298" y="80"/>
                  </a:cubicBezTo>
                  <a:cubicBezTo>
                    <a:pt x="299" y="80"/>
                    <a:pt x="300" y="79"/>
                    <a:pt x="301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" name="Freeform 1176">
              <a:extLst>
                <a:ext uri="{FF2B5EF4-FFF2-40B4-BE49-F238E27FC236}">
                  <a16:creationId xmlns:a16="http://schemas.microsoft.com/office/drawing/2014/main" xmlns="" id="{02AA6075-3D9C-4B20-89F5-BB7DD42B72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138" y="4737744"/>
              <a:ext cx="73300" cy="52625"/>
            </a:xfrm>
            <a:custGeom>
              <a:avLst/>
              <a:gdLst>
                <a:gd name="T0" fmla="*/ 170 w 171"/>
                <a:gd name="T1" fmla="*/ 50 h 124"/>
                <a:gd name="T2" fmla="*/ 165 w 171"/>
                <a:gd name="T3" fmla="*/ 42 h 124"/>
                <a:gd name="T4" fmla="*/ 169 w 171"/>
                <a:gd name="T5" fmla="*/ 36 h 124"/>
                <a:gd name="T6" fmla="*/ 153 w 171"/>
                <a:gd name="T7" fmla="*/ 16 h 124"/>
                <a:gd name="T8" fmla="*/ 136 w 171"/>
                <a:gd name="T9" fmla="*/ 1 h 124"/>
                <a:gd name="T10" fmla="*/ 128 w 171"/>
                <a:gd name="T11" fmla="*/ 10 h 124"/>
                <a:gd name="T12" fmla="*/ 111 w 171"/>
                <a:gd name="T13" fmla="*/ 10 h 124"/>
                <a:gd name="T14" fmla="*/ 110 w 171"/>
                <a:gd name="T15" fmla="*/ 11 h 124"/>
                <a:gd name="T16" fmla="*/ 100 w 171"/>
                <a:gd name="T17" fmla="*/ 13 h 124"/>
                <a:gd name="T18" fmla="*/ 73 w 171"/>
                <a:gd name="T19" fmla="*/ 16 h 124"/>
                <a:gd name="T20" fmla="*/ 68 w 171"/>
                <a:gd name="T21" fmla="*/ 5 h 124"/>
                <a:gd name="T22" fmla="*/ 46 w 171"/>
                <a:gd name="T23" fmla="*/ 8 h 124"/>
                <a:gd name="T24" fmla="*/ 30 w 171"/>
                <a:gd name="T25" fmla="*/ 15 h 124"/>
                <a:gd name="T26" fmla="*/ 23 w 171"/>
                <a:gd name="T27" fmla="*/ 15 h 124"/>
                <a:gd name="T28" fmla="*/ 13 w 171"/>
                <a:gd name="T29" fmla="*/ 19 h 124"/>
                <a:gd name="T30" fmla="*/ 10 w 171"/>
                <a:gd name="T31" fmla="*/ 17 h 124"/>
                <a:gd name="T32" fmla="*/ 3 w 171"/>
                <a:gd name="T33" fmla="*/ 16 h 124"/>
                <a:gd name="T34" fmla="*/ 28 w 171"/>
                <a:gd name="T35" fmla="*/ 104 h 124"/>
                <a:gd name="T36" fmla="*/ 36 w 171"/>
                <a:gd name="T37" fmla="*/ 100 h 124"/>
                <a:gd name="T38" fmla="*/ 53 w 171"/>
                <a:gd name="T39" fmla="*/ 100 h 124"/>
                <a:gd name="T40" fmla="*/ 58 w 171"/>
                <a:gd name="T41" fmla="*/ 114 h 124"/>
                <a:gd name="T42" fmla="*/ 68 w 171"/>
                <a:gd name="T43" fmla="*/ 114 h 124"/>
                <a:gd name="T44" fmla="*/ 93 w 171"/>
                <a:gd name="T45" fmla="*/ 109 h 124"/>
                <a:gd name="T46" fmla="*/ 112 w 171"/>
                <a:gd name="T47" fmla="*/ 124 h 124"/>
                <a:gd name="T48" fmla="*/ 115 w 171"/>
                <a:gd name="T49" fmla="*/ 122 h 124"/>
                <a:gd name="T50" fmla="*/ 115 w 171"/>
                <a:gd name="T51" fmla="*/ 114 h 124"/>
                <a:gd name="T52" fmla="*/ 135 w 171"/>
                <a:gd name="T53" fmla="*/ 92 h 124"/>
                <a:gd name="T54" fmla="*/ 140 w 171"/>
                <a:gd name="T55" fmla="*/ 90 h 124"/>
                <a:gd name="T56" fmla="*/ 151 w 171"/>
                <a:gd name="T57" fmla="*/ 87 h 124"/>
                <a:gd name="T58" fmla="*/ 164 w 171"/>
                <a:gd name="T59" fmla="*/ 76 h 124"/>
                <a:gd name="T60" fmla="*/ 171 w 171"/>
                <a:gd name="T61" fmla="*/ 61 h 124"/>
                <a:gd name="T62" fmla="*/ 170 w 171"/>
                <a:gd name="T63" fmla="*/ 5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1" h="124">
                  <a:moveTo>
                    <a:pt x="170" y="52"/>
                  </a:moveTo>
                  <a:cubicBezTo>
                    <a:pt x="170" y="52"/>
                    <a:pt x="170" y="52"/>
                    <a:pt x="170" y="50"/>
                  </a:cubicBezTo>
                  <a:cubicBezTo>
                    <a:pt x="170" y="49"/>
                    <a:pt x="169" y="48"/>
                    <a:pt x="168" y="47"/>
                  </a:cubicBezTo>
                  <a:cubicBezTo>
                    <a:pt x="167" y="46"/>
                    <a:pt x="165" y="44"/>
                    <a:pt x="165" y="42"/>
                  </a:cubicBezTo>
                  <a:cubicBezTo>
                    <a:pt x="165" y="40"/>
                    <a:pt x="166" y="39"/>
                    <a:pt x="167" y="38"/>
                  </a:cubicBezTo>
                  <a:cubicBezTo>
                    <a:pt x="168" y="37"/>
                    <a:pt x="168" y="37"/>
                    <a:pt x="169" y="36"/>
                  </a:cubicBezTo>
                  <a:cubicBezTo>
                    <a:pt x="162" y="35"/>
                    <a:pt x="160" y="29"/>
                    <a:pt x="158" y="24"/>
                  </a:cubicBezTo>
                  <a:cubicBezTo>
                    <a:pt x="156" y="21"/>
                    <a:pt x="155" y="18"/>
                    <a:pt x="153" y="16"/>
                  </a:cubicBezTo>
                  <a:cubicBezTo>
                    <a:pt x="151" y="15"/>
                    <a:pt x="149" y="13"/>
                    <a:pt x="147" y="12"/>
                  </a:cubicBezTo>
                  <a:cubicBezTo>
                    <a:pt x="143" y="9"/>
                    <a:pt x="138" y="6"/>
                    <a:pt x="136" y="1"/>
                  </a:cubicBezTo>
                  <a:cubicBezTo>
                    <a:pt x="135" y="2"/>
                    <a:pt x="134" y="3"/>
                    <a:pt x="133" y="5"/>
                  </a:cubicBezTo>
                  <a:cubicBezTo>
                    <a:pt x="132" y="7"/>
                    <a:pt x="131" y="9"/>
                    <a:pt x="128" y="10"/>
                  </a:cubicBezTo>
                  <a:cubicBezTo>
                    <a:pt x="126" y="10"/>
                    <a:pt x="123" y="10"/>
                    <a:pt x="121" y="9"/>
                  </a:cubicBezTo>
                  <a:cubicBezTo>
                    <a:pt x="118" y="9"/>
                    <a:pt x="114" y="9"/>
                    <a:pt x="111" y="10"/>
                  </a:cubicBezTo>
                  <a:lnTo>
                    <a:pt x="111" y="10"/>
                  </a:lnTo>
                  <a:cubicBezTo>
                    <a:pt x="111" y="10"/>
                    <a:pt x="111" y="10"/>
                    <a:pt x="110" y="11"/>
                  </a:cubicBezTo>
                  <a:cubicBezTo>
                    <a:pt x="110" y="12"/>
                    <a:pt x="108" y="13"/>
                    <a:pt x="107" y="13"/>
                  </a:cubicBezTo>
                  <a:lnTo>
                    <a:pt x="100" y="13"/>
                  </a:lnTo>
                  <a:cubicBezTo>
                    <a:pt x="99" y="17"/>
                    <a:pt x="94" y="29"/>
                    <a:pt x="87" y="29"/>
                  </a:cubicBezTo>
                  <a:cubicBezTo>
                    <a:pt x="84" y="29"/>
                    <a:pt x="73" y="20"/>
                    <a:pt x="73" y="16"/>
                  </a:cubicBezTo>
                  <a:lnTo>
                    <a:pt x="73" y="11"/>
                  </a:lnTo>
                  <a:cubicBezTo>
                    <a:pt x="71" y="10"/>
                    <a:pt x="70" y="8"/>
                    <a:pt x="68" y="5"/>
                  </a:cubicBezTo>
                  <a:cubicBezTo>
                    <a:pt x="66" y="3"/>
                    <a:pt x="65" y="0"/>
                    <a:pt x="62" y="0"/>
                  </a:cubicBezTo>
                  <a:cubicBezTo>
                    <a:pt x="55" y="0"/>
                    <a:pt x="50" y="4"/>
                    <a:pt x="46" y="8"/>
                  </a:cubicBezTo>
                  <a:cubicBezTo>
                    <a:pt x="43" y="10"/>
                    <a:pt x="39" y="13"/>
                    <a:pt x="35" y="15"/>
                  </a:cubicBezTo>
                  <a:cubicBezTo>
                    <a:pt x="33" y="15"/>
                    <a:pt x="32" y="15"/>
                    <a:pt x="30" y="15"/>
                  </a:cubicBezTo>
                  <a:cubicBezTo>
                    <a:pt x="28" y="15"/>
                    <a:pt x="27" y="15"/>
                    <a:pt x="26" y="15"/>
                  </a:cubicBezTo>
                  <a:cubicBezTo>
                    <a:pt x="25" y="15"/>
                    <a:pt x="24" y="15"/>
                    <a:pt x="23" y="15"/>
                  </a:cubicBezTo>
                  <a:cubicBezTo>
                    <a:pt x="19" y="15"/>
                    <a:pt x="16" y="15"/>
                    <a:pt x="13" y="18"/>
                  </a:cubicBezTo>
                  <a:lnTo>
                    <a:pt x="13" y="19"/>
                  </a:lnTo>
                  <a:lnTo>
                    <a:pt x="12" y="18"/>
                  </a:lnTo>
                  <a:cubicBezTo>
                    <a:pt x="11" y="18"/>
                    <a:pt x="10" y="17"/>
                    <a:pt x="10" y="17"/>
                  </a:cubicBezTo>
                  <a:cubicBezTo>
                    <a:pt x="9" y="16"/>
                    <a:pt x="7" y="15"/>
                    <a:pt x="6" y="15"/>
                  </a:cubicBezTo>
                  <a:cubicBezTo>
                    <a:pt x="5" y="15"/>
                    <a:pt x="4" y="15"/>
                    <a:pt x="3" y="16"/>
                  </a:cubicBezTo>
                  <a:cubicBezTo>
                    <a:pt x="3" y="17"/>
                    <a:pt x="2" y="19"/>
                    <a:pt x="0" y="20"/>
                  </a:cubicBezTo>
                  <a:lnTo>
                    <a:pt x="28" y="104"/>
                  </a:lnTo>
                  <a:cubicBezTo>
                    <a:pt x="28" y="105"/>
                    <a:pt x="29" y="107"/>
                    <a:pt x="30" y="107"/>
                  </a:cubicBezTo>
                  <a:cubicBezTo>
                    <a:pt x="33" y="107"/>
                    <a:pt x="34" y="104"/>
                    <a:pt x="36" y="100"/>
                  </a:cubicBezTo>
                  <a:cubicBezTo>
                    <a:pt x="37" y="97"/>
                    <a:pt x="39" y="93"/>
                    <a:pt x="43" y="93"/>
                  </a:cubicBezTo>
                  <a:cubicBezTo>
                    <a:pt x="46" y="93"/>
                    <a:pt x="53" y="97"/>
                    <a:pt x="53" y="100"/>
                  </a:cubicBezTo>
                  <a:cubicBezTo>
                    <a:pt x="53" y="103"/>
                    <a:pt x="54" y="104"/>
                    <a:pt x="55" y="106"/>
                  </a:cubicBezTo>
                  <a:cubicBezTo>
                    <a:pt x="56" y="107"/>
                    <a:pt x="57" y="109"/>
                    <a:pt x="58" y="114"/>
                  </a:cubicBezTo>
                  <a:cubicBezTo>
                    <a:pt x="59" y="113"/>
                    <a:pt x="62" y="114"/>
                    <a:pt x="64" y="114"/>
                  </a:cubicBezTo>
                  <a:cubicBezTo>
                    <a:pt x="66" y="114"/>
                    <a:pt x="67" y="114"/>
                    <a:pt x="68" y="114"/>
                  </a:cubicBezTo>
                  <a:cubicBezTo>
                    <a:pt x="74" y="114"/>
                    <a:pt x="78" y="113"/>
                    <a:pt x="82" y="111"/>
                  </a:cubicBezTo>
                  <a:cubicBezTo>
                    <a:pt x="85" y="110"/>
                    <a:pt x="89" y="109"/>
                    <a:pt x="93" y="109"/>
                  </a:cubicBezTo>
                  <a:cubicBezTo>
                    <a:pt x="101" y="109"/>
                    <a:pt x="108" y="117"/>
                    <a:pt x="111" y="124"/>
                  </a:cubicBezTo>
                  <a:lnTo>
                    <a:pt x="112" y="124"/>
                  </a:lnTo>
                  <a:lnTo>
                    <a:pt x="112" y="124"/>
                  </a:lnTo>
                  <a:cubicBezTo>
                    <a:pt x="113" y="123"/>
                    <a:pt x="114" y="122"/>
                    <a:pt x="115" y="122"/>
                  </a:cubicBezTo>
                  <a:cubicBezTo>
                    <a:pt x="118" y="121"/>
                    <a:pt x="119" y="120"/>
                    <a:pt x="119" y="117"/>
                  </a:cubicBezTo>
                  <a:cubicBezTo>
                    <a:pt x="119" y="116"/>
                    <a:pt x="118" y="115"/>
                    <a:pt x="115" y="114"/>
                  </a:cubicBezTo>
                  <a:cubicBezTo>
                    <a:pt x="113" y="112"/>
                    <a:pt x="110" y="111"/>
                    <a:pt x="110" y="108"/>
                  </a:cubicBezTo>
                  <a:cubicBezTo>
                    <a:pt x="110" y="105"/>
                    <a:pt x="116" y="101"/>
                    <a:pt x="135" y="92"/>
                  </a:cubicBezTo>
                  <a:cubicBezTo>
                    <a:pt x="136" y="92"/>
                    <a:pt x="137" y="91"/>
                    <a:pt x="138" y="91"/>
                  </a:cubicBezTo>
                  <a:cubicBezTo>
                    <a:pt x="139" y="91"/>
                    <a:pt x="140" y="90"/>
                    <a:pt x="140" y="90"/>
                  </a:cubicBezTo>
                  <a:cubicBezTo>
                    <a:pt x="142" y="89"/>
                    <a:pt x="143" y="88"/>
                    <a:pt x="146" y="88"/>
                  </a:cubicBezTo>
                  <a:cubicBezTo>
                    <a:pt x="147" y="87"/>
                    <a:pt x="149" y="87"/>
                    <a:pt x="151" y="87"/>
                  </a:cubicBezTo>
                  <a:cubicBezTo>
                    <a:pt x="157" y="86"/>
                    <a:pt x="166" y="85"/>
                    <a:pt x="166" y="80"/>
                  </a:cubicBezTo>
                  <a:cubicBezTo>
                    <a:pt x="166" y="78"/>
                    <a:pt x="165" y="77"/>
                    <a:pt x="164" y="76"/>
                  </a:cubicBezTo>
                  <a:cubicBezTo>
                    <a:pt x="163" y="74"/>
                    <a:pt x="162" y="72"/>
                    <a:pt x="162" y="69"/>
                  </a:cubicBezTo>
                  <a:cubicBezTo>
                    <a:pt x="162" y="64"/>
                    <a:pt x="167" y="62"/>
                    <a:pt x="171" y="61"/>
                  </a:cubicBezTo>
                  <a:lnTo>
                    <a:pt x="169" y="56"/>
                  </a:lnTo>
                  <a:cubicBezTo>
                    <a:pt x="169" y="54"/>
                    <a:pt x="169" y="53"/>
                    <a:pt x="170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" name="Freeform 1177">
              <a:extLst>
                <a:ext uri="{FF2B5EF4-FFF2-40B4-BE49-F238E27FC236}">
                  <a16:creationId xmlns:a16="http://schemas.microsoft.com/office/drawing/2014/main" xmlns="" id="{6E58B871-6F52-4CB2-B4ED-DE070FAA91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2272" y="4666325"/>
              <a:ext cx="45107" cy="71420"/>
            </a:xfrm>
            <a:custGeom>
              <a:avLst/>
              <a:gdLst>
                <a:gd name="T0" fmla="*/ 107 w 107"/>
                <a:gd name="T1" fmla="*/ 65 h 167"/>
                <a:gd name="T2" fmla="*/ 103 w 107"/>
                <a:gd name="T3" fmla="*/ 54 h 167"/>
                <a:gd name="T4" fmla="*/ 101 w 107"/>
                <a:gd name="T5" fmla="*/ 38 h 167"/>
                <a:gd name="T6" fmla="*/ 100 w 107"/>
                <a:gd name="T7" fmla="*/ 20 h 167"/>
                <a:gd name="T8" fmla="*/ 101 w 107"/>
                <a:gd name="T9" fmla="*/ 12 h 167"/>
                <a:gd name="T10" fmla="*/ 87 w 107"/>
                <a:gd name="T11" fmla="*/ 24 h 167"/>
                <a:gd name="T12" fmla="*/ 69 w 107"/>
                <a:gd name="T13" fmla="*/ 20 h 167"/>
                <a:gd name="T14" fmla="*/ 60 w 107"/>
                <a:gd name="T15" fmla="*/ 23 h 167"/>
                <a:gd name="T16" fmla="*/ 34 w 107"/>
                <a:gd name="T17" fmla="*/ 7 h 167"/>
                <a:gd name="T18" fmla="*/ 34 w 107"/>
                <a:gd name="T19" fmla="*/ 0 h 167"/>
                <a:gd name="T20" fmla="*/ 17 w 107"/>
                <a:gd name="T21" fmla="*/ 29 h 167"/>
                <a:gd name="T22" fmla="*/ 18 w 107"/>
                <a:gd name="T23" fmla="*/ 37 h 167"/>
                <a:gd name="T24" fmla="*/ 22 w 107"/>
                <a:gd name="T25" fmla="*/ 34 h 167"/>
                <a:gd name="T26" fmla="*/ 32 w 107"/>
                <a:gd name="T27" fmla="*/ 48 h 167"/>
                <a:gd name="T28" fmla="*/ 23 w 107"/>
                <a:gd name="T29" fmla="*/ 58 h 167"/>
                <a:gd name="T30" fmla="*/ 13 w 107"/>
                <a:gd name="T31" fmla="*/ 68 h 167"/>
                <a:gd name="T32" fmla="*/ 7 w 107"/>
                <a:gd name="T33" fmla="*/ 77 h 167"/>
                <a:gd name="T34" fmla="*/ 0 w 107"/>
                <a:gd name="T35" fmla="*/ 97 h 167"/>
                <a:gd name="T36" fmla="*/ 0 w 107"/>
                <a:gd name="T37" fmla="*/ 131 h 167"/>
                <a:gd name="T38" fmla="*/ 5 w 107"/>
                <a:gd name="T39" fmla="*/ 136 h 167"/>
                <a:gd name="T40" fmla="*/ 11 w 107"/>
                <a:gd name="T41" fmla="*/ 135 h 167"/>
                <a:gd name="T42" fmla="*/ 22 w 107"/>
                <a:gd name="T43" fmla="*/ 141 h 167"/>
                <a:gd name="T44" fmla="*/ 28 w 107"/>
                <a:gd name="T45" fmla="*/ 143 h 167"/>
                <a:gd name="T46" fmla="*/ 30 w 107"/>
                <a:gd name="T47" fmla="*/ 143 h 167"/>
                <a:gd name="T48" fmla="*/ 36 w 107"/>
                <a:gd name="T49" fmla="*/ 149 h 167"/>
                <a:gd name="T50" fmla="*/ 43 w 107"/>
                <a:gd name="T51" fmla="*/ 152 h 167"/>
                <a:gd name="T52" fmla="*/ 36 w 107"/>
                <a:gd name="T53" fmla="*/ 161 h 167"/>
                <a:gd name="T54" fmla="*/ 42 w 107"/>
                <a:gd name="T55" fmla="*/ 163 h 167"/>
                <a:gd name="T56" fmla="*/ 50 w 107"/>
                <a:gd name="T57" fmla="*/ 167 h 167"/>
                <a:gd name="T58" fmla="*/ 63 w 107"/>
                <a:gd name="T59" fmla="*/ 161 h 167"/>
                <a:gd name="T60" fmla="*/ 81 w 107"/>
                <a:gd name="T61" fmla="*/ 145 h 167"/>
                <a:gd name="T62" fmla="*/ 84 w 107"/>
                <a:gd name="T63" fmla="*/ 141 h 167"/>
                <a:gd name="T64" fmla="*/ 78 w 107"/>
                <a:gd name="T65" fmla="*/ 121 h 167"/>
                <a:gd name="T66" fmla="*/ 85 w 107"/>
                <a:gd name="T67" fmla="*/ 103 h 167"/>
                <a:gd name="T68" fmla="*/ 96 w 107"/>
                <a:gd name="T69" fmla="*/ 92 h 167"/>
                <a:gd name="T70" fmla="*/ 103 w 107"/>
                <a:gd name="T71" fmla="*/ 88 h 167"/>
                <a:gd name="T72" fmla="*/ 100 w 107"/>
                <a:gd name="T73" fmla="*/ 84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7" h="167">
                  <a:moveTo>
                    <a:pt x="104" y="75"/>
                  </a:moveTo>
                  <a:cubicBezTo>
                    <a:pt x="105" y="72"/>
                    <a:pt x="107" y="69"/>
                    <a:pt x="107" y="65"/>
                  </a:cubicBezTo>
                  <a:cubicBezTo>
                    <a:pt x="107" y="60"/>
                    <a:pt x="105" y="57"/>
                    <a:pt x="103" y="54"/>
                  </a:cubicBezTo>
                  <a:lnTo>
                    <a:pt x="103" y="54"/>
                  </a:lnTo>
                  <a:lnTo>
                    <a:pt x="103" y="41"/>
                  </a:lnTo>
                  <a:cubicBezTo>
                    <a:pt x="102" y="40"/>
                    <a:pt x="102" y="39"/>
                    <a:pt x="101" y="38"/>
                  </a:cubicBezTo>
                  <a:cubicBezTo>
                    <a:pt x="99" y="35"/>
                    <a:pt x="96" y="31"/>
                    <a:pt x="96" y="27"/>
                  </a:cubicBezTo>
                  <a:cubicBezTo>
                    <a:pt x="96" y="23"/>
                    <a:pt x="98" y="21"/>
                    <a:pt x="100" y="20"/>
                  </a:cubicBezTo>
                  <a:cubicBezTo>
                    <a:pt x="101" y="19"/>
                    <a:pt x="102" y="18"/>
                    <a:pt x="102" y="17"/>
                  </a:cubicBezTo>
                  <a:cubicBezTo>
                    <a:pt x="102" y="16"/>
                    <a:pt x="102" y="13"/>
                    <a:pt x="101" y="12"/>
                  </a:cubicBezTo>
                  <a:lnTo>
                    <a:pt x="98" y="16"/>
                  </a:lnTo>
                  <a:cubicBezTo>
                    <a:pt x="96" y="21"/>
                    <a:pt x="94" y="22"/>
                    <a:pt x="87" y="24"/>
                  </a:cubicBezTo>
                  <a:cubicBezTo>
                    <a:pt x="83" y="25"/>
                    <a:pt x="80" y="24"/>
                    <a:pt x="77" y="22"/>
                  </a:cubicBezTo>
                  <a:cubicBezTo>
                    <a:pt x="75" y="21"/>
                    <a:pt x="72" y="20"/>
                    <a:pt x="69" y="20"/>
                  </a:cubicBezTo>
                  <a:cubicBezTo>
                    <a:pt x="68" y="20"/>
                    <a:pt x="67" y="21"/>
                    <a:pt x="65" y="21"/>
                  </a:cubicBezTo>
                  <a:cubicBezTo>
                    <a:pt x="64" y="22"/>
                    <a:pt x="62" y="23"/>
                    <a:pt x="60" y="23"/>
                  </a:cubicBezTo>
                  <a:cubicBezTo>
                    <a:pt x="56" y="23"/>
                    <a:pt x="32" y="14"/>
                    <a:pt x="32" y="10"/>
                  </a:cubicBezTo>
                  <a:cubicBezTo>
                    <a:pt x="32" y="8"/>
                    <a:pt x="33" y="8"/>
                    <a:pt x="34" y="7"/>
                  </a:cubicBezTo>
                  <a:cubicBezTo>
                    <a:pt x="35" y="6"/>
                    <a:pt x="36" y="5"/>
                    <a:pt x="36" y="4"/>
                  </a:cubicBezTo>
                  <a:cubicBezTo>
                    <a:pt x="36" y="2"/>
                    <a:pt x="35" y="0"/>
                    <a:pt x="34" y="0"/>
                  </a:cubicBezTo>
                  <a:cubicBezTo>
                    <a:pt x="28" y="0"/>
                    <a:pt x="22" y="11"/>
                    <a:pt x="19" y="17"/>
                  </a:cubicBezTo>
                  <a:cubicBezTo>
                    <a:pt x="22" y="23"/>
                    <a:pt x="19" y="26"/>
                    <a:pt x="17" y="29"/>
                  </a:cubicBezTo>
                  <a:cubicBezTo>
                    <a:pt x="16" y="30"/>
                    <a:pt x="15" y="31"/>
                    <a:pt x="15" y="32"/>
                  </a:cubicBezTo>
                  <a:cubicBezTo>
                    <a:pt x="15" y="33"/>
                    <a:pt x="16" y="37"/>
                    <a:pt x="18" y="37"/>
                  </a:cubicBezTo>
                  <a:cubicBezTo>
                    <a:pt x="18" y="37"/>
                    <a:pt x="18" y="36"/>
                    <a:pt x="18" y="36"/>
                  </a:cubicBezTo>
                  <a:cubicBezTo>
                    <a:pt x="18" y="35"/>
                    <a:pt x="19" y="34"/>
                    <a:pt x="22" y="34"/>
                  </a:cubicBezTo>
                  <a:cubicBezTo>
                    <a:pt x="26" y="34"/>
                    <a:pt x="28" y="38"/>
                    <a:pt x="29" y="42"/>
                  </a:cubicBezTo>
                  <a:cubicBezTo>
                    <a:pt x="30" y="44"/>
                    <a:pt x="31" y="47"/>
                    <a:pt x="32" y="48"/>
                  </a:cubicBezTo>
                  <a:cubicBezTo>
                    <a:pt x="32" y="50"/>
                    <a:pt x="33" y="52"/>
                    <a:pt x="32" y="53"/>
                  </a:cubicBezTo>
                  <a:cubicBezTo>
                    <a:pt x="31" y="56"/>
                    <a:pt x="27" y="57"/>
                    <a:pt x="23" y="58"/>
                  </a:cubicBezTo>
                  <a:cubicBezTo>
                    <a:pt x="20" y="59"/>
                    <a:pt x="15" y="60"/>
                    <a:pt x="13" y="63"/>
                  </a:cubicBezTo>
                  <a:cubicBezTo>
                    <a:pt x="13" y="64"/>
                    <a:pt x="13" y="66"/>
                    <a:pt x="13" y="68"/>
                  </a:cubicBezTo>
                  <a:cubicBezTo>
                    <a:pt x="13" y="71"/>
                    <a:pt x="12" y="74"/>
                    <a:pt x="11" y="76"/>
                  </a:cubicBezTo>
                  <a:cubicBezTo>
                    <a:pt x="10" y="77"/>
                    <a:pt x="9" y="77"/>
                    <a:pt x="7" y="77"/>
                  </a:cubicBezTo>
                  <a:cubicBezTo>
                    <a:pt x="5" y="77"/>
                    <a:pt x="4" y="77"/>
                    <a:pt x="4" y="80"/>
                  </a:cubicBezTo>
                  <a:cubicBezTo>
                    <a:pt x="4" y="86"/>
                    <a:pt x="3" y="93"/>
                    <a:pt x="0" y="97"/>
                  </a:cubicBezTo>
                  <a:cubicBezTo>
                    <a:pt x="3" y="102"/>
                    <a:pt x="7" y="117"/>
                    <a:pt x="7" y="117"/>
                  </a:cubicBezTo>
                  <a:cubicBezTo>
                    <a:pt x="7" y="125"/>
                    <a:pt x="5" y="128"/>
                    <a:pt x="0" y="131"/>
                  </a:cubicBezTo>
                  <a:lnTo>
                    <a:pt x="0" y="134"/>
                  </a:lnTo>
                  <a:cubicBezTo>
                    <a:pt x="2" y="135"/>
                    <a:pt x="4" y="135"/>
                    <a:pt x="5" y="136"/>
                  </a:cubicBezTo>
                  <a:cubicBezTo>
                    <a:pt x="6" y="136"/>
                    <a:pt x="7" y="137"/>
                    <a:pt x="8" y="137"/>
                  </a:cubicBezTo>
                  <a:cubicBezTo>
                    <a:pt x="9" y="137"/>
                    <a:pt x="10" y="136"/>
                    <a:pt x="11" y="135"/>
                  </a:cubicBezTo>
                  <a:cubicBezTo>
                    <a:pt x="12" y="135"/>
                    <a:pt x="14" y="134"/>
                    <a:pt x="16" y="134"/>
                  </a:cubicBezTo>
                  <a:cubicBezTo>
                    <a:pt x="20" y="134"/>
                    <a:pt x="21" y="138"/>
                    <a:pt x="22" y="141"/>
                  </a:cubicBezTo>
                  <a:cubicBezTo>
                    <a:pt x="22" y="144"/>
                    <a:pt x="23" y="145"/>
                    <a:pt x="24" y="145"/>
                  </a:cubicBezTo>
                  <a:cubicBezTo>
                    <a:pt x="26" y="145"/>
                    <a:pt x="26" y="145"/>
                    <a:pt x="28" y="143"/>
                  </a:cubicBezTo>
                  <a:lnTo>
                    <a:pt x="29" y="141"/>
                  </a:lnTo>
                  <a:lnTo>
                    <a:pt x="30" y="143"/>
                  </a:lnTo>
                  <a:cubicBezTo>
                    <a:pt x="32" y="145"/>
                    <a:pt x="35" y="149"/>
                    <a:pt x="36" y="149"/>
                  </a:cubicBezTo>
                  <a:cubicBezTo>
                    <a:pt x="36" y="149"/>
                    <a:pt x="36" y="149"/>
                    <a:pt x="36" y="149"/>
                  </a:cubicBezTo>
                  <a:cubicBezTo>
                    <a:pt x="37" y="149"/>
                    <a:pt x="38" y="149"/>
                    <a:pt x="38" y="149"/>
                  </a:cubicBezTo>
                  <a:cubicBezTo>
                    <a:pt x="42" y="149"/>
                    <a:pt x="43" y="150"/>
                    <a:pt x="43" y="152"/>
                  </a:cubicBezTo>
                  <a:cubicBezTo>
                    <a:pt x="43" y="156"/>
                    <a:pt x="41" y="157"/>
                    <a:pt x="39" y="157"/>
                  </a:cubicBezTo>
                  <a:cubicBezTo>
                    <a:pt x="37" y="158"/>
                    <a:pt x="36" y="158"/>
                    <a:pt x="36" y="161"/>
                  </a:cubicBezTo>
                  <a:cubicBezTo>
                    <a:pt x="36" y="162"/>
                    <a:pt x="36" y="163"/>
                    <a:pt x="38" y="163"/>
                  </a:cubicBezTo>
                  <a:lnTo>
                    <a:pt x="42" y="163"/>
                  </a:lnTo>
                  <a:cubicBezTo>
                    <a:pt x="44" y="163"/>
                    <a:pt x="46" y="164"/>
                    <a:pt x="47" y="165"/>
                  </a:cubicBezTo>
                  <a:cubicBezTo>
                    <a:pt x="48" y="166"/>
                    <a:pt x="49" y="167"/>
                    <a:pt x="50" y="167"/>
                  </a:cubicBezTo>
                  <a:cubicBezTo>
                    <a:pt x="53" y="167"/>
                    <a:pt x="55" y="166"/>
                    <a:pt x="57" y="164"/>
                  </a:cubicBezTo>
                  <a:cubicBezTo>
                    <a:pt x="59" y="163"/>
                    <a:pt x="61" y="162"/>
                    <a:pt x="63" y="161"/>
                  </a:cubicBezTo>
                  <a:cubicBezTo>
                    <a:pt x="65" y="161"/>
                    <a:pt x="66" y="160"/>
                    <a:pt x="68" y="160"/>
                  </a:cubicBezTo>
                  <a:cubicBezTo>
                    <a:pt x="76" y="157"/>
                    <a:pt x="77" y="156"/>
                    <a:pt x="81" y="145"/>
                  </a:cubicBezTo>
                  <a:cubicBezTo>
                    <a:pt x="82" y="144"/>
                    <a:pt x="83" y="143"/>
                    <a:pt x="83" y="143"/>
                  </a:cubicBezTo>
                  <a:cubicBezTo>
                    <a:pt x="84" y="142"/>
                    <a:pt x="84" y="142"/>
                    <a:pt x="84" y="141"/>
                  </a:cubicBezTo>
                  <a:cubicBezTo>
                    <a:pt x="84" y="138"/>
                    <a:pt x="83" y="135"/>
                    <a:pt x="82" y="133"/>
                  </a:cubicBezTo>
                  <a:cubicBezTo>
                    <a:pt x="80" y="130"/>
                    <a:pt x="78" y="126"/>
                    <a:pt x="78" y="121"/>
                  </a:cubicBezTo>
                  <a:cubicBezTo>
                    <a:pt x="78" y="115"/>
                    <a:pt x="81" y="111"/>
                    <a:pt x="83" y="108"/>
                  </a:cubicBezTo>
                  <a:cubicBezTo>
                    <a:pt x="84" y="106"/>
                    <a:pt x="84" y="105"/>
                    <a:pt x="85" y="103"/>
                  </a:cubicBezTo>
                  <a:cubicBezTo>
                    <a:pt x="85" y="100"/>
                    <a:pt x="85" y="96"/>
                    <a:pt x="89" y="94"/>
                  </a:cubicBezTo>
                  <a:cubicBezTo>
                    <a:pt x="91" y="92"/>
                    <a:pt x="94" y="92"/>
                    <a:pt x="96" y="92"/>
                  </a:cubicBezTo>
                  <a:cubicBezTo>
                    <a:pt x="97" y="92"/>
                    <a:pt x="97" y="92"/>
                    <a:pt x="98" y="92"/>
                  </a:cubicBezTo>
                  <a:cubicBezTo>
                    <a:pt x="101" y="92"/>
                    <a:pt x="103" y="92"/>
                    <a:pt x="103" y="88"/>
                  </a:cubicBezTo>
                  <a:cubicBezTo>
                    <a:pt x="103" y="87"/>
                    <a:pt x="102" y="87"/>
                    <a:pt x="102" y="86"/>
                  </a:cubicBezTo>
                  <a:cubicBezTo>
                    <a:pt x="101" y="86"/>
                    <a:pt x="100" y="85"/>
                    <a:pt x="100" y="84"/>
                  </a:cubicBezTo>
                  <a:cubicBezTo>
                    <a:pt x="100" y="80"/>
                    <a:pt x="102" y="78"/>
                    <a:pt x="104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" name="Freeform 1178">
              <a:extLst>
                <a:ext uri="{FF2B5EF4-FFF2-40B4-BE49-F238E27FC236}">
                  <a16:creationId xmlns:a16="http://schemas.microsoft.com/office/drawing/2014/main" xmlns="" id="{BDE465C9-A7E4-433E-817A-9022413D9E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0924" y="4551677"/>
              <a:ext cx="159755" cy="118407"/>
            </a:xfrm>
            <a:custGeom>
              <a:avLst/>
              <a:gdLst>
                <a:gd name="T0" fmla="*/ 80 w 377"/>
                <a:gd name="T1" fmla="*/ 230 h 277"/>
                <a:gd name="T2" fmla="*/ 89 w 377"/>
                <a:gd name="T3" fmla="*/ 230 h 277"/>
                <a:gd name="T4" fmla="*/ 96 w 377"/>
                <a:gd name="T5" fmla="*/ 229 h 277"/>
                <a:gd name="T6" fmla="*/ 100 w 377"/>
                <a:gd name="T7" fmla="*/ 222 h 277"/>
                <a:gd name="T8" fmla="*/ 111 w 377"/>
                <a:gd name="T9" fmla="*/ 217 h 277"/>
                <a:gd name="T10" fmla="*/ 132 w 377"/>
                <a:gd name="T11" fmla="*/ 221 h 277"/>
                <a:gd name="T12" fmla="*/ 139 w 377"/>
                <a:gd name="T13" fmla="*/ 223 h 277"/>
                <a:gd name="T14" fmla="*/ 160 w 377"/>
                <a:gd name="T15" fmla="*/ 251 h 277"/>
                <a:gd name="T16" fmla="*/ 168 w 377"/>
                <a:gd name="T17" fmla="*/ 263 h 277"/>
                <a:gd name="T18" fmla="*/ 199 w 377"/>
                <a:gd name="T19" fmla="*/ 277 h 277"/>
                <a:gd name="T20" fmla="*/ 206 w 377"/>
                <a:gd name="T21" fmla="*/ 269 h 277"/>
                <a:gd name="T22" fmla="*/ 218 w 377"/>
                <a:gd name="T23" fmla="*/ 255 h 277"/>
                <a:gd name="T24" fmla="*/ 230 w 377"/>
                <a:gd name="T25" fmla="*/ 238 h 277"/>
                <a:gd name="T26" fmla="*/ 257 w 377"/>
                <a:gd name="T27" fmla="*/ 219 h 277"/>
                <a:gd name="T28" fmla="*/ 274 w 377"/>
                <a:gd name="T29" fmla="*/ 221 h 277"/>
                <a:gd name="T30" fmla="*/ 294 w 377"/>
                <a:gd name="T31" fmla="*/ 226 h 277"/>
                <a:gd name="T32" fmla="*/ 319 w 377"/>
                <a:gd name="T33" fmla="*/ 236 h 277"/>
                <a:gd name="T34" fmla="*/ 339 w 377"/>
                <a:gd name="T35" fmla="*/ 224 h 277"/>
                <a:gd name="T36" fmla="*/ 352 w 377"/>
                <a:gd name="T37" fmla="*/ 231 h 277"/>
                <a:gd name="T38" fmla="*/ 377 w 377"/>
                <a:gd name="T39" fmla="*/ 209 h 277"/>
                <a:gd name="T40" fmla="*/ 353 w 377"/>
                <a:gd name="T41" fmla="*/ 181 h 277"/>
                <a:gd name="T42" fmla="*/ 345 w 377"/>
                <a:gd name="T43" fmla="*/ 177 h 277"/>
                <a:gd name="T44" fmla="*/ 337 w 377"/>
                <a:gd name="T45" fmla="*/ 175 h 277"/>
                <a:gd name="T46" fmla="*/ 330 w 377"/>
                <a:gd name="T47" fmla="*/ 165 h 277"/>
                <a:gd name="T48" fmla="*/ 326 w 377"/>
                <a:gd name="T49" fmla="*/ 166 h 277"/>
                <a:gd name="T50" fmla="*/ 317 w 377"/>
                <a:gd name="T51" fmla="*/ 164 h 277"/>
                <a:gd name="T52" fmla="*/ 307 w 377"/>
                <a:gd name="T53" fmla="*/ 153 h 277"/>
                <a:gd name="T54" fmla="*/ 288 w 377"/>
                <a:gd name="T55" fmla="*/ 166 h 277"/>
                <a:gd name="T56" fmla="*/ 272 w 377"/>
                <a:gd name="T57" fmla="*/ 165 h 277"/>
                <a:gd name="T58" fmla="*/ 242 w 377"/>
                <a:gd name="T59" fmla="*/ 142 h 277"/>
                <a:gd name="T60" fmla="*/ 210 w 377"/>
                <a:gd name="T61" fmla="*/ 134 h 277"/>
                <a:gd name="T62" fmla="*/ 197 w 377"/>
                <a:gd name="T63" fmla="*/ 121 h 277"/>
                <a:gd name="T64" fmla="*/ 182 w 377"/>
                <a:gd name="T65" fmla="*/ 121 h 277"/>
                <a:gd name="T66" fmla="*/ 175 w 377"/>
                <a:gd name="T67" fmla="*/ 103 h 277"/>
                <a:gd name="T68" fmla="*/ 171 w 377"/>
                <a:gd name="T69" fmla="*/ 86 h 277"/>
                <a:gd name="T70" fmla="*/ 152 w 377"/>
                <a:gd name="T71" fmla="*/ 76 h 277"/>
                <a:gd name="T72" fmla="*/ 143 w 377"/>
                <a:gd name="T73" fmla="*/ 76 h 277"/>
                <a:gd name="T74" fmla="*/ 132 w 377"/>
                <a:gd name="T75" fmla="*/ 80 h 277"/>
                <a:gd name="T76" fmla="*/ 114 w 377"/>
                <a:gd name="T77" fmla="*/ 53 h 277"/>
                <a:gd name="T78" fmla="*/ 80 w 377"/>
                <a:gd name="T79" fmla="*/ 44 h 277"/>
                <a:gd name="T80" fmla="*/ 76 w 377"/>
                <a:gd name="T81" fmla="*/ 24 h 277"/>
                <a:gd name="T82" fmla="*/ 80 w 377"/>
                <a:gd name="T83" fmla="*/ 3 h 277"/>
                <a:gd name="T84" fmla="*/ 79 w 377"/>
                <a:gd name="T85" fmla="*/ 0 h 277"/>
                <a:gd name="T86" fmla="*/ 52 w 377"/>
                <a:gd name="T87" fmla="*/ 14 h 277"/>
                <a:gd name="T88" fmla="*/ 46 w 377"/>
                <a:gd name="T89" fmla="*/ 10 h 277"/>
                <a:gd name="T90" fmla="*/ 22 w 377"/>
                <a:gd name="T91" fmla="*/ 45 h 277"/>
                <a:gd name="T92" fmla="*/ 10 w 377"/>
                <a:gd name="T93" fmla="*/ 69 h 277"/>
                <a:gd name="T94" fmla="*/ 3 w 377"/>
                <a:gd name="T95" fmla="*/ 87 h 277"/>
                <a:gd name="T96" fmla="*/ 2 w 377"/>
                <a:gd name="T97" fmla="*/ 96 h 277"/>
                <a:gd name="T98" fmla="*/ 15 w 377"/>
                <a:gd name="T99" fmla="*/ 114 h 277"/>
                <a:gd name="T100" fmla="*/ 28 w 377"/>
                <a:gd name="T101" fmla="*/ 132 h 277"/>
                <a:gd name="T102" fmla="*/ 31 w 377"/>
                <a:gd name="T103" fmla="*/ 149 h 277"/>
                <a:gd name="T104" fmla="*/ 31 w 377"/>
                <a:gd name="T105" fmla="*/ 167 h 277"/>
                <a:gd name="T106" fmla="*/ 33 w 377"/>
                <a:gd name="T107" fmla="*/ 193 h 277"/>
                <a:gd name="T108" fmla="*/ 31 w 377"/>
                <a:gd name="T109" fmla="*/ 201 h 277"/>
                <a:gd name="T110" fmla="*/ 47 w 377"/>
                <a:gd name="T111" fmla="*/ 214 h 277"/>
                <a:gd name="T112" fmla="*/ 53 w 377"/>
                <a:gd name="T113" fmla="*/ 237 h 277"/>
                <a:gd name="T114" fmla="*/ 68 w 377"/>
                <a:gd name="T115" fmla="*/ 235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77" h="277">
                  <a:moveTo>
                    <a:pt x="71" y="232"/>
                  </a:moveTo>
                  <a:cubicBezTo>
                    <a:pt x="74" y="230"/>
                    <a:pt x="78" y="230"/>
                    <a:pt x="80" y="230"/>
                  </a:cubicBezTo>
                  <a:cubicBezTo>
                    <a:pt x="82" y="230"/>
                    <a:pt x="83" y="230"/>
                    <a:pt x="85" y="230"/>
                  </a:cubicBezTo>
                  <a:cubicBezTo>
                    <a:pt x="86" y="230"/>
                    <a:pt x="87" y="230"/>
                    <a:pt x="89" y="230"/>
                  </a:cubicBezTo>
                  <a:cubicBezTo>
                    <a:pt x="91" y="230"/>
                    <a:pt x="94" y="230"/>
                    <a:pt x="95" y="229"/>
                  </a:cubicBezTo>
                  <a:cubicBezTo>
                    <a:pt x="95" y="229"/>
                    <a:pt x="95" y="229"/>
                    <a:pt x="96" y="229"/>
                  </a:cubicBezTo>
                  <a:cubicBezTo>
                    <a:pt x="96" y="228"/>
                    <a:pt x="97" y="227"/>
                    <a:pt x="98" y="226"/>
                  </a:cubicBezTo>
                  <a:cubicBezTo>
                    <a:pt x="98" y="224"/>
                    <a:pt x="99" y="223"/>
                    <a:pt x="100" y="222"/>
                  </a:cubicBezTo>
                  <a:cubicBezTo>
                    <a:pt x="104" y="220"/>
                    <a:pt x="107" y="222"/>
                    <a:pt x="109" y="220"/>
                  </a:cubicBezTo>
                  <a:cubicBezTo>
                    <a:pt x="111" y="220"/>
                    <a:pt x="111" y="218"/>
                    <a:pt x="111" y="217"/>
                  </a:cubicBezTo>
                  <a:cubicBezTo>
                    <a:pt x="112" y="215"/>
                    <a:pt x="113" y="212"/>
                    <a:pt x="116" y="212"/>
                  </a:cubicBezTo>
                  <a:cubicBezTo>
                    <a:pt x="119" y="212"/>
                    <a:pt x="126" y="216"/>
                    <a:pt x="132" y="221"/>
                  </a:cubicBezTo>
                  <a:lnTo>
                    <a:pt x="134" y="222"/>
                  </a:lnTo>
                  <a:cubicBezTo>
                    <a:pt x="136" y="223"/>
                    <a:pt x="137" y="223"/>
                    <a:pt x="139" y="223"/>
                  </a:cubicBezTo>
                  <a:cubicBezTo>
                    <a:pt x="142" y="223"/>
                    <a:pt x="144" y="224"/>
                    <a:pt x="147" y="226"/>
                  </a:cubicBezTo>
                  <a:cubicBezTo>
                    <a:pt x="155" y="232"/>
                    <a:pt x="158" y="239"/>
                    <a:pt x="160" y="251"/>
                  </a:cubicBezTo>
                  <a:cubicBezTo>
                    <a:pt x="163" y="257"/>
                    <a:pt x="167" y="262"/>
                    <a:pt x="168" y="263"/>
                  </a:cubicBezTo>
                  <a:cubicBezTo>
                    <a:pt x="168" y="263"/>
                    <a:pt x="168" y="263"/>
                    <a:pt x="168" y="263"/>
                  </a:cubicBezTo>
                  <a:cubicBezTo>
                    <a:pt x="170" y="269"/>
                    <a:pt x="180" y="272"/>
                    <a:pt x="189" y="274"/>
                  </a:cubicBezTo>
                  <a:cubicBezTo>
                    <a:pt x="193" y="275"/>
                    <a:pt x="196" y="276"/>
                    <a:pt x="199" y="277"/>
                  </a:cubicBezTo>
                  <a:lnTo>
                    <a:pt x="202" y="277"/>
                  </a:lnTo>
                  <a:cubicBezTo>
                    <a:pt x="204" y="274"/>
                    <a:pt x="205" y="272"/>
                    <a:pt x="206" y="269"/>
                  </a:cubicBezTo>
                  <a:cubicBezTo>
                    <a:pt x="207" y="266"/>
                    <a:pt x="208" y="264"/>
                    <a:pt x="209" y="261"/>
                  </a:cubicBezTo>
                  <a:cubicBezTo>
                    <a:pt x="211" y="257"/>
                    <a:pt x="215" y="256"/>
                    <a:pt x="218" y="255"/>
                  </a:cubicBezTo>
                  <a:cubicBezTo>
                    <a:pt x="221" y="254"/>
                    <a:pt x="224" y="253"/>
                    <a:pt x="226" y="250"/>
                  </a:cubicBezTo>
                  <a:cubicBezTo>
                    <a:pt x="227" y="247"/>
                    <a:pt x="229" y="243"/>
                    <a:pt x="230" y="238"/>
                  </a:cubicBezTo>
                  <a:cubicBezTo>
                    <a:pt x="234" y="228"/>
                    <a:pt x="238" y="217"/>
                    <a:pt x="247" y="217"/>
                  </a:cubicBezTo>
                  <a:cubicBezTo>
                    <a:pt x="251" y="217"/>
                    <a:pt x="255" y="218"/>
                    <a:pt x="257" y="219"/>
                  </a:cubicBezTo>
                  <a:cubicBezTo>
                    <a:pt x="259" y="220"/>
                    <a:pt x="260" y="220"/>
                    <a:pt x="261" y="221"/>
                  </a:cubicBezTo>
                  <a:lnTo>
                    <a:pt x="274" y="221"/>
                  </a:lnTo>
                  <a:cubicBezTo>
                    <a:pt x="274" y="221"/>
                    <a:pt x="275" y="221"/>
                    <a:pt x="275" y="221"/>
                  </a:cubicBezTo>
                  <a:cubicBezTo>
                    <a:pt x="280" y="225"/>
                    <a:pt x="286" y="226"/>
                    <a:pt x="294" y="226"/>
                  </a:cubicBezTo>
                  <a:cubicBezTo>
                    <a:pt x="301" y="226"/>
                    <a:pt x="304" y="229"/>
                    <a:pt x="308" y="231"/>
                  </a:cubicBezTo>
                  <a:cubicBezTo>
                    <a:pt x="311" y="234"/>
                    <a:pt x="314" y="236"/>
                    <a:pt x="319" y="236"/>
                  </a:cubicBezTo>
                  <a:cubicBezTo>
                    <a:pt x="322" y="236"/>
                    <a:pt x="324" y="233"/>
                    <a:pt x="326" y="231"/>
                  </a:cubicBezTo>
                  <a:cubicBezTo>
                    <a:pt x="330" y="228"/>
                    <a:pt x="333" y="224"/>
                    <a:pt x="339" y="224"/>
                  </a:cubicBezTo>
                  <a:cubicBezTo>
                    <a:pt x="343" y="224"/>
                    <a:pt x="345" y="226"/>
                    <a:pt x="347" y="228"/>
                  </a:cubicBezTo>
                  <a:cubicBezTo>
                    <a:pt x="348" y="229"/>
                    <a:pt x="350" y="230"/>
                    <a:pt x="352" y="231"/>
                  </a:cubicBezTo>
                  <a:cubicBezTo>
                    <a:pt x="352" y="225"/>
                    <a:pt x="359" y="223"/>
                    <a:pt x="364" y="221"/>
                  </a:cubicBezTo>
                  <a:cubicBezTo>
                    <a:pt x="371" y="218"/>
                    <a:pt x="377" y="216"/>
                    <a:pt x="377" y="209"/>
                  </a:cubicBezTo>
                  <a:cubicBezTo>
                    <a:pt x="365" y="208"/>
                    <a:pt x="357" y="198"/>
                    <a:pt x="357" y="184"/>
                  </a:cubicBezTo>
                  <a:cubicBezTo>
                    <a:pt x="355" y="183"/>
                    <a:pt x="354" y="182"/>
                    <a:pt x="353" y="181"/>
                  </a:cubicBezTo>
                  <a:cubicBezTo>
                    <a:pt x="351" y="179"/>
                    <a:pt x="350" y="178"/>
                    <a:pt x="348" y="177"/>
                  </a:cubicBezTo>
                  <a:cubicBezTo>
                    <a:pt x="347" y="177"/>
                    <a:pt x="346" y="177"/>
                    <a:pt x="345" y="177"/>
                  </a:cubicBezTo>
                  <a:lnTo>
                    <a:pt x="343" y="177"/>
                  </a:lnTo>
                  <a:cubicBezTo>
                    <a:pt x="341" y="177"/>
                    <a:pt x="339" y="176"/>
                    <a:pt x="337" y="175"/>
                  </a:cubicBezTo>
                  <a:cubicBezTo>
                    <a:pt x="335" y="174"/>
                    <a:pt x="335" y="172"/>
                    <a:pt x="334" y="170"/>
                  </a:cubicBezTo>
                  <a:cubicBezTo>
                    <a:pt x="333" y="168"/>
                    <a:pt x="332" y="167"/>
                    <a:pt x="330" y="165"/>
                  </a:cubicBezTo>
                  <a:cubicBezTo>
                    <a:pt x="330" y="165"/>
                    <a:pt x="330" y="165"/>
                    <a:pt x="329" y="165"/>
                  </a:cubicBezTo>
                  <a:cubicBezTo>
                    <a:pt x="328" y="165"/>
                    <a:pt x="327" y="166"/>
                    <a:pt x="326" y="166"/>
                  </a:cubicBezTo>
                  <a:cubicBezTo>
                    <a:pt x="324" y="167"/>
                    <a:pt x="323" y="167"/>
                    <a:pt x="322" y="167"/>
                  </a:cubicBezTo>
                  <a:cubicBezTo>
                    <a:pt x="320" y="167"/>
                    <a:pt x="319" y="166"/>
                    <a:pt x="317" y="164"/>
                  </a:cubicBezTo>
                  <a:cubicBezTo>
                    <a:pt x="316" y="163"/>
                    <a:pt x="315" y="161"/>
                    <a:pt x="314" y="160"/>
                  </a:cubicBezTo>
                  <a:cubicBezTo>
                    <a:pt x="312" y="156"/>
                    <a:pt x="310" y="153"/>
                    <a:pt x="307" y="153"/>
                  </a:cubicBezTo>
                  <a:cubicBezTo>
                    <a:pt x="303" y="153"/>
                    <a:pt x="301" y="156"/>
                    <a:pt x="299" y="159"/>
                  </a:cubicBezTo>
                  <a:cubicBezTo>
                    <a:pt x="296" y="162"/>
                    <a:pt x="294" y="166"/>
                    <a:pt x="288" y="166"/>
                  </a:cubicBezTo>
                  <a:cubicBezTo>
                    <a:pt x="285" y="166"/>
                    <a:pt x="283" y="166"/>
                    <a:pt x="280" y="165"/>
                  </a:cubicBezTo>
                  <a:cubicBezTo>
                    <a:pt x="278" y="165"/>
                    <a:pt x="275" y="165"/>
                    <a:pt x="272" y="165"/>
                  </a:cubicBezTo>
                  <a:cubicBezTo>
                    <a:pt x="261" y="165"/>
                    <a:pt x="257" y="159"/>
                    <a:pt x="253" y="153"/>
                  </a:cubicBezTo>
                  <a:cubicBezTo>
                    <a:pt x="250" y="149"/>
                    <a:pt x="247" y="145"/>
                    <a:pt x="242" y="142"/>
                  </a:cubicBezTo>
                  <a:cubicBezTo>
                    <a:pt x="239" y="140"/>
                    <a:pt x="234" y="140"/>
                    <a:pt x="229" y="139"/>
                  </a:cubicBezTo>
                  <a:cubicBezTo>
                    <a:pt x="223" y="138"/>
                    <a:pt x="215" y="137"/>
                    <a:pt x="210" y="134"/>
                  </a:cubicBezTo>
                  <a:cubicBezTo>
                    <a:pt x="205" y="131"/>
                    <a:pt x="202" y="127"/>
                    <a:pt x="198" y="122"/>
                  </a:cubicBezTo>
                  <a:lnTo>
                    <a:pt x="197" y="121"/>
                  </a:lnTo>
                  <a:lnTo>
                    <a:pt x="183" y="121"/>
                  </a:lnTo>
                  <a:cubicBezTo>
                    <a:pt x="182" y="121"/>
                    <a:pt x="182" y="121"/>
                    <a:pt x="182" y="121"/>
                  </a:cubicBezTo>
                  <a:cubicBezTo>
                    <a:pt x="179" y="118"/>
                    <a:pt x="178" y="115"/>
                    <a:pt x="178" y="111"/>
                  </a:cubicBezTo>
                  <a:cubicBezTo>
                    <a:pt x="177" y="109"/>
                    <a:pt x="177" y="106"/>
                    <a:pt x="175" y="103"/>
                  </a:cubicBezTo>
                  <a:cubicBezTo>
                    <a:pt x="173" y="99"/>
                    <a:pt x="171" y="95"/>
                    <a:pt x="171" y="92"/>
                  </a:cubicBezTo>
                  <a:lnTo>
                    <a:pt x="171" y="86"/>
                  </a:lnTo>
                  <a:cubicBezTo>
                    <a:pt x="171" y="83"/>
                    <a:pt x="157" y="74"/>
                    <a:pt x="154" y="74"/>
                  </a:cubicBezTo>
                  <a:cubicBezTo>
                    <a:pt x="154" y="74"/>
                    <a:pt x="153" y="75"/>
                    <a:pt x="152" y="76"/>
                  </a:cubicBezTo>
                  <a:cubicBezTo>
                    <a:pt x="151" y="77"/>
                    <a:pt x="149" y="78"/>
                    <a:pt x="147" y="78"/>
                  </a:cubicBezTo>
                  <a:cubicBezTo>
                    <a:pt x="145" y="78"/>
                    <a:pt x="144" y="77"/>
                    <a:pt x="143" y="76"/>
                  </a:cubicBezTo>
                  <a:cubicBezTo>
                    <a:pt x="141" y="76"/>
                    <a:pt x="140" y="77"/>
                    <a:pt x="139" y="78"/>
                  </a:cubicBezTo>
                  <a:cubicBezTo>
                    <a:pt x="137" y="79"/>
                    <a:pt x="135" y="80"/>
                    <a:pt x="132" y="80"/>
                  </a:cubicBezTo>
                  <a:cubicBezTo>
                    <a:pt x="124" y="80"/>
                    <a:pt x="123" y="72"/>
                    <a:pt x="121" y="65"/>
                  </a:cubicBezTo>
                  <a:cubicBezTo>
                    <a:pt x="120" y="57"/>
                    <a:pt x="119" y="53"/>
                    <a:pt x="114" y="53"/>
                  </a:cubicBezTo>
                  <a:lnTo>
                    <a:pt x="94" y="53"/>
                  </a:lnTo>
                  <a:cubicBezTo>
                    <a:pt x="89" y="53"/>
                    <a:pt x="80" y="53"/>
                    <a:pt x="80" y="44"/>
                  </a:cubicBezTo>
                  <a:cubicBezTo>
                    <a:pt x="75" y="43"/>
                    <a:pt x="72" y="39"/>
                    <a:pt x="72" y="34"/>
                  </a:cubicBezTo>
                  <a:cubicBezTo>
                    <a:pt x="72" y="30"/>
                    <a:pt x="74" y="27"/>
                    <a:pt x="76" y="24"/>
                  </a:cubicBezTo>
                  <a:cubicBezTo>
                    <a:pt x="78" y="21"/>
                    <a:pt x="80" y="19"/>
                    <a:pt x="80" y="15"/>
                  </a:cubicBezTo>
                  <a:lnTo>
                    <a:pt x="80" y="3"/>
                  </a:lnTo>
                  <a:cubicBezTo>
                    <a:pt x="80" y="2"/>
                    <a:pt x="80" y="1"/>
                    <a:pt x="79" y="1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4" y="1"/>
                    <a:pt x="71" y="4"/>
                    <a:pt x="68" y="7"/>
                  </a:cubicBezTo>
                  <a:cubicBezTo>
                    <a:pt x="63" y="10"/>
                    <a:pt x="59" y="14"/>
                    <a:pt x="52" y="14"/>
                  </a:cubicBezTo>
                  <a:cubicBezTo>
                    <a:pt x="50" y="14"/>
                    <a:pt x="50" y="12"/>
                    <a:pt x="49" y="10"/>
                  </a:cubicBezTo>
                  <a:lnTo>
                    <a:pt x="46" y="10"/>
                  </a:lnTo>
                  <a:cubicBezTo>
                    <a:pt x="35" y="10"/>
                    <a:pt x="32" y="24"/>
                    <a:pt x="30" y="35"/>
                  </a:cubicBezTo>
                  <a:cubicBezTo>
                    <a:pt x="30" y="37"/>
                    <a:pt x="27" y="40"/>
                    <a:pt x="22" y="45"/>
                  </a:cubicBezTo>
                  <a:cubicBezTo>
                    <a:pt x="21" y="47"/>
                    <a:pt x="19" y="48"/>
                    <a:pt x="18" y="49"/>
                  </a:cubicBezTo>
                  <a:cubicBezTo>
                    <a:pt x="13" y="55"/>
                    <a:pt x="12" y="61"/>
                    <a:pt x="10" y="69"/>
                  </a:cubicBezTo>
                  <a:cubicBezTo>
                    <a:pt x="9" y="73"/>
                    <a:pt x="8" y="77"/>
                    <a:pt x="7" y="82"/>
                  </a:cubicBezTo>
                  <a:cubicBezTo>
                    <a:pt x="6" y="84"/>
                    <a:pt x="5" y="85"/>
                    <a:pt x="3" y="87"/>
                  </a:cubicBezTo>
                  <a:cubicBezTo>
                    <a:pt x="1" y="89"/>
                    <a:pt x="0" y="92"/>
                    <a:pt x="0" y="94"/>
                  </a:cubicBezTo>
                  <a:cubicBezTo>
                    <a:pt x="0" y="95"/>
                    <a:pt x="1" y="96"/>
                    <a:pt x="2" y="96"/>
                  </a:cubicBezTo>
                  <a:cubicBezTo>
                    <a:pt x="3" y="97"/>
                    <a:pt x="3" y="98"/>
                    <a:pt x="3" y="99"/>
                  </a:cubicBezTo>
                  <a:cubicBezTo>
                    <a:pt x="6" y="107"/>
                    <a:pt x="10" y="110"/>
                    <a:pt x="15" y="114"/>
                  </a:cubicBezTo>
                  <a:cubicBezTo>
                    <a:pt x="19" y="118"/>
                    <a:pt x="23" y="122"/>
                    <a:pt x="25" y="129"/>
                  </a:cubicBezTo>
                  <a:cubicBezTo>
                    <a:pt x="26" y="130"/>
                    <a:pt x="27" y="131"/>
                    <a:pt x="28" y="132"/>
                  </a:cubicBezTo>
                  <a:cubicBezTo>
                    <a:pt x="30" y="135"/>
                    <a:pt x="33" y="138"/>
                    <a:pt x="33" y="142"/>
                  </a:cubicBezTo>
                  <a:cubicBezTo>
                    <a:pt x="33" y="145"/>
                    <a:pt x="32" y="147"/>
                    <a:pt x="31" y="149"/>
                  </a:cubicBezTo>
                  <a:cubicBezTo>
                    <a:pt x="31" y="151"/>
                    <a:pt x="30" y="153"/>
                    <a:pt x="30" y="155"/>
                  </a:cubicBezTo>
                  <a:cubicBezTo>
                    <a:pt x="30" y="159"/>
                    <a:pt x="31" y="163"/>
                    <a:pt x="31" y="167"/>
                  </a:cubicBezTo>
                  <a:cubicBezTo>
                    <a:pt x="32" y="171"/>
                    <a:pt x="33" y="175"/>
                    <a:pt x="33" y="179"/>
                  </a:cubicBezTo>
                  <a:lnTo>
                    <a:pt x="33" y="193"/>
                  </a:lnTo>
                  <a:cubicBezTo>
                    <a:pt x="33" y="194"/>
                    <a:pt x="32" y="195"/>
                    <a:pt x="32" y="196"/>
                  </a:cubicBezTo>
                  <a:cubicBezTo>
                    <a:pt x="31" y="198"/>
                    <a:pt x="31" y="199"/>
                    <a:pt x="31" y="201"/>
                  </a:cubicBezTo>
                  <a:cubicBezTo>
                    <a:pt x="32" y="204"/>
                    <a:pt x="35" y="206"/>
                    <a:pt x="39" y="207"/>
                  </a:cubicBezTo>
                  <a:cubicBezTo>
                    <a:pt x="42" y="208"/>
                    <a:pt x="46" y="210"/>
                    <a:pt x="47" y="214"/>
                  </a:cubicBezTo>
                  <a:cubicBezTo>
                    <a:pt x="50" y="221"/>
                    <a:pt x="52" y="233"/>
                    <a:pt x="52" y="236"/>
                  </a:cubicBezTo>
                  <a:cubicBezTo>
                    <a:pt x="52" y="236"/>
                    <a:pt x="53" y="237"/>
                    <a:pt x="53" y="237"/>
                  </a:cubicBezTo>
                  <a:cubicBezTo>
                    <a:pt x="54" y="238"/>
                    <a:pt x="56" y="240"/>
                    <a:pt x="59" y="240"/>
                  </a:cubicBezTo>
                  <a:cubicBezTo>
                    <a:pt x="64" y="240"/>
                    <a:pt x="66" y="237"/>
                    <a:pt x="68" y="235"/>
                  </a:cubicBezTo>
                  <a:cubicBezTo>
                    <a:pt x="69" y="234"/>
                    <a:pt x="70" y="233"/>
                    <a:pt x="71" y="2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" name="Freeform 1179">
              <a:extLst>
                <a:ext uri="{FF2B5EF4-FFF2-40B4-BE49-F238E27FC236}">
                  <a16:creationId xmlns:a16="http://schemas.microsoft.com/office/drawing/2014/main" xmlns="" id="{99C32745-87EC-42D7-B86F-13F95EA69AB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42875" y="4465221"/>
              <a:ext cx="131562" cy="163514"/>
            </a:xfrm>
            <a:custGeom>
              <a:avLst/>
              <a:gdLst>
                <a:gd name="T0" fmla="*/ 289 w 310"/>
                <a:gd name="T1" fmla="*/ 294 h 383"/>
                <a:gd name="T2" fmla="*/ 277 w 310"/>
                <a:gd name="T3" fmla="*/ 257 h 383"/>
                <a:gd name="T4" fmla="*/ 264 w 310"/>
                <a:gd name="T5" fmla="*/ 198 h 383"/>
                <a:gd name="T6" fmla="*/ 277 w 310"/>
                <a:gd name="T7" fmla="*/ 182 h 383"/>
                <a:gd name="T8" fmla="*/ 276 w 310"/>
                <a:gd name="T9" fmla="*/ 177 h 383"/>
                <a:gd name="T10" fmla="*/ 270 w 310"/>
                <a:gd name="T11" fmla="*/ 153 h 383"/>
                <a:gd name="T12" fmla="*/ 253 w 310"/>
                <a:gd name="T13" fmla="*/ 115 h 383"/>
                <a:gd name="T14" fmla="*/ 258 w 310"/>
                <a:gd name="T15" fmla="*/ 71 h 383"/>
                <a:gd name="T16" fmla="*/ 248 w 310"/>
                <a:gd name="T17" fmla="*/ 46 h 383"/>
                <a:gd name="T18" fmla="*/ 243 w 310"/>
                <a:gd name="T19" fmla="*/ 59 h 383"/>
                <a:gd name="T20" fmla="*/ 237 w 310"/>
                <a:gd name="T21" fmla="*/ 73 h 383"/>
                <a:gd name="T22" fmla="*/ 240 w 310"/>
                <a:gd name="T23" fmla="*/ 94 h 383"/>
                <a:gd name="T24" fmla="*/ 216 w 310"/>
                <a:gd name="T25" fmla="*/ 44 h 383"/>
                <a:gd name="T26" fmla="*/ 214 w 310"/>
                <a:gd name="T27" fmla="*/ 29 h 383"/>
                <a:gd name="T28" fmla="*/ 190 w 310"/>
                <a:gd name="T29" fmla="*/ 80 h 383"/>
                <a:gd name="T30" fmla="*/ 180 w 310"/>
                <a:gd name="T31" fmla="*/ 132 h 383"/>
                <a:gd name="T32" fmla="*/ 222 w 310"/>
                <a:gd name="T33" fmla="*/ 167 h 383"/>
                <a:gd name="T34" fmla="*/ 228 w 310"/>
                <a:gd name="T35" fmla="*/ 204 h 383"/>
                <a:gd name="T36" fmla="*/ 213 w 310"/>
                <a:gd name="T37" fmla="*/ 168 h 383"/>
                <a:gd name="T38" fmla="*/ 182 w 310"/>
                <a:gd name="T39" fmla="*/ 154 h 383"/>
                <a:gd name="T40" fmla="*/ 165 w 310"/>
                <a:gd name="T41" fmla="*/ 204 h 383"/>
                <a:gd name="T42" fmla="*/ 134 w 310"/>
                <a:gd name="T43" fmla="*/ 227 h 383"/>
                <a:gd name="T44" fmla="*/ 100 w 310"/>
                <a:gd name="T45" fmla="*/ 199 h 383"/>
                <a:gd name="T46" fmla="*/ 141 w 310"/>
                <a:gd name="T47" fmla="*/ 200 h 383"/>
                <a:gd name="T48" fmla="*/ 163 w 310"/>
                <a:gd name="T49" fmla="*/ 144 h 383"/>
                <a:gd name="T50" fmla="*/ 176 w 310"/>
                <a:gd name="T51" fmla="*/ 54 h 383"/>
                <a:gd name="T52" fmla="*/ 170 w 310"/>
                <a:gd name="T53" fmla="*/ 3 h 383"/>
                <a:gd name="T54" fmla="*/ 121 w 310"/>
                <a:gd name="T55" fmla="*/ 47 h 383"/>
                <a:gd name="T56" fmla="*/ 108 w 310"/>
                <a:gd name="T57" fmla="*/ 91 h 383"/>
                <a:gd name="T58" fmla="*/ 119 w 310"/>
                <a:gd name="T59" fmla="*/ 126 h 383"/>
                <a:gd name="T60" fmla="*/ 111 w 310"/>
                <a:gd name="T61" fmla="*/ 144 h 383"/>
                <a:gd name="T62" fmla="*/ 74 w 310"/>
                <a:gd name="T63" fmla="*/ 112 h 383"/>
                <a:gd name="T64" fmla="*/ 72 w 310"/>
                <a:gd name="T65" fmla="*/ 145 h 383"/>
                <a:gd name="T66" fmla="*/ 23 w 310"/>
                <a:gd name="T67" fmla="*/ 192 h 383"/>
                <a:gd name="T68" fmla="*/ 8 w 310"/>
                <a:gd name="T69" fmla="*/ 216 h 383"/>
                <a:gd name="T70" fmla="*/ 8 w 310"/>
                <a:gd name="T71" fmla="*/ 244 h 383"/>
                <a:gd name="T72" fmla="*/ 58 w 310"/>
                <a:gd name="T73" fmla="*/ 278 h 383"/>
                <a:gd name="T74" fmla="*/ 73 w 310"/>
                <a:gd name="T75" fmla="*/ 277 h 383"/>
                <a:gd name="T76" fmla="*/ 100 w 310"/>
                <a:gd name="T77" fmla="*/ 293 h 383"/>
                <a:gd name="T78" fmla="*/ 124 w 310"/>
                <a:gd name="T79" fmla="*/ 319 h 383"/>
                <a:gd name="T80" fmla="*/ 156 w 310"/>
                <a:gd name="T81" fmla="*/ 337 h 383"/>
                <a:gd name="T82" fmla="*/ 207 w 310"/>
                <a:gd name="T83" fmla="*/ 363 h 383"/>
                <a:gd name="T84" fmla="*/ 242 w 310"/>
                <a:gd name="T85" fmla="*/ 359 h 383"/>
                <a:gd name="T86" fmla="*/ 251 w 310"/>
                <a:gd name="T87" fmla="*/ 364 h 383"/>
                <a:gd name="T88" fmla="*/ 269 w 310"/>
                <a:gd name="T89" fmla="*/ 374 h 383"/>
                <a:gd name="T90" fmla="*/ 285 w 310"/>
                <a:gd name="T91" fmla="*/ 382 h 383"/>
                <a:gd name="T92" fmla="*/ 291 w 310"/>
                <a:gd name="T93" fmla="*/ 377 h 383"/>
                <a:gd name="T94" fmla="*/ 298 w 310"/>
                <a:gd name="T95" fmla="*/ 35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10" h="383">
                  <a:moveTo>
                    <a:pt x="310" y="319"/>
                  </a:moveTo>
                  <a:cubicBezTo>
                    <a:pt x="310" y="316"/>
                    <a:pt x="309" y="313"/>
                    <a:pt x="309" y="310"/>
                  </a:cubicBezTo>
                  <a:cubicBezTo>
                    <a:pt x="309" y="308"/>
                    <a:pt x="308" y="306"/>
                    <a:pt x="308" y="305"/>
                  </a:cubicBezTo>
                  <a:cubicBezTo>
                    <a:pt x="302" y="304"/>
                    <a:pt x="289" y="300"/>
                    <a:pt x="289" y="294"/>
                  </a:cubicBezTo>
                  <a:cubicBezTo>
                    <a:pt x="289" y="292"/>
                    <a:pt x="291" y="289"/>
                    <a:pt x="292" y="287"/>
                  </a:cubicBezTo>
                  <a:lnTo>
                    <a:pt x="291" y="274"/>
                  </a:lnTo>
                  <a:cubicBezTo>
                    <a:pt x="290" y="273"/>
                    <a:pt x="290" y="273"/>
                    <a:pt x="289" y="272"/>
                  </a:cubicBezTo>
                  <a:cubicBezTo>
                    <a:pt x="283" y="269"/>
                    <a:pt x="277" y="265"/>
                    <a:pt x="277" y="257"/>
                  </a:cubicBezTo>
                  <a:lnTo>
                    <a:pt x="277" y="235"/>
                  </a:lnTo>
                  <a:cubicBezTo>
                    <a:pt x="277" y="231"/>
                    <a:pt x="276" y="230"/>
                    <a:pt x="274" y="229"/>
                  </a:cubicBezTo>
                  <a:cubicBezTo>
                    <a:pt x="273" y="228"/>
                    <a:pt x="271" y="227"/>
                    <a:pt x="270" y="225"/>
                  </a:cubicBezTo>
                  <a:cubicBezTo>
                    <a:pt x="268" y="222"/>
                    <a:pt x="265" y="201"/>
                    <a:pt x="264" y="198"/>
                  </a:cubicBezTo>
                  <a:cubicBezTo>
                    <a:pt x="264" y="194"/>
                    <a:pt x="268" y="194"/>
                    <a:pt x="270" y="193"/>
                  </a:cubicBezTo>
                  <a:cubicBezTo>
                    <a:pt x="271" y="193"/>
                    <a:pt x="271" y="193"/>
                    <a:pt x="272" y="193"/>
                  </a:cubicBezTo>
                  <a:cubicBezTo>
                    <a:pt x="275" y="191"/>
                    <a:pt x="277" y="186"/>
                    <a:pt x="277" y="183"/>
                  </a:cubicBezTo>
                  <a:cubicBezTo>
                    <a:pt x="277" y="183"/>
                    <a:pt x="277" y="183"/>
                    <a:pt x="277" y="182"/>
                  </a:cubicBezTo>
                  <a:lnTo>
                    <a:pt x="277" y="182"/>
                  </a:lnTo>
                  <a:cubicBezTo>
                    <a:pt x="277" y="182"/>
                    <a:pt x="277" y="182"/>
                    <a:pt x="277" y="182"/>
                  </a:cubicBezTo>
                  <a:cubicBezTo>
                    <a:pt x="277" y="181"/>
                    <a:pt x="277" y="180"/>
                    <a:pt x="276" y="179"/>
                  </a:cubicBezTo>
                  <a:cubicBezTo>
                    <a:pt x="276" y="178"/>
                    <a:pt x="276" y="177"/>
                    <a:pt x="276" y="177"/>
                  </a:cubicBezTo>
                  <a:cubicBezTo>
                    <a:pt x="276" y="176"/>
                    <a:pt x="276" y="176"/>
                    <a:pt x="277" y="176"/>
                  </a:cubicBezTo>
                  <a:cubicBezTo>
                    <a:pt x="280" y="174"/>
                    <a:pt x="280" y="172"/>
                    <a:pt x="280" y="167"/>
                  </a:cubicBezTo>
                  <a:cubicBezTo>
                    <a:pt x="280" y="162"/>
                    <a:pt x="277" y="159"/>
                    <a:pt x="274" y="157"/>
                  </a:cubicBezTo>
                  <a:cubicBezTo>
                    <a:pt x="273" y="155"/>
                    <a:pt x="271" y="154"/>
                    <a:pt x="270" y="153"/>
                  </a:cubicBezTo>
                  <a:cubicBezTo>
                    <a:pt x="270" y="153"/>
                    <a:pt x="270" y="153"/>
                    <a:pt x="269" y="153"/>
                  </a:cubicBezTo>
                  <a:cubicBezTo>
                    <a:pt x="268" y="153"/>
                    <a:pt x="267" y="154"/>
                    <a:pt x="265" y="154"/>
                  </a:cubicBezTo>
                  <a:cubicBezTo>
                    <a:pt x="256" y="154"/>
                    <a:pt x="241" y="140"/>
                    <a:pt x="241" y="131"/>
                  </a:cubicBezTo>
                  <a:cubicBezTo>
                    <a:pt x="241" y="121"/>
                    <a:pt x="247" y="118"/>
                    <a:pt x="253" y="115"/>
                  </a:cubicBezTo>
                  <a:cubicBezTo>
                    <a:pt x="258" y="112"/>
                    <a:pt x="263" y="110"/>
                    <a:pt x="263" y="100"/>
                  </a:cubicBezTo>
                  <a:cubicBezTo>
                    <a:pt x="263" y="93"/>
                    <a:pt x="260" y="89"/>
                    <a:pt x="257" y="86"/>
                  </a:cubicBezTo>
                  <a:cubicBezTo>
                    <a:pt x="255" y="83"/>
                    <a:pt x="252" y="80"/>
                    <a:pt x="252" y="77"/>
                  </a:cubicBezTo>
                  <a:cubicBezTo>
                    <a:pt x="252" y="73"/>
                    <a:pt x="255" y="71"/>
                    <a:pt x="258" y="71"/>
                  </a:cubicBezTo>
                  <a:cubicBezTo>
                    <a:pt x="261" y="69"/>
                    <a:pt x="264" y="68"/>
                    <a:pt x="263" y="61"/>
                  </a:cubicBezTo>
                  <a:cubicBezTo>
                    <a:pt x="263" y="57"/>
                    <a:pt x="260" y="56"/>
                    <a:pt x="256" y="55"/>
                  </a:cubicBezTo>
                  <a:cubicBezTo>
                    <a:pt x="253" y="54"/>
                    <a:pt x="248" y="52"/>
                    <a:pt x="248" y="47"/>
                  </a:cubicBezTo>
                  <a:cubicBezTo>
                    <a:pt x="248" y="46"/>
                    <a:pt x="248" y="46"/>
                    <a:pt x="248" y="46"/>
                  </a:cubicBezTo>
                  <a:cubicBezTo>
                    <a:pt x="248" y="45"/>
                    <a:pt x="248" y="44"/>
                    <a:pt x="248" y="43"/>
                  </a:cubicBezTo>
                  <a:cubicBezTo>
                    <a:pt x="245" y="44"/>
                    <a:pt x="241" y="44"/>
                    <a:pt x="240" y="46"/>
                  </a:cubicBezTo>
                  <a:cubicBezTo>
                    <a:pt x="245" y="51"/>
                    <a:pt x="247" y="55"/>
                    <a:pt x="246" y="57"/>
                  </a:cubicBezTo>
                  <a:cubicBezTo>
                    <a:pt x="245" y="58"/>
                    <a:pt x="245" y="59"/>
                    <a:pt x="243" y="59"/>
                  </a:cubicBezTo>
                  <a:cubicBezTo>
                    <a:pt x="239" y="59"/>
                    <a:pt x="232" y="55"/>
                    <a:pt x="225" y="50"/>
                  </a:cubicBezTo>
                  <a:cubicBezTo>
                    <a:pt x="225" y="50"/>
                    <a:pt x="225" y="50"/>
                    <a:pt x="225" y="51"/>
                  </a:cubicBezTo>
                  <a:cubicBezTo>
                    <a:pt x="223" y="53"/>
                    <a:pt x="220" y="56"/>
                    <a:pt x="221" y="59"/>
                  </a:cubicBezTo>
                  <a:cubicBezTo>
                    <a:pt x="222" y="64"/>
                    <a:pt x="227" y="68"/>
                    <a:pt x="237" y="73"/>
                  </a:cubicBezTo>
                  <a:cubicBezTo>
                    <a:pt x="237" y="73"/>
                    <a:pt x="237" y="73"/>
                    <a:pt x="237" y="73"/>
                  </a:cubicBezTo>
                  <a:cubicBezTo>
                    <a:pt x="238" y="73"/>
                    <a:pt x="246" y="84"/>
                    <a:pt x="244" y="91"/>
                  </a:cubicBezTo>
                  <a:cubicBezTo>
                    <a:pt x="244" y="92"/>
                    <a:pt x="243" y="93"/>
                    <a:pt x="242" y="94"/>
                  </a:cubicBezTo>
                  <a:cubicBezTo>
                    <a:pt x="241" y="94"/>
                    <a:pt x="241" y="94"/>
                    <a:pt x="240" y="94"/>
                  </a:cubicBezTo>
                  <a:cubicBezTo>
                    <a:pt x="238" y="93"/>
                    <a:pt x="236" y="90"/>
                    <a:pt x="235" y="87"/>
                  </a:cubicBezTo>
                  <a:cubicBezTo>
                    <a:pt x="233" y="85"/>
                    <a:pt x="232" y="83"/>
                    <a:pt x="230" y="81"/>
                  </a:cubicBezTo>
                  <a:cubicBezTo>
                    <a:pt x="219" y="81"/>
                    <a:pt x="211" y="70"/>
                    <a:pt x="210" y="66"/>
                  </a:cubicBezTo>
                  <a:cubicBezTo>
                    <a:pt x="209" y="57"/>
                    <a:pt x="213" y="51"/>
                    <a:pt x="216" y="44"/>
                  </a:cubicBezTo>
                  <a:cubicBezTo>
                    <a:pt x="217" y="42"/>
                    <a:pt x="218" y="40"/>
                    <a:pt x="219" y="37"/>
                  </a:cubicBezTo>
                  <a:cubicBezTo>
                    <a:pt x="219" y="37"/>
                    <a:pt x="222" y="27"/>
                    <a:pt x="219" y="16"/>
                  </a:cubicBezTo>
                  <a:cubicBezTo>
                    <a:pt x="219" y="16"/>
                    <a:pt x="218" y="16"/>
                    <a:pt x="218" y="16"/>
                  </a:cubicBezTo>
                  <a:cubicBezTo>
                    <a:pt x="216" y="16"/>
                    <a:pt x="215" y="23"/>
                    <a:pt x="214" y="29"/>
                  </a:cubicBezTo>
                  <a:cubicBezTo>
                    <a:pt x="213" y="37"/>
                    <a:pt x="212" y="46"/>
                    <a:pt x="207" y="45"/>
                  </a:cubicBezTo>
                  <a:cubicBezTo>
                    <a:pt x="191" y="49"/>
                    <a:pt x="190" y="54"/>
                    <a:pt x="189" y="61"/>
                  </a:cubicBezTo>
                  <a:lnTo>
                    <a:pt x="189" y="62"/>
                  </a:lnTo>
                  <a:cubicBezTo>
                    <a:pt x="187" y="67"/>
                    <a:pt x="189" y="74"/>
                    <a:pt x="190" y="80"/>
                  </a:cubicBezTo>
                  <a:cubicBezTo>
                    <a:pt x="192" y="89"/>
                    <a:pt x="194" y="98"/>
                    <a:pt x="188" y="101"/>
                  </a:cubicBezTo>
                  <a:cubicBezTo>
                    <a:pt x="187" y="103"/>
                    <a:pt x="186" y="105"/>
                    <a:pt x="185" y="107"/>
                  </a:cubicBezTo>
                  <a:cubicBezTo>
                    <a:pt x="182" y="115"/>
                    <a:pt x="180" y="121"/>
                    <a:pt x="180" y="128"/>
                  </a:cubicBezTo>
                  <a:cubicBezTo>
                    <a:pt x="180" y="129"/>
                    <a:pt x="180" y="130"/>
                    <a:pt x="180" y="132"/>
                  </a:cubicBezTo>
                  <a:cubicBezTo>
                    <a:pt x="180" y="136"/>
                    <a:pt x="180" y="140"/>
                    <a:pt x="181" y="141"/>
                  </a:cubicBezTo>
                  <a:cubicBezTo>
                    <a:pt x="183" y="143"/>
                    <a:pt x="189" y="143"/>
                    <a:pt x="201" y="140"/>
                  </a:cubicBezTo>
                  <a:cubicBezTo>
                    <a:pt x="201" y="140"/>
                    <a:pt x="202" y="140"/>
                    <a:pt x="202" y="140"/>
                  </a:cubicBezTo>
                  <a:cubicBezTo>
                    <a:pt x="212" y="142"/>
                    <a:pt x="219" y="151"/>
                    <a:pt x="222" y="167"/>
                  </a:cubicBezTo>
                  <a:cubicBezTo>
                    <a:pt x="223" y="176"/>
                    <a:pt x="219" y="178"/>
                    <a:pt x="216" y="180"/>
                  </a:cubicBezTo>
                  <a:cubicBezTo>
                    <a:pt x="214" y="181"/>
                    <a:pt x="212" y="183"/>
                    <a:pt x="211" y="186"/>
                  </a:cubicBezTo>
                  <a:cubicBezTo>
                    <a:pt x="211" y="191"/>
                    <a:pt x="218" y="196"/>
                    <a:pt x="223" y="199"/>
                  </a:cubicBezTo>
                  <a:cubicBezTo>
                    <a:pt x="227" y="201"/>
                    <a:pt x="228" y="202"/>
                    <a:pt x="228" y="204"/>
                  </a:cubicBezTo>
                  <a:cubicBezTo>
                    <a:pt x="228" y="204"/>
                    <a:pt x="227" y="205"/>
                    <a:pt x="227" y="205"/>
                  </a:cubicBezTo>
                  <a:cubicBezTo>
                    <a:pt x="222" y="205"/>
                    <a:pt x="216" y="204"/>
                    <a:pt x="212" y="201"/>
                  </a:cubicBezTo>
                  <a:cubicBezTo>
                    <a:pt x="208" y="198"/>
                    <a:pt x="206" y="194"/>
                    <a:pt x="206" y="191"/>
                  </a:cubicBezTo>
                  <a:cubicBezTo>
                    <a:pt x="206" y="184"/>
                    <a:pt x="208" y="178"/>
                    <a:pt x="213" y="168"/>
                  </a:cubicBezTo>
                  <a:cubicBezTo>
                    <a:pt x="210" y="166"/>
                    <a:pt x="209" y="163"/>
                    <a:pt x="207" y="160"/>
                  </a:cubicBezTo>
                  <a:cubicBezTo>
                    <a:pt x="205" y="154"/>
                    <a:pt x="203" y="150"/>
                    <a:pt x="195" y="150"/>
                  </a:cubicBezTo>
                  <a:cubicBezTo>
                    <a:pt x="194" y="150"/>
                    <a:pt x="193" y="150"/>
                    <a:pt x="191" y="150"/>
                  </a:cubicBezTo>
                  <a:cubicBezTo>
                    <a:pt x="187" y="150"/>
                    <a:pt x="184" y="152"/>
                    <a:pt x="182" y="154"/>
                  </a:cubicBezTo>
                  <a:cubicBezTo>
                    <a:pt x="178" y="159"/>
                    <a:pt x="178" y="170"/>
                    <a:pt x="181" y="188"/>
                  </a:cubicBezTo>
                  <a:cubicBezTo>
                    <a:pt x="181" y="188"/>
                    <a:pt x="180" y="189"/>
                    <a:pt x="180" y="189"/>
                  </a:cubicBezTo>
                  <a:cubicBezTo>
                    <a:pt x="168" y="195"/>
                    <a:pt x="168" y="196"/>
                    <a:pt x="167" y="199"/>
                  </a:cubicBezTo>
                  <a:cubicBezTo>
                    <a:pt x="166" y="201"/>
                    <a:pt x="166" y="202"/>
                    <a:pt x="165" y="204"/>
                  </a:cubicBezTo>
                  <a:cubicBezTo>
                    <a:pt x="159" y="215"/>
                    <a:pt x="152" y="216"/>
                    <a:pt x="146" y="217"/>
                  </a:cubicBezTo>
                  <a:cubicBezTo>
                    <a:pt x="142" y="218"/>
                    <a:pt x="138" y="218"/>
                    <a:pt x="136" y="226"/>
                  </a:cubicBezTo>
                  <a:cubicBezTo>
                    <a:pt x="136" y="227"/>
                    <a:pt x="135" y="227"/>
                    <a:pt x="135" y="227"/>
                  </a:cubicBezTo>
                  <a:cubicBezTo>
                    <a:pt x="135" y="227"/>
                    <a:pt x="134" y="227"/>
                    <a:pt x="134" y="227"/>
                  </a:cubicBezTo>
                  <a:cubicBezTo>
                    <a:pt x="128" y="221"/>
                    <a:pt x="122" y="219"/>
                    <a:pt x="116" y="218"/>
                  </a:cubicBezTo>
                  <a:cubicBezTo>
                    <a:pt x="110" y="217"/>
                    <a:pt x="105" y="215"/>
                    <a:pt x="105" y="209"/>
                  </a:cubicBezTo>
                  <a:cubicBezTo>
                    <a:pt x="105" y="207"/>
                    <a:pt x="103" y="205"/>
                    <a:pt x="102" y="204"/>
                  </a:cubicBezTo>
                  <a:cubicBezTo>
                    <a:pt x="100" y="202"/>
                    <a:pt x="99" y="200"/>
                    <a:pt x="100" y="199"/>
                  </a:cubicBezTo>
                  <a:cubicBezTo>
                    <a:pt x="100" y="197"/>
                    <a:pt x="103" y="196"/>
                    <a:pt x="109" y="197"/>
                  </a:cubicBezTo>
                  <a:cubicBezTo>
                    <a:pt x="114" y="197"/>
                    <a:pt x="115" y="201"/>
                    <a:pt x="117" y="205"/>
                  </a:cubicBezTo>
                  <a:cubicBezTo>
                    <a:pt x="118" y="210"/>
                    <a:pt x="120" y="215"/>
                    <a:pt x="127" y="215"/>
                  </a:cubicBezTo>
                  <a:cubicBezTo>
                    <a:pt x="132" y="214"/>
                    <a:pt x="136" y="208"/>
                    <a:pt x="141" y="200"/>
                  </a:cubicBezTo>
                  <a:cubicBezTo>
                    <a:pt x="145" y="192"/>
                    <a:pt x="151" y="184"/>
                    <a:pt x="160" y="178"/>
                  </a:cubicBezTo>
                  <a:cubicBezTo>
                    <a:pt x="161" y="167"/>
                    <a:pt x="166" y="166"/>
                    <a:pt x="169" y="165"/>
                  </a:cubicBezTo>
                  <a:cubicBezTo>
                    <a:pt x="170" y="164"/>
                    <a:pt x="171" y="164"/>
                    <a:pt x="171" y="164"/>
                  </a:cubicBezTo>
                  <a:cubicBezTo>
                    <a:pt x="172" y="162"/>
                    <a:pt x="168" y="153"/>
                    <a:pt x="163" y="144"/>
                  </a:cubicBezTo>
                  <a:cubicBezTo>
                    <a:pt x="156" y="130"/>
                    <a:pt x="170" y="101"/>
                    <a:pt x="178" y="85"/>
                  </a:cubicBezTo>
                  <a:lnTo>
                    <a:pt x="179" y="83"/>
                  </a:lnTo>
                  <a:cubicBezTo>
                    <a:pt x="183" y="76"/>
                    <a:pt x="181" y="74"/>
                    <a:pt x="179" y="71"/>
                  </a:cubicBezTo>
                  <a:cubicBezTo>
                    <a:pt x="176" y="67"/>
                    <a:pt x="174" y="63"/>
                    <a:pt x="176" y="54"/>
                  </a:cubicBezTo>
                  <a:cubicBezTo>
                    <a:pt x="178" y="46"/>
                    <a:pt x="181" y="45"/>
                    <a:pt x="184" y="43"/>
                  </a:cubicBezTo>
                  <a:cubicBezTo>
                    <a:pt x="187" y="41"/>
                    <a:pt x="190" y="39"/>
                    <a:pt x="193" y="27"/>
                  </a:cubicBezTo>
                  <a:cubicBezTo>
                    <a:pt x="195" y="17"/>
                    <a:pt x="193" y="14"/>
                    <a:pt x="179" y="8"/>
                  </a:cubicBezTo>
                  <a:cubicBezTo>
                    <a:pt x="175" y="6"/>
                    <a:pt x="172" y="4"/>
                    <a:pt x="170" y="3"/>
                  </a:cubicBezTo>
                  <a:cubicBezTo>
                    <a:pt x="168" y="1"/>
                    <a:pt x="166" y="0"/>
                    <a:pt x="165" y="0"/>
                  </a:cubicBezTo>
                  <a:cubicBezTo>
                    <a:pt x="164" y="0"/>
                    <a:pt x="162" y="2"/>
                    <a:pt x="158" y="8"/>
                  </a:cubicBezTo>
                  <a:cubicBezTo>
                    <a:pt x="158" y="9"/>
                    <a:pt x="157" y="10"/>
                    <a:pt x="156" y="13"/>
                  </a:cubicBezTo>
                  <a:cubicBezTo>
                    <a:pt x="152" y="24"/>
                    <a:pt x="143" y="46"/>
                    <a:pt x="121" y="47"/>
                  </a:cubicBezTo>
                  <a:cubicBezTo>
                    <a:pt x="114" y="54"/>
                    <a:pt x="116" y="58"/>
                    <a:pt x="119" y="62"/>
                  </a:cubicBezTo>
                  <a:cubicBezTo>
                    <a:pt x="120" y="64"/>
                    <a:pt x="122" y="66"/>
                    <a:pt x="121" y="69"/>
                  </a:cubicBezTo>
                  <a:cubicBezTo>
                    <a:pt x="121" y="71"/>
                    <a:pt x="119" y="72"/>
                    <a:pt x="117" y="74"/>
                  </a:cubicBezTo>
                  <a:cubicBezTo>
                    <a:pt x="116" y="82"/>
                    <a:pt x="111" y="87"/>
                    <a:pt x="108" y="91"/>
                  </a:cubicBezTo>
                  <a:cubicBezTo>
                    <a:pt x="105" y="94"/>
                    <a:pt x="103" y="96"/>
                    <a:pt x="103" y="98"/>
                  </a:cubicBezTo>
                  <a:cubicBezTo>
                    <a:pt x="103" y="100"/>
                    <a:pt x="105" y="102"/>
                    <a:pt x="108" y="104"/>
                  </a:cubicBezTo>
                  <a:cubicBezTo>
                    <a:pt x="115" y="107"/>
                    <a:pt x="116" y="113"/>
                    <a:pt x="116" y="117"/>
                  </a:cubicBezTo>
                  <a:cubicBezTo>
                    <a:pt x="117" y="121"/>
                    <a:pt x="117" y="124"/>
                    <a:pt x="119" y="126"/>
                  </a:cubicBezTo>
                  <a:cubicBezTo>
                    <a:pt x="119" y="126"/>
                    <a:pt x="119" y="126"/>
                    <a:pt x="119" y="127"/>
                  </a:cubicBezTo>
                  <a:cubicBezTo>
                    <a:pt x="119" y="127"/>
                    <a:pt x="121" y="136"/>
                    <a:pt x="117" y="141"/>
                  </a:cubicBezTo>
                  <a:cubicBezTo>
                    <a:pt x="116" y="143"/>
                    <a:pt x="114" y="144"/>
                    <a:pt x="112" y="144"/>
                  </a:cubicBezTo>
                  <a:cubicBezTo>
                    <a:pt x="112" y="144"/>
                    <a:pt x="111" y="144"/>
                    <a:pt x="111" y="144"/>
                  </a:cubicBezTo>
                  <a:cubicBezTo>
                    <a:pt x="103" y="144"/>
                    <a:pt x="97" y="132"/>
                    <a:pt x="90" y="118"/>
                  </a:cubicBezTo>
                  <a:cubicBezTo>
                    <a:pt x="88" y="113"/>
                    <a:pt x="85" y="107"/>
                    <a:pt x="82" y="102"/>
                  </a:cubicBezTo>
                  <a:cubicBezTo>
                    <a:pt x="81" y="103"/>
                    <a:pt x="80" y="104"/>
                    <a:pt x="79" y="105"/>
                  </a:cubicBezTo>
                  <a:cubicBezTo>
                    <a:pt x="76" y="107"/>
                    <a:pt x="74" y="109"/>
                    <a:pt x="74" y="112"/>
                  </a:cubicBezTo>
                  <a:cubicBezTo>
                    <a:pt x="74" y="114"/>
                    <a:pt x="76" y="116"/>
                    <a:pt x="77" y="118"/>
                  </a:cubicBezTo>
                  <a:cubicBezTo>
                    <a:pt x="79" y="121"/>
                    <a:pt x="81" y="123"/>
                    <a:pt x="81" y="128"/>
                  </a:cubicBezTo>
                  <a:cubicBezTo>
                    <a:pt x="81" y="133"/>
                    <a:pt x="78" y="136"/>
                    <a:pt x="76" y="138"/>
                  </a:cubicBezTo>
                  <a:cubicBezTo>
                    <a:pt x="74" y="140"/>
                    <a:pt x="72" y="141"/>
                    <a:pt x="72" y="145"/>
                  </a:cubicBezTo>
                  <a:cubicBezTo>
                    <a:pt x="72" y="146"/>
                    <a:pt x="73" y="147"/>
                    <a:pt x="74" y="148"/>
                  </a:cubicBezTo>
                  <a:cubicBezTo>
                    <a:pt x="76" y="150"/>
                    <a:pt x="78" y="152"/>
                    <a:pt x="78" y="155"/>
                  </a:cubicBezTo>
                  <a:cubicBezTo>
                    <a:pt x="78" y="170"/>
                    <a:pt x="53" y="178"/>
                    <a:pt x="44" y="181"/>
                  </a:cubicBezTo>
                  <a:cubicBezTo>
                    <a:pt x="35" y="184"/>
                    <a:pt x="29" y="188"/>
                    <a:pt x="23" y="192"/>
                  </a:cubicBezTo>
                  <a:cubicBezTo>
                    <a:pt x="18" y="195"/>
                    <a:pt x="13" y="198"/>
                    <a:pt x="7" y="200"/>
                  </a:cubicBezTo>
                  <a:cubicBezTo>
                    <a:pt x="7" y="200"/>
                    <a:pt x="7" y="201"/>
                    <a:pt x="7" y="201"/>
                  </a:cubicBezTo>
                  <a:cubicBezTo>
                    <a:pt x="8" y="202"/>
                    <a:pt x="8" y="202"/>
                    <a:pt x="8" y="204"/>
                  </a:cubicBezTo>
                  <a:lnTo>
                    <a:pt x="8" y="216"/>
                  </a:lnTo>
                  <a:cubicBezTo>
                    <a:pt x="8" y="221"/>
                    <a:pt x="6" y="224"/>
                    <a:pt x="4" y="227"/>
                  </a:cubicBezTo>
                  <a:cubicBezTo>
                    <a:pt x="2" y="230"/>
                    <a:pt x="0" y="232"/>
                    <a:pt x="0" y="235"/>
                  </a:cubicBezTo>
                  <a:cubicBezTo>
                    <a:pt x="0" y="240"/>
                    <a:pt x="4" y="242"/>
                    <a:pt x="7" y="243"/>
                  </a:cubicBezTo>
                  <a:cubicBezTo>
                    <a:pt x="8" y="243"/>
                    <a:pt x="8" y="243"/>
                    <a:pt x="8" y="244"/>
                  </a:cubicBezTo>
                  <a:cubicBezTo>
                    <a:pt x="8" y="250"/>
                    <a:pt x="12" y="251"/>
                    <a:pt x="20" y="251"/>
                  </a:cubicBezTo>
                  <a:lnTo>
                    <a:pt x="40" y="251"/>
                  </a:lnTo>
                  <a:cubicBezTo>
                    <a:pt x="47" y="251"/>
                    <a:pt x="48" y="258"/>
                    <a:pt x="50" y="265"/>
                  </a:cubicBezTo>
                  <a:cubicBezTo>
                    <a:pt x="51" y="273"/>
                    <a:pt x="53" y="278"/>
                    <a:pt x="58" y="278"/>
                  </a:cubicBezTo>
                  <a:cubicBezTo>
                    <a:pt x="60" y="278"/>
                    <a:pt x="62" y="277"/>
                    <a:pt x="64" y="276"/>
                  </a:cubicBezTo>
                  <a:cubicBezTo>
                    <a:pt x="65" y="275"/>
                    <a:pt x="67" y="275"/>
                    <a:pt x="69" y="274"/>
                  </a:cubicBezTo>
                  <a:cubicBezTo>
                    <a:pt x="70" y="274"/>
                    <a:pt x="70" y="274"/>
                    <a:pt x="70" y="275"/>
                  </a:cubicBezTo>
                  <a:cubicBezTo>
                    <a:pt x="71" y="276"/>
                    <a:pt x="71" y="277"/>
                    <a:pt x="73" y="277"/>
                  </a:cubicBezTo>
                  <a:cubicBezTo>
                    <a:pt x="74" y="277"/>
                    <a:pt x="75" y="276"/>
                    <a:pt x="76" y="275"/>
                  </a:cubicBezTo>
                  <a:cubicBezTo>
                    <a:pt x="78" y="274"/>
                    <a:pt x="79" y="273"/>
                    <a:pt x="80" y="273"/>
                  </a:cubicBezTo>
                  <a:cubicBezTo>
                    <a:pt x="83" y="273"/>
                    <a:pt x="100" y="282"/>
                    <a:pt x="100" y="286"/>
                  </a:cubicBezTo>
                  <a:lnTo>
                    <a:pt x="100" y="293"/>
                  </a:lnTo>
                  <a:cubicBezTo>
                    <a:pt x="100" y="295"/>
                    <a:pt x="101" y="299"/>
                    <a:pt x="103" y="302"/>
                  </a:cubicBezTo>
                  <a:cubicBezTo>
                    <a:pt x="105" y="305"/>
                    <a:pt x="105" y="309"/>
                    <a:pt x="106" y="312"/>
                  </a:cubicBezTo>
                  <a:cubicBezTo>
                    <a:pt x="106" y="315"/>
                    <a:pt x="107" y="317"/>
                    <a:pt x="109" y="319"/>
                  </a:cubicBezTo>
                  <a:lnTo>
                    <a:pt x="124" y="319"/>
                  </a:lnTo>
                  <a:cubicBezTo>
                    <a:pt x="124" y="319"/>
                    <a:pt x="124" y="320"/>
                    <a:pt x="125" y="320"/>
                  </a:cubicBezTo>
                  <a:lnTo>
                    <a:pt x="125" y="321"/>
                  </a:lnTo>
                  <a:cubicBezTo>
                    <a:pt x="130" y="326"/>
                    <a:pt x="133" y="329"/>
                    <a:pt x="138" y="332"/>
                  </a:cubicBezTo>
                  <a:cubicBezTo>
                    <a:pt x="142" y="335"/>
                    <a:pt x="149" y="336"/>
                    <a:pt x="156" y="337"/>
                  </a:cubicBezTo>
                  <a:cubicBezTo>
                    <a:pt x="161" y="338"/>
                    <a:pt x="166" y="339"/>
                    <a:pt x="169" y="340"/>
                  </a:cubicBezTo>
                  <a:cubicBezTo>
                    <a:pt x="175" y="343"/>
                    <a:pt x="178" y="347"/>
                    <a:pt x="181" y="352"/>
                  </a:cubicBezTo>
                  <a:cubicBezTo>
                    <a:pt x="185" y="357"/>
                    <a:pt x="188" y="363"/>
                    <a:pt x="198" y="363"/>
                  </a:cubicBezTo>
                  <a:cubicBezTo>
                    <a:pt x="201" y="363"/>
                    <a:pt x="204" y="363"/>
                    <a:pt x="207" y="363"/>
                  </a:cubicBezTo>
                  <a:cubicBezTo>
                    <a:pt x="209" y="364"/>
                    <a:pt x="212" y="364"/>
                    <a:pt x="214" y="364"/>
                  </a:cubicBezTo>
                  <a:cubicBezTo>
                    <a:pt x="218" y="364"/>
                    <a:pt x="221" y="361"/>
                    <a:pt x="223" y="358"/>
                  </a:cubicBezTo>
                  <a:cubicBezTo>
                    <a:pt x="226" y="354"/>
                    <a:pt x="228" y="351"/>
                    <a:pt x="233" y="351"/>
                  </a:cubicBezTo>
                  <a:cubicBezTo>
                    <a:pt x="237" y="351"/>
                    <a:pt x="240" y="355"/>
                    <a:pt x="242" y="359"/>
                  </a:cubicBezTo>
                  <a:cubicBezTo>
                    <a:pt x="243" y="360"/>
                    <a:pt x="244" y="362"/>
                    <a:pt x="245" y="363"/>
                  </a:cubicBezTo>
                  <a:cubicBezTo>
                    <a:pt x="245" y="363"/>
                    <a:pt x="245" y="363"/>
                    <a:pt x="245" y="363"/>
                  </a:cubicBezTo>
                  <a:cubicBezTo>
                    <a:pt x="246" y="365"/>
                    <a:pt x="247" y="365"/>
                    <a:pt x="248" y="365"/>
                  </a:cubicBezTo>
                  <a:cubicBezTo>
                    <a:pt x="249" y="365"/>
                    <a:pt x="250" y="364"/>
                    <a:pt x="251" y="364"/>
                  </a:cubicBezTo>
                  <a:cubicBezTo>
                    <a:pt x="253" y="363"/>
                    <a:pt x="255" y="363"/>
                    <a:pt x="257" y="363"/>
                  </a:cubicBezTo>
                  <a:cubicBezTo>
                    <a:pt x="260" y="365"/>
                    <a:pt x="261" y="367"/>
                    <a:pt x="262" y="369"/>
                  </a:cubicBezTo>
                  <a:cubicBezTo>
                    <a:pt x="263" y="371"/>
                    <a:pt x="263" y="372"/>
                    <a:pt x="265" y="373"/>
                  </a:cubicBezTo>
                  <a:cubicBezTo>
                    <a:pt x="266" y="374"/>
                    <a:pt x="267" y="374"/>
                    <a:pt x="269" y="374"/>
                  </a:cubicBezTo>
                  <a:lnTo>
                    <a:pt x="271" y="374"/>
                  </a:lnTo>
                  <a:cubicBezTo>
                    <a:pt x="272" y="374"/>
                    <a:pt x="274" y="375"/>
                    <a:pt x="275" y="375"/>
                  </a:cubicBezTo>
                  <a:cubicBezTo>
                    <a:pt x="277" y="376"/>
                    <a:pt x="279" y="377"/>
                    <a:pt x="280" y="379"/>
                  </a:cubicBezTo>
                  <a:cubicBezTo>
                    <a:pt x="282" y="380"/>
                    <a:pt x="283" y="381"/>
                    <a:pt x="285" y="382"/>
                  </a:cubicBezTo>
                  <a:cubicBezTo>
                    <a:pt x="285" y="382"/>
                    <a:pt x="285" y="382"/>
                    <a:pt x="285" y="383"/>
                  </a:cubicBezTo>
                  <a:cubicBezTo>
                    <a:pt x="286" y="383"/>
                    <a:pt x="286" y="382"/>
                    <a:pt x="286" y="382"/>
                  </a:cubicBezTo>
                  <a:cubicBezTo>
                    <a:pt x="287" y="382"/>
                    <a:pt x="288" y="382"/>
                    <a:pt x="289" y="381"/>
                  </a:cubicBezTo>
                  <a:cubicBezTo>
                    <a:pt x="290" y="381"/>
                    <a:pt x="290" y="379"/>
                    <a:pt x="291" y="377"/>
                  </a:cubicBezTo>
                  <a:cubicBezTo>
                    <a:pt x="291" y="376"/>
                    <a:pt x="291" y="374"/>
                    <a:pt x="291" y="373"/>
                  </a:cubicBezTo>
                  <a:cubicBezTo>
                    <a:pt x="292" y="370"/>
                    <a:pt x="294" y="368"/>
                    <a:pt x="296" y="366"/>
                  </a:cubicBezTo>
                  <a:cubicBezTo>
                    <a:pt x="299" y="363"/>
                    <a:pt x="301" y="361"/>
                    <a:pt x="301" y="358"/>
                  </a:cubicBezTo>
                  <a:cubicBezTo>
                    <a:pt x="301" y="355"/>
                    <a:pt x="300" y="352"/>
                    <a:pt x="298" y="350"/>
                  </a:cubicBezTo>
                  <a:cubicBezTo>
                    <a:pt x="297" y="348"/>
                    <a:pt x="296" y="346"/>
                    <a:pt x="296" y="343"/>
                  </a:cubicBezTo>
                  <a:cubicBezTo>
                    <a:pt x="296" y="336"/>
                    <a:pt x="300" y="333"/>
                    <a:pt x="303" y="331"/>
                  </a:cubicBezTo>
                  <a:cubicBezTo>
                    <a:pt x="307" y="328"/>
                    <a:pt x="310" y="326"/>
                    <a:pt x="310" y="3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6" name="Freeform 1180">
              <a:extLst>
                <a:ext uri="{FF2B5EF4-FFF2-40B4-BE49-F238E27FC236}">
                  <a16:creationId xmlns:a16="http://schemas.microsoft.com/office/drawing/2014/main" xmlns="" id="{416A07F1-3D1E-451C-A1C4-FF7013CA2C8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8442" y="4641891"/>
              <a:ext cx="77059" cy="65782"/>
            </a:xfrm>
            <a:custGeom>
              <a:avLst/>
              <a:gdLst>
                <a:gd name="T0" fmla="*/ 149 w 180"/>
                <a:gd name="T1" fmla="*/ 73 h 153"/>
                <a:gd name="T2" fmla="*/ 166 w 180"/>
                <a:gd name="T3" fmla="*/ 77 h 153"/>
                <a:gd name="T4" fmla="*/ 171 w 180"/>
                <a:gd name="T5" fmla="*/ 62 h 153"/>
                <a:gd name="T6" fmla="*/ 141 w 180"/>
                <a:gd name="T7" fmla="*/ 39 h 153"/>
                <a:gd name="T8" fmla="*/ 128 w 180"/>
                <a:gd name="T9" fmla="*/ 14 h 153"/>
                <a:gd name="T10" fmla="*/ 115 w 180"/>
                <a:gd name="T11" fmla="*/ 10 h 153"/>
                <a:gd name="T12" fmla="*/ 99 w 180"/>
                <a:gd name="T13" fmla="*/ 0 h 153"/>
                <a:gd name="T14" fmla="*/ 94 w 180"/>
                <a:gd name="T15" fmla="*/ 8 h 153"/>
                <a:gd name="T16" fmla="*/ 84 w 180"/>
                <a:gd name="T17" fmla="*/ 11 h 153"/>
                <a:gd name="T18" fmla="*/ 83 w 180"/>
                <a:gd name="T19" fmla="*/ 13 h 153"/>
                <a:gd name="T20" fmla="*/ 72 w 180"/>
                <a:gd name="T21" fmla="*/ 19 h 153"/>
                <a:gd name="T22" fmla="*/ 63 w 180"/>
                <a:gd name="T23" fmla="*/ 18 h 153"/>
                <a:gd name="T24" fmla="*/ 52 w 180"/>
                <a:gd name="T25" fmla="*/ 23 h 153"/>
                <a:gd name="T26" fmla="*/ 35 w 180"/>
                <a:gd name="T27" fmla="*/ 26 h 153"/>
                <a:gd name="T28" fmla="*/ 30 w 180"/>
                <a:gd name="T29" fmla="*/ 47 h 153"/>
                <a:gd name="T30" fmla="*/ 11 w 180"/>
                <a:gd name="T31" fmla="*/ 48 h 153"/>
                <a:gd name="T32" fmla="*/ 3 w 180"/>
                <a:gd name="T33" fmla="*/ 60 h 153"/>
                <a:gd name="T34" fmla="*/ 2 w 180"/>
                <a:gd name="T35" fmla="*/ 76 h 153"/>
                <a:gd name="T36" fmla="*/ 0 w 180"/>
                <a:gd name="T37" fmla="*/ 76 h 153"/>
                <a:gd name="T38" fmla="*/ 3 w 180"/>
                <a:gd name="T39" fmla="*/ 90 h 153"/>
                <a:gd name="T40" fmla="*/ 7 w 180"/>
                <a:gd name="T41" fmla="*/ 100 h 153"/>
                <a:gd name="T42" fmla="*/ 15 w 180"/>
                <a:gd name="T43" fmla="*/ 105 h 153"/>
                <a:gd name="T44" fmla="*/ 23 w 180"/>
                <a:gd name="T45" fmla="*/ 106 h 153"/>
                <a:gd name="T46" fmla="*/ 34 w 180"/>
                <a:gd name="T47" fmla="*/ 121 h 153"/>
                <a:gd name="T48" fmla="*/ 43 w 180"/>
                <a:gd name="T49" fmla="*/ 126 h 153"/>
                <a:gd name="T50" fmla="*/ 47 w 180"/>
                <a:gd name="T51" fmla="*/ 140 h 153"/>
                <a:gd name="T52" fmla="*/ 68 w 180"/>
                <a:gd name="T53" fmla="*/ 149 h 153"/>
                <a:gd name="T54" fmla="*/ 82 w 180"/>
                <a:gd name="T55" fmla="*/ 136 h 153"/>
                <a:gd name="T56" fmla="*/ 89 w 180"/>
                <a:gd name="T57" fmla="*/ 129 h 153"/>
                <a:gd name="T58" fmla="*/ 91 w 180"/>
                <a:gd name="T59" fmla="*/ 117 h 153"/>
                <a:gd name="T60" fmla="*/ 110 w 180"/>
                <a:gd name="T61" fmla="*/ 107 h 153"/>
                <a:gd name="T62" fmla="*/ 107 w 180"/>
                <a:gd name="T63" fmla="*/ 98 h 153"/>
                <a:gd name="T64" fmla="*/ 100 w 180"/>
                <a:gd name="T65" fmla="*/ 92 h 153"/>
                <a:gd name="T66" fmla="*/ 93 w 180"/>
                <a:gd name="T67" fmla="*/ 88 h 153"/>
                <a:gd name="T68" fmla="*/ 97 w 180"/>
                <a:gd name="T69" fmla="*/ 72 h 153"/>
                <a:gd name="T70" fmla="*/ 97 w 180"/>
                <a:gd name="T71" fmla="*/ 71 h 153"/>
                <a:gd name="T72" fmla="*/ 118 w 180"/>
                <a:gd name="T73" fmla="*/ 59 h 153"/>
                <a:gd name="T74" fmla="*/ 115 w 180"/>
                <a:gd name="T75" fmla="*/ 65 h 153"/>
                <a:gd name="T76" fmla="*/ 144 w 180"/>
                <a:gd name="T77" fmla="*/ 74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0" h="153">
                  <a:moveTo>
                    <a:pt x="144" y="74"/>
                  </a:moveTo>
                  <a:cubicBezTo>
                    <a:pt x="146" y="74"/>
                    <a:pt x="147" y="73"/>
                    <a:pt x="149" y="73"/>
                  </a:cubicBezTo>
                  <a:cubicBezTo>
                    <a:pt x="152" y="73"/>
                    <a:pt x="155" y="74"/>
                    <a:pt x="158" y="75"/>
                  </a:cubicBezTo>
                  <a:cubicBezTo>
                    <a:pt x="161" y="77"/>
                    <a:pt x="163" y="78"/>
                    <a:pt x="166" y="77"/>
                  </a:cubicBezTo>
                  <a:cubicBezTo>
                    <a:pt x="173" y="74"/>
                    <a:pt x="177" y="72"/>
                    <a:pt x="180" y="65"/>
                  </a:cubicBezTo>
                  <a:cubicBezTo>
                    <a:pt x="177" y="64"/>
                    <a:pt x="174" y="63"/>
                    <a:pt x="171" y="62"/>
                  </a:cubicBezTo>
                  <a:cubicBezTo>
                    <a:pt x="162" y="60"/>
                    <a:pt x="152" y="57"/>
                    <a:pt x="149" y="50"/>
                  </a:cubicBezTo>
                  <a:cubicBezTo>
                    <a:pt x="147" y="49"/>
                    <a:pt x="142" y="41"/>
                    <a:pt x="141" y="39"/>
                  </a:cubicBezTo>
                  <a:lnTo>
                    <a:pt x="141" y="38"/>
                  </a:lnTo>
                  <a:cubicBezTo>
                    <a:pt x="139" y="26"/>
                    <a:pt x="136" y="19"/>
                    <a:pt x="128" y="14"/>
                  </a:cubicBezTo>
                  <a:cubicBezTo>
                    <a:pt x="126" y="12"/>
                    <a:pt x="124" y="12"/>
                    <a:pt x="122" y="12"/>
                  </a:cubicBezTo>
                  <a:cubicBezTo>
                    <a:pt x="120" y="11"/>
                    <a:pt x="118" y="11"/>
                    <a:pt x="115" y="10"/>
                  </a:cubicBezTo>
                  <a:lnTo>
                    <a:pt x="114" y="9"/>
                  </a:lnTo>
                  <a:cubicBezTo>
                    <a:pt x="106" y="3"/>
                    <a:pt x="101" y="0"/>
                    <a:pt x="99" y="0"/>
                  </a:cubicBezTo>
                  <a:cubicBezTo>
                    <a:pt x="98" y="0"/>
                    <a:pt x="97" y="1"/>
                    <a:pt x="96" y="4"/>
                  </a:cubicBezTo>
                  <a:cubicBezTo>
                    <a:pt x="96" y="5"/>
                    <a:pt x="95" y="7"/>
                    <a:pt x="94" y="8"/>
                  </a:cubicBezTo>
                  <a:cubicBezTo>
                    <a:pt x="90" y="11"/>
                    <a:pt x="87" y="8"/>
                    <a:pt x="84" y="10"/>
                  </a:cubicBezTo>
                  <a:lnTo>
                    <a:pt x="84" y="11"/>
                  </a:lnTo>
                  <a:lnTo>
                    <a:pt x="84" y="11"/>
                  </a:lnTo>
                  <a:cubicBezTo>
                    <a:pt x="84" y="11"/>
                    <a:pt x="83" y="12"/>
                    <a:pt x="83" y="13"/>
                  </a:cubicBezTo>
                  <a:cubicBezTo>
                    <a:pt x="82" y="14"/>
                    <a:pt x="81" y="16"/>
                    <a:pt x="79" y="17"/>
                  </a:cubicBezTo>
                  <a:cubicBezTo>
                    <a:pt x="77" y="18"/>
                    <a:pt x="74" y="19"/>
                    <a:pt x="72" y="19"/>
                  </a:cubicBezTo>
                  <a:cubicBezTo>
                    <a:pt x="70" y="19"/>
                    <a:pt x="69" y="19"/>
                    <a:pt x="68" y="19"/>
                  </a:cubicBezTo>
                  <a:cubicBezTo>
                    <a:pt x="66" y="19"/>
                    <a:pt x="65" y="18"/>
                    <a:pt x="63" y="18"/>
                  </a:cubicBezTo>
                  <a:cubicBezTo>
                    <a:pt x="61" y="18"/>
                    <a:pt x="57" y="19"/>
                    <a:pt x="55" y="20"/>
                  </a:cubicBezTo>
                  <a:cubicBezTo>
                    <a:pt x="54" y="21"/>
                    <a:pt x="53" y="22"/>
                    <a:pt x="52" y="23"/>
                  </a:cubicBezTo>
                  <a:cubicBezTo>
                    <a:pt x="50" y="25"/>
                    <a:pt x="48" y="28"/>
                    <a:pt x="42" y="28"/>
                  </a:cubicBezTo>
                  <a:cubicBezTo>
                    <a:pt x="38" y="28"/>
                    <a:pt x="36" y="27"/>
                    <a:pt x="35" y="26"/>
                  </a:cubicBezTo>
                  <a:cubicBezTo>
                    <a:pt x="35" y="27"/>
                    <a:pt x="35" y="28"/>
                    <a:pt x="35" y="29"/>
                  </a:cubicBezTo>
                  <a:cubicBezTo>
                    <a:pt x="34" y="36"/>
                    <a:pt x="34" y="41"/>
                    <a:pt x="30" y="47"/>
                  </a:cubicBezTo>
                  <a:lnTo>
                    <a:pt x="30" y="48"/>
                  </a:lnTo>
                  <a:lnTo>
                    <a:pt x="11" y="48"/>
                  </a:lnTo>
                  <a:cubicBezTo>
                    <a:pt x="9" y="50"/>
                    <a:pt x="7" y="52"/>
                    <a:pt x="6" y="55"/>
                  </a:cubicBezTo>
                  <a:cubicBezTo>
                    <a:pt x="5" y="57"/>
                    <a:pt x="4" y="58"/>
                    <a:pt x="3" y="60"/>
                  </a:cubicBezTo>
                  <a:cubicBezTo>
                    <a:pt x="4" y="62"/>
                    <a:pt x="7" y="72"/>
                    <a:pt x="2" y="76"/>
                  </a:cubicBezTo>
                  <a:lnTo>
                    <a:pt x="2" y="76"/>
                  </a:lnTo>
                  <a:lnTo>
                    <a:pt x="2" y="76"/>
                  </a:lnTo>
                  <a:cubicBezTo>
                    <a:pt x="1" y="76"/>
                    <a:pt x="1" y="76"/>
                    <a:pt x="0" y="76"/>
                  </a:cubicBezTo>
                  <a:lnTo>
                    <a:pt x="0" y="84"/>
                  </a:lnTo>
                  <a:cubicBezTo>
                    <a:pt x="0" y="88"/>
                    <a:pt x="1" y="88"/>
                    <a:pt x="3" y="90"/>
                  </a:cubicBezTo>
                  <a:cubicBezTo>
                    <a:pt x="4" y="91"/>
                    <a:pt x="5" y="92"/>
                    <a:pt x="7" y="95"/>
                  </a:cubicBezTo>
                  <a:cubicBezTo>
                    <a:pt x="7" y="97"/>
                    <a:pt x="7" y="98"/>
                    <a:pt x="7" y="100"/>
                  </a:cubicBezTo>
                  <a:cubicBezTo>
                    <a:pt x="7" y="102"/>
                    <a:pt x="7" y="103"/>
                    <a:pt x="8" y="103"/>
                  </a:cubicBezTo>
                  <a:cubicBezTo>
                    <a:pt x="10" y="105"/>
                    <a:pt x="12" y="105"/>
                    <a:pt x="15" y="105"/>
                  </a:cubicBezTo>
                  <a:lnTo>
                    <a:pt x="17" y="105"/>
                  </a:lnTo>
                  <a:cubicBezTo>
                    <a:pt x="19" y="105"/>
                    <a:pt x="21" y="105"/>
                    <a:pt x="23" y="106"/>
                  </a:cubicBezTo>
                  <a:cubicBezTo>
                    <a:pt x="28" y="108"/>
                    <a:pt x="30" y="112"/>
                    <a:pt x="32" y="116"/>
                  </a:cubicBezTo>
                  <a:cubicBezTo>
                    <a:pt x="32" y="118"/>
                    <a:pt x="33" y="119"/>
                    <a:pt x="34" y="121"/>
                  </a:cubicBezTo>
                  <a:cubicBezTo>
                    <a:pt x="35" y="122"/>
                    <a:pt x="37" y="123"/>
                    <a:pt x="39" y="123"/>
                  </a:cubicBezTo>
                  <a:cubicBezTo>
                    <a:pt x="40" y="124"/>
                    <a:pt x="42" y="125"/>
                    <a:pt x="43" y="126"/>
                  </a:cubicBezTo>
                  <a:cubicBezTo>
                    <a:pt x="44" y="128"/>
                    <a:pt x="44" y="130"/>
                    <a:pt x="44" y="132"/>
                  </a:cubicBezTo>
                  <a:cubicBezTo>
                    <a:pt x="44" y="137"/>
                    <a:pt x="45" y="140"/>
                    <a:pt x="47" y="140"/>
                  </a:cubicBezTo>
                  <a:cubicBezTo>
                    <a:pt x="53" y="140"/>
                    <a:pt x="56" y="140"/>
                    <a:pt x="63" y="144"/>
                  </a:cubicBezTo>
                  <a:cubicBezTo>
                    <a:pt x="65" y="145"/>
                    <a:pt x="66" y="147"/>
                    <a:pt x="68" y="149"/>
                  </a:cubicBezTo>
                  <a:cubicBezTo>
                    <a:pt x="70" y="151"/>
                    <a:pt x="72" y="153"/>
                    <a:pt x="75" y="153"/>
                  </a:cubicBezTo>
                  <a:cubicBezTo>
                    <a:pt x="79" y="153"/>
                    <a:pt x="82" y="147"/>
                    <a:pt x="82" y="136"/>
                  </a:cubicBezTo>
                  <a:cubicBezTo>
                    <a:pt x="82" y="130"/>
                    <a:pt x="85" y="130"/>
                    <a:pt x="87" y="130"/>
                  </a:cubicBezTo>
                  <a:cubicBezTo>
                    <a:pt x="88" y="129"/>
                    <a:pt x="89" y="129"/>
                    <a:pt x="89" y="129"/>
                  </a:cubicBezTo>
                  <a:cubicBezTo>
                    <a:pt x="90" y="128"/>
                    <a:pt x="90" y="125"/>
                    <a:pt x="90" y="123"/>
                  </a:cubicBezTo>
                  <a:cubicBezTo>
                    <a:pt x="90" y="120"/>
                    <a:pt x="90" y="118"/>
                    <a:pt x="91" y="117"/>
                  </a:cubicBezTo>
                  <a:cubicBezTo>
                    <a:pt x="93" y="113"/>
                    <a:pt x="98" y="112"/>
                    <a:pt x="103" y="111"/>
                  </a:cubicBezTo>
                  <a:cubicBezTo>
                    <a:pt x="106" y="110"/>
                    <a:pt x="109" y="109"/>
                    <a:pt x="110" y="107"/>
                  </a:cubicBezTo>
                  <a:cubicBezTo>
                    <a:pt x="110" y="107"/>
                    <a:pt x="110" y="106"/>
                    <a:pt x="109" y="105"/>
                  </a:cubicBezTo>
                  <a:cubicBezTo>
                    <a:pt x="108" y="102"/>
                    <a:pt x="108" y="100"/>
                    <a:pt x="107" y="98"/>
                  </a:cubicBezTo>
                  <a:cubicBezTo>
                    <a:pt x="105" y="94"/>
                    <a:pt x="104" y="91"/>
                    <a:pt x="102" y="91"/>
                  </a:cubicBezTo>
                  <a:cubicBezTo>
                    <a:pt x="101" y="91"/>
                    <a:pt x="100" y="91"/>
                    <a:pt x="100" y="92"/>
                  </a:cubicBezTo>
                  <a:cubicBezTo>
                    <a:pt x="100" y="93"/>
                    <a:pt x="99" y="94"/>
                    <a:pt x="98" y="94"/>
                  </a:cubicBezTo>
                  <a:cubicBezTo>
                    <a:pt x="94" y="94"/>
                    <a:pt x="93" y="90"/>
                    <a:pt x="93" y="88"/>
                  </a:cubicBezTo>
                  <a:cubicBezTo>
                    <a:pt x="93" y="85"/>
                    <a:pt x="94" y="83"/>
                    <a:pt x="95" y="82"/>
                  </a:cubicBezTo>
                  <a:cubicBezTo>
                    <a:pt x="97" y="80"/>
                    <a:pt x="99" y="78"/>
                    <a:pt x="97" y="72"/>
                  </a:cubicBezTo>
                  <a:lnTo>
                    <a:pt x="96" y="72"/>
                  </a:lnTo>
                  <a:lnTo>
                    <a:pt x="97" y="71"/>
                  </a:lnTo>
                  <a:cubicBezTo>
                    <a:pt x="99" y="66"/>
                    <a:pt x="106" y="52"/>
                    <a:pt x="113" y="52"/>
                  </a:cubicBezTo>
                  <a:cubicBezTo>
                    <a:pt x="116" y="52"/>
                    <a:pt x="118" y="56"/>
                    <a:pt x="118" y="59"/>
                  </a:cubicBezTo>
                  <a:cubicBezTo>
                    <a:pt x="118" y="61"/>
                    <a:pt x="116" y="63"/>
                    <a:pt x="115" y="64"/>
                  </a:cubicBezTo>
                  <a:cubicBezTo>
                    <a:pt x="115" y="64"/>
                    <a:pt x="115" y="64"/>
                    <a:pt x="115" y="65"/>
                  </a:cubicBezTo>
                  <a:cubicBezTo>
                    <a:pt x="116" y="67"/>
                    <a:pt x="135" y="75"/>
                    <a:pt x="140" y="75"/>
                  </a:cubicBezTo>
                  <a:cubicBezTo>
                    <a:pt x="142" y="75"/>
                    <a:pt x="143" y="75"/>
                    <a:pt x="144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" name="Freeform 1181">
              <a:extLst>
                <a:ext uri="{FF2B5EF4-FFF2-40B4-BE49-F238E27FC236}">
                  <a16:creationId xmlns:a16="http://schemas.microsoft.com/office/drawing/2014/main" xmlns="" id="{72588116-B9EC-4A66-B054-4374EB1E4E3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3977" y="4591146"/>
              <a:ext cx="154116" cy="182309"/>
            </a:xfrm>
            <a:custGeom>
              <a:avLst/>
              <a:gdLst>
                <a:gd name="T0" fmla="*/ 339 w 362"/>
                <a:gd name="T1" fmla="*/ 92 h 424"/>
                <a:gd name="T2" fmla="*/ 321 w 362"/>
                <a:gd name="T3" fmla="*/ 98 h 424"/>
                <a:gd name="T4" fmla="*/ 281 w 362"/>
                <a:gd name="T5" fmla="*/ 83 h 424"/>
                <a:gd name="T6" fmla="*/ 266 w 362"/>
                <a:gd name="T7" fmla="*/ 126 h 424"/>
                <a:gd name="T8" fmla="*/ 259 w 362"/>
                <a:gd name="T9" fmla="*/ 140 h 424"/>
                <a:gd name="T10" fmla="*/ 248 w 362"/>
                <a:gd name="T11" fmla="*/ 134 h 424"/>
                <a:gd name="T12" fmla="*/ 207 w 362"/>
                <a:gd name="T13" fmla="*/ 153 h 424"/>
                <a:gd name="T14" fmla="*/ 203 w 362"/>
                <a:gd name="T15" fmla="*/ 86 h 424"/>
                <a:gd name="T16" fmla="*/ 172 w 362"/>
                <a:gd name="T17" fmla="*/ 45 h 424"/>
                <a:gd name="T18" fmla="*/ 151 w 362"/>
                <a:gd name="T19" fmla="*/ 14 h 424"/>
                <a:gd name="T20" fmla="*/ 146 w 362"/>
                <a:gd name="T21" fmla="*/ 13 h 424"/>
                <a:gd name="T22" fmla="*/ 151 w 362"/>
                <a:gd name="T23" fmla="*/ 0 h 424"/>
                <a:gd name="T24" fmla="*/ 137 w 362"/>
                <a:gd name="T25" fmla="*/ 8 h 424"/>
                <a:gd name="T26" fmla="*/ 131 w 362"/>
                <a:gd name="T27" fmla="*/ 32 h 424"/>
                <a:gd name="T28" fmla="*/ 136 w 362"/>
                <a:gd name="T29" fmla="*/ 60 h 424"/>
                <a:gd name="T30" fmla="*/ 135 w 362"/>
                <a:gd name="T31" fmla="*/ 78 h 424"/>
                <a:gd name="T32" fmla="*/ 129 w 362"/>
                <a:gd name="T33" fmla="*/ 90 h 424"/>
                <a:gd name="T34" fmla="*/ 121 w 362"/>
                <a:gd name="T35" fmla="*/ 98 h 424"/>
                <a:gd name="T36" fmla="*/ 121 w 362"/>
                <a:gd name="T37" fmla="*/ 107 h 424"/>
                <a:gd name="T38" fmla="*/ 137 w 362"/>
                <a:gd name="T39" fmla="*/ 130 h 424"/>
                <a:gd name="T40" fmla="*/ 131 w 362"/>
                <a:gd name="T41" fmla="*/ 154 h 424"/>
                <a:gd name="T42" fmla="*/ 142 w 362"/>
                <a:gd name="T43" fmla="*/ 169 h 424"/>
                <a:gd name="T44" fmla="*/ 129 w 362"/>
                <a:gd name="T45" fmla="*/ 189 h 424"/>
                <a:gd name="T46" fmla="*/ 106 w 362"/>
                <a:gd name="T47" fmla="*/ 174 h 424"/>
                <a:gd name="T48" fmla="*/ 101 w 362"/>
                <a:gd name="T49" fmla="*/ 187 h 424"/>
                <a:gd name="T50" fmla="*/ 88 w 362"/>
                <a:gd name="T51" fmla="*/ 209 h 424"/>
                <a:gd name="T52" fmla="*/ 79 w 362"/>
                <a:gd name="T53" fmla="*/ 225 h 424"/>
                <a:gd name="T54" fmla="*/ 66 w 362"/>
                <a:gd name="T55" fmla="*/ 228 h 424"/>
                <a:gd name="T56" fmla="*/ 32 w 362"/>
                <a:gd name="T57" fmla="*/ 233 h 424"/>
                <a:gd name="T58" fmla="*/ 21 w 362"/>
                <a:gd name="T59" fmla="*/ 290 h 424"/>
                <a:gd name="T60" fmla="*/ 20 w 362"/>
                <a:gd name="T61" fmla="*/ 311 h 424"/>
                <a:gd name="T62" fmla="*/ 19 w 362"/>
                <a:gd name="T63" fmla="*/ 332 h 424"/>
                <a:gd name="T64" fmla="*/ 3 w 362"/>
                <a:gd name="T65" fmla="*/ 350 h 424"/>
                <a:gd name="T66" fmla="*/ 24 w 362"/>
                <a:gd name="T67" fmla="*/ 363 h 424"/>
                <a:gd name="T68" fmla="*/ 56 w 362"/>
                <a:gd name="T69" fmla="*/ 379 h 424"/>
                <a:gd name="T70" fmla="*/ 66 w 362"/>
                <a:gd name="T71" fmla="*/ 378 h 424"/>
                <a:gd name="T72" fmla="*/ 92 w 362"/>
                <a:gd name="T73" fmla="*/ 376 h 424"/>
                <a:gd name="T74" fmla="*/ 118 w 362"/>
                <a:gd name="T75" fmla="*/ 391 h 424"/>
                <a:gd name="T76" fmla="*/ 135 w 362"/>
                <a:gd name="T77" fmla="*/ 394 h 424"/>
                <a:gd name="T78" fmla="*/ 153 w 362"/>
                <a:gd name="T79" fmla="*/ 413 h 424"/>
                <a:gd name="T80" fmla="*/ 168 w 362"/>
                <a:gd name="T81" fmla="*/ 422 h 424"/>
                <a:gd name="T82" fmla="*/ 178 w 362"/>
                <a:gd name="T83" fmla="*/ 417 h 424"/>
                <a:gd name="T84" fmla="*/ 183 w 362"/>
                <a:gd name="T85" fmla="*/ 393 h 424"/>
                <a:gd name="T86" fmla="*/ 210 w 362"/>
                <a:gd name="T87" fmla="*/ 348 h 424"/>
                <a:gd name="T88" fmla="*/ 217 w 362"/>
                <a:gd name="T89" fmla="*/ 331 h 424"/>
                <a:gd name="T90" fmla="*/ 228 w 362"/>
                <a:gd name="T91" fmla="*/ 295 h 424"/>
                <a:gd name="T92" fmla="*/ 220 w 362"/>
                <a:gd name="T93" fmla="*/ 267 h 424"/>
                <a:gd name="T94" fmla="*/ 224 w 362"/>
                <a:gd name="T95" fmla="*/ 228 h 424"/>
                <a:gd name="T96" fmla="*/ 240 w 362"/>
                <a:gd name="T97" fmla="*/ 213 h 424"/>
                <a:gd name="T98" fmla="*/ 253 w 362"/>
                <a:gd name="T99" fmla="*/ 211 h 424"/>
                <a:gd name="T100" fmla="*/ 265 w 362"/>
                <a:gd name="T101" fmla="*/ 205 h 424"/>
                <a:gd name="T102" fmla="*/ 281 w 362"/>
                <a:gd name="T103" fmla="*/ 204 h 424"/>
                <a:gd name="T104" fmla="*/ 296 w 362"/>
                <a:gd name="T105" fmla="*/ 206 h 424"/>
                <a:gd name="T106" fmla="*/ 314 w 362"/>
                <a:gd name="T107" fmla="*/ 187 h 424"/>
                <a:gd name="T108" fmla="*/ 333 w 362"/>
                <a:gd name="T109" fmla="*/ 181 h 424"/>
                <a:gd name="T110" fmla="*/ 353 w 362"/>
                <a:gd name="T111" fmla="*/ 172 h 424"/>
                <a:gd name="T112" fmla="*/ 338 w 362"/>
                <a:gd name="T113" fmla="*/ 130 h 424"/>
                <a:gd name="T114" fmla="*/ 362 w 362"/>
                <a:gd name="T115" fmla="*/ 121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62" h="424">
                  <a:moveTo>
                    <a:pt x="356" y="117"/>
                  </a:moveTo>
                  <a:cubicBezTo>
                    <a:pt x="351" y="114"/>
                    <a:pt x="346" y="110"/>
                    <a:pt x="345" y="106"/>
                  </a:cubicBezTo>
                  <a:cubicBezTo>
                    <a:pt x="344" y="104"/>
                    <a:pt x="343" y="102"/>
                    <a:pt x="343" y="100"/>
                  </a:cubicBezTo>
                  <a:cubicBezTo>
                    <a:pt x="342" y="97"/>
                    <a:pt x="342" y="94"/>
                    <a:pt x="339" y="92"/>
                  </a:cubicBezTo>
                  <a:lnTo>
                    <a:pt x="333" y="92"/>
                  </a:lnTo>
                  <a:cubicBezTo>
                    <a:pt x="333" y="94"/>
                    <a:pt x="332" y="95"/>
                    <a:pt x="331" y="96"/>
                  </a:cubicBezTo>
                  <a:cubicBezTo>
                    <a:pt x="331" y="98"/>
                    <a:pt x="329" y="99"/>
                    <a:pt x="325" y="99"/>
                  </a:cubicBezTo>
                  <a:cubicBezTo>
                    <a:pt x="324" y="99"/>
                    <a:pt x="322" y="99"/>
                    <a:pt x="321" y="98"/>
                  </a:cubicBezTo>
                  <a:cubicBezTo>
                    <a:pt x="315" y="97"/>
                    <a:pt x="312" y="92"/>
                    <a:pt x="310" y="87"/>
                  </a:cubicBezTo>
                  <a:cubicBezTo>
                    <a:pt x="308" y="84"/>
                    <a:pt x="306" y="80"/>
                    <a:pt x="302" y="78"/>
                  </a:cubicBezTo>
                  <a:cubicBezTo>
                    <a:pt x="301" y="78"/>
                    <a:pt x="300" y="78"/>
                    <a:pt x="298" y="78"/>
                  </a:cubicBezTo>
                  <a:cubicBezTo>
                    <a:pt x="288" y="78"/>
                    <a:pt x="283" y="80"/>
                    <a:pt x="281" y="83"/>
                  </a:cubicBezTo>
                  <a:cubicBezTo>
                    <a:pt x="279" y="86"/>
                    <a:pt x="279" y="90"/>
                    <a:pt x="278" y="95"/>
                  </a:cubicBezTo>
                  <a:cubicBezTo>
                    <a:pt x="278" y="99"/>
                    <a:pt x="277" y="104"/>
                    <a:pt x="275" y="110"/>
                  </a:cubicBezTo>
                  <a:cubicBezTo>
                    <a:pt x="274" y="115"/>
                    <a:pt x="272" y="118"/>
                    <a:pt x="269" y="122"/>
                  </a:cubicBezTo>
                  <a:cubicBezTo>
                    <a:pt x="268" y="123"/>
                    <a:pt x="267" y="125"/>
                    <a:pt x="266" y="126"/>
                  </a:cubicBezTo>
                  <a:cubicBezTo>
                    <a:pt x="266" y="127"/>
                    <a:pt x="265" y="127"/>
                    <a:pt x="265" y="128"/>
                  </a:cubicBezTo>
                  <a:cubicBezTo>
                    <a:pt x="263" y="131"/>
                    <a:pt x="261" y="134"/>
                    <a:pt x="261" y="138"/>
                  </a:cubicBezTo>
                  <a:lnTo>
                    <a:pt x="260" y="140"/>
                  </a:lnTo>
                  <a:lnTo>
                    <a:pt x="259" y="140"/>
                  </a:lnTo>
                  <a:lnTo>
                    <a:pt x="259" y="140"/>
                  </a:lnTo>
                  <a:lnTo>
                    <a:pt x="258" y="140"/>
                  </a:lnTo>
                  <a:cubicBezTo>
                    <a:pt x="257" y="140"/>
                    <a:pt x="257" y="140"/>
                    <a:pt x="256" y="139"/>
                  </a:cubicBezTo>
                  <a:cubicBezTo>
                    <a:pt x="252" y="138"/>
                    <a:pt x="250" y="136"/>
                    <a:pt x="248" y="134"/>
                  </a:cubicBezTo>
                  <a:cubicBezTo>
                    <a:pt x="248" y="133"/>
                    <a:pt x="247" y="132"/>
                    <a:pt x="247" y="131"/>
                  </a:cubicBezTo>
                  <a:cubicBezTo>
                    <a:pt x="240" y="132"/>
                    <a:pt x="236" y="137"/>
                    <a:pt x="231" y="142"/>
                  </a:cubicBezTo>
                  <a:cubicBezTo>
                    <a:pt x="226" y="148"/>
                    <a:pt x="221" y="154"/>
                    <a:pt x="212" y="154"/>
                  </a:cubicBezTo>
                  <a:cubicBezTo>
                    <a:pt x="210" y="154"/>
                    <a:pt x="209" y="154"/>
                    <a:pt x="207" y="153"/>
                  </a:cubicBezTo>
                  <a:cubicBezTo>
                    <a:pt x="199" y="152"/>
                    <a:pt x="199" y="144"/>
                    <a:pt x="199" y="139"/>
                  </a:cubicBezTo>
                  <a:lnTo>
                    <a:pt x="199" y="102"/>
                  </a:lnTo>
                  <a:cubicBezTo>
                    <a:pt x="199" y="98"/>
                    <a:pt x="200" y="94"/>
                    <a:pt x="202" y="91"/>
                  </a:cubicBezTo>
                  <a:cubicBezTo>
                    <a:pt x="202" y="89"/>
                    <a:pt x="203" y="88"/>
                    <a:pt x="203" y="86"/>
                  </a:cubicBezTo>
                  <a:cubicBezTo>
                    <a:pt x="194" y="81"/>
                    <a:pt x="184" y="75"/>
                    <a:pt x="184" y="62"/>
                  </a:cubicBezTo>
                  <a:lnTo>
                    <a:pt x="184" y="53"/>
                  </a:lnTo>
                  <a:cubicBezTo>
                    <a:pt x="184" y="51"/>
                    <a:pt x="182" y="50"/>
                    <a:pt x="179" y="49"/>
                  </a:cubicBezTo>
                  <a:cubicBezTo>
                    <a:pt x="176" y="48"/>
                    <a:pt x="174" y="47"/>
                    <a:pt x="172" y="45"/>
                  </a:cubicBezTo>
                  <a:cubicBezTo>
                    <a:pt x="170" y="41"/>
                    <a:pt x="170" y="38"/>
                    <a:pt x="169" y="34"/>
                  </a:cubicBezTo>
                  <a:cubicBezTo>
                    <a:pt x="169" y="31"/>
                    <a:pt x="168" y="29"/>
                    <a:pt x="167" y="26"/>
                  </a:cubicBezTo>
                  <a:cubicBezTo>
                    <a:pt x="165" y="20"/>
                    <a:pt x="162" y="17"/>
                    <a:pt x="157" y="16"/>
                  </a:cubicBezTo>
                  <a:cubicBezTo>
                    <a:pt x="155" y="15"/>
                    <a:pt x="153" y="15"/>
                    <a:pt x="151" y="14"/>
                  </a:cubicBezTo>
                  <a:lnTo>
                    <a:pt x="150" y="14"/>
                  </a:lnTo>
                  <a:lnTo>
                    <a:pt x="150" y="14"/>
                  </a:lnTo>
                  <a:cubicBezTo>
                    <a:pt x="149" y="14"/>
                    <a:pt x="149" y="14"/>
                    <a:pt x="149" y="14"/>
                  </a:cubicBezTo>
                  <a:lnTo>
                    <a:pt x="146" y="13"/>
                  </a:lnTo>
                  <a:lnTo>
                    <a:pt x="147" y="11"/>
                  </a:lnTo>
                  <a:cubicBezTo>
                    <a:pt x="147" y="9"/>
                    <a:pt x="148" y="7"/>
                    <a:pt x="149" y="6"/>
                  </a:cubicBezTo>
                  <a:cubicBezTo>
                    <a:pt x="150" y="5"/>
                    <a:pt x="151" y="4"/>
                    <a:pt x="151" y="2"/>
                  </a:cubicBezTo>
                  <a:cubicBezTo>
                    <a:pt x="151" y="1"/>
                    <a:pt x="151" y="1"/>
                    <a:pt x="151" y="0"/>
                  </a:cubicBezTo>
                  <a:cubicBezTo>
                    <a:pt x="151" y="0"/>
                    <a:pt x="150" y="0"/>
                    <a:pt x="150" y="0"/>
                  </a:cubicBezTo>
                  <a:lnTo>
                    <a:pt x="149" y="0"/>
                  </a:lnTo>
                  <a:cubicBezTo>
                    <a:pt x="148" y="0"/>
                    <a:pt x="148" y="0"/>
                    <a:pt x="147" y="0"/>
                  </a:cubicBezTo>
                  <a:cubicBezTo>
                    <a:pt x="146" y="4"/>
                    <a:pt x="141" y="6"/>
                    <a:pt x="137" y="8"/>
                  </a:cubicBezTo>
                  <a:cubicBezTo>
                    <a:pt x="131" y="10"/>
                    <a:pt x="128" y="11"/>
                    <a:pt x="128" y="15"/>
                  </a:cubicBezTo>
                  <a:cubicBezTo>
                    <a:pt x="128" y="19"/>
                    <a:pt x="129" y="20"/>
                    <a:pt x="131" y="22"/>
                  </a:cubicBezTo>
                  <a:cubicBezTo>
                    <a:pt x="132" y="23"/>
                    <a:pt x="133" y="25"/>
                    <a:pt x="133" y="27"/>
                  </a:cubicBezTo>
                  <a:cubicBezTo>
                    <a:pt x="133" y="29"/>
                    <a:pt x="132" y="31"/>
                    <a:pt x="131" y="32"/>
                  </a:cubicBezTo>
                  <a:cubicBezTo>
                    <a:pt x="129" y="34"/>
                    <a:pt x="128" y="35"/>
                    <a:pt x="128" y="37"/>
                  </a:cubicBezTo>
                  <a:cubicBezTo>
                    <a:pt x="128" y="41"/>
                    <a:pt x="130" y="42"/>
                    <a:pt x="133" y="44"/>
                  </a:cubicBezTo>
                  <a:cubicBezTo>
                    <a:pt x="135" y="46"/>
                    <a:pt x="139" y="49"/>
                    <a:pt x="139" y="54"/>
                  </a:cubicBezTo>
                  <a:cubicBezTo>
                    <a:pt x="139" y="56"/>
                    <a:pt x="137" y="58"/>
                    <a:pt x="136" y="60"/>
                  </a:cubicBezTo>
                  <a:cubicBezTo>
                    <a:pt x="136" y="60"/>
                    <a:pt x="135" y="61"/>
                    <a:pt x="135" y="62"/>
                  </a:cubicBezTo>
                  <a:cubicBezTo>
                    <a:pt x="135" y="63"/>
                    <a:pt x="136" y="64"/>
                    <a:pt x="137" y="65"/>
                  </a:cubicBezTo>
                  <a:cubicBezTo>
                    <a:pt x="137" y="66"/>
                    <a:pt x="139" y="67"/>
                    <a:pt x="139" y="69"/>
                  </a:cubicBezTo>
                  <a:cubicBezTo>
                    <a:pt x="139" y="73"/>
                    <a:pt x="137" y="76"/>
                    <a:pt x="135" y="78"/>
                  </a:cubicBezTo>
                  <a:cubicBezTo>
                    <a:pt x="134" y="80"/>
                    <a:pt x="133" y="81"/>
                    <a:pt x="133" y="83"/>
                  </a:cubicBezTo>
                  <a:cubicBezTo>
                    <a:pt x="133" y="86"/>
                    <a:pt x="131" y="88"/>
                    <a:pt x="130" y="89"/>
                  </a:cubicBezTo>
                  <a:cubicBezTo>
                    <a:pt x="130" y="89"/>
                    <a:pt x="130" y="89"/>
                    <a:pt x="130" y="90"/>
                  </a:cubicBezTo>
                  <a:lnTo>
                    <a:pt x="129" y="90"/>
                  </a:lnTo>
                  <a:lnTo>
                    <a:pt x="129" y="90"/>
                  </a:lnTo>
                  <a:cubicBezTo>
                    <a:pt x="127" y="92"/>
                    <a:pt x="126" y="93"/>
                    <a:pt x="125" y="94"/>
                  </a:cubicBezTo>
                  <a:cubicBezTo>
                    <a:pt x="124" y="96"/>
                    <a:pt x="123" y="97"/>
                    <a:pt x="121" y="98"/>
                  </a:cubicBezTo>
                  <a:cubicBezTo>
                    <a:pt x="121" y="98"/>
                    <a:pt x="121" y="98"/>
                    <a:pt x="121" y="98"/>
                  </a:cubicBezTo>
                  <a:cubicBezTo>
                    <a:pt x="121" y="98"/>
                    <a:pt x="121" y="98"/>
                    <a:pt x="121" y="98"/>
                  </a:cubicBezTo>
                  <a:lnTo>
                    <a:pt x="124" y="98"/>
                  </a:lnTo>
                  <a:lnTo>
                    <a:pt x="124" y="101"/>
                  </a:lnTo>
                  <a:cubicBezTo>
                    <a:pt x="123" y="104"/>
                    <a:pt x="122" y="106"/>
                    <a:pt x="121" y="107"/>
                  </a:cubicBezTo>
                  <a:cubicBezTo>
                    <a:pt x="120" y="109"/>
                    <a:pt x="120" y="111"/>
                    <a:pt x="120" y="115"/>
                  </a:cubicBezTo>
                  <a:cubicBezTo>
                    <a:pt x="120" y="122"/>
                    <a:pt x="121" y="127"/>
                    <a:pt x="122" y="129"/>
                  </a:cubicBezTo>
                  <a:lnTo>
                    <a:pt x="136" y="129"/>
                  </a:lnTo>
                  <a:lnTo>
                    <a:pt x="137" y="130"/>
                  </a:lnTo>
                  <a:cubicBezTo>
                    <a:pt x="137" y="131"/>
                    <a:pt x="137" y="132"/>
                    <a:pt x="138" y="132"/>
                  </a:cubicBezTo>
                  <a:cubicBezTo>
                    <a:pt x="139" y="134"/>
                    <a:pt x="140" y="137"/>
                    <a:pt x="140" y="140"/>
                  </a:cubicBezTo>
                  <a:cubicBezTo>
                    <a:pt x="140" y="144"/>
                    <a:pt x="137" y="146"/>
                    <a:pt x="135" y="148"/>
                  </a:cubicBezTo>
                  <a:cubicBezTo>
                    <a:pt x="133" y="150"/>
                    <a:pt x="131" y="151"/>
                    <a:pt x="131" y="154"/>
                  </a:cubicBezTo>
                  <a:cubicBezTo>
                    <a:pt x="132" y="155"/>
                    <a:pt x="134" y="156"/>
                    <a:pt x="135" y="157"/>
                  </a:cubicBezTo>
                  <a:cubicBezTo>
                    <a:pt x="137" y="159"/>
                    <a:pt x="141" y="161"/>
                    <a:pt x="142" y="164"/>
                  </a:cubicBezTo>
                  <a:lnTo>
                    <a:pt x="142" y="165"/>
                  </a:lnTo>
                  <a:lnTo>
                    <a:pt x="142" y="169"/>
                  </a:lnTo>
                  <a:cubicBezTo>
                    <a:pt x="142" y="171"/>
                    <a:pt x="141" y="172"/>
                    <a:pt x="140" y="173"/>
                  </a:cubicBezTo>
                  <a:cubicBezTo>
                    <a:pt x="139" y="174"/>
                    <a:pt x="139" y="175"/>
                    <a:pt x="139" y="176"/>
                  </a:cubicBezTo>
                  <a:lnTo>
                    <a:pt x="139" y="182"/>
                  </a:lnTo>
                  <a:cubicBezTo>
                    <a:pt x="139" y="185"/>
                    <a:pt x="136" y="189"/>
                    <a:pt x="129" y="189"/>
                  </a:cubicBezTo>
                  <a:cubicBezTo>
                    <a:pt x="126" y="189"/>
                    <a:pt x="114" y="182"/>
                    <a:pt x="109" y="180"/>
                  </a:cubicBezTo>
                  <a:lnTo>
                    <a:pt x="109" y="179"/>
                  </a:lnTo>
                  <a:cubicBezTo>
                    <a:pt x="108" y="178"/>
                    <a:pt x="107" y="176"/>
                    <a:pt x="107" y="175"/>
                  </a:cubicBezTo>
                  <a:cubicBezTo>
                    <a:pt x="107" y="175"/>
                    <a:pt x="106" y="174"/>
                    <a:pt x="106" y="174"/>
                  </a:cubicBezTo>
                  <a:cubicBezTo>
                    <a:pt x="102" y="174"/>
                    <a:pt x="98" y="176"/>
                    <a:pt x="98" y="180"/>
                  </a:cubicBezTo>
                  <a:lnTo>
                    <a:pt x="98" y="182"/>
                  </a:lnTo>
                  <a:cubicBezTo>
                    <a:pt x="98" y="182"/>
                    <a:pt x="99" y="183"/>
                    <a:pt x="99" y="183"/>
                  </a:cubicBezTo>
                  <a:cubicBezTo>
                    <a:pt x="100" y="183"/>
                    <a:pt x="101" y="184"/>
                    <a:pt x="101" y="187"/>
                  </a:cubicBezTo>
                  <a:cubicBezTo>
                    <a:pt x="101" y="192"/>
                    <a:pt x="97" y="196"/>
                    <a:pt x="94" y="199"/>
                  </a:cubicBezTo>
                  <a:cubicBezTo>
                    <a:pt x="92" y="200"/>
                    <a:pt x="91" y="202"/>
                    <a:pt x="90" y="203"/>
                  </a:cubicBezTo>
                  <a:cubicBezTo>
                    <a:pt x="89" y="204"/>
                    <a:pt x="89" y="204"/>
                    <a:pt x="88" y="206"/>
                  </a:cubicBezTo>
                  <a:cubicBezTo>
                    <a:pt x="88" y="207"/>
                    <a:pt x="88" y="208"/>
                    <a:pt x="88" y="209"/>
                  </a:cubicBezTo>
                  <a:cubicBezTo>
                    <a:pt x="88" y="210"/>
                    <a:pt x="86" y="212"/>
                    <a:pt x="84" y="212"/>
                  </a:cubicBezTo>
                  <a:cubicBezTo>
                    <a:pt x="84" y="212"/>
                    <a:pt x="83" y="212"/>
                    <a:pt x="83" y="212"/>
                  </a:cubicBezTo>
                  <a:cubicBezTo>
                    <a:pt x="83" y="212"/>
                    <a:pt x="82" y="212"/>
                    <a:pt x="82" y="212"/>
                  </a:cubicBezTo>
                  <a:cubicBezTo>
                    <a:pt x="81" y="214"/>
                    <a:pt x="79" y="222"/>
                    <a:pt x="79" y="225"/>
                  </a:cubicBezTo>
                  <a:cubicBezTo>
                    <a:pt x="79" y="226"/>
                    <a:pt x="80" y="228"/>
                    <a:pt x="80" y="230"/>
                  </a:cubicBezTo>
                  <a:cubicBezTo>
                    <a:pt x="81" y="233"/>
                    <a:pt x="81" y="236"/>
                    <a:pt x="80" y="238"/>
                  </a:cubicBezTo>
                  <a:cubicBezTo>
                    <a:pt x="79" y="238"/>
                    <a:pt x="78" y="239"/>
                    <a:pt x="77" y="239"/>
                  </a:cubicBezTo>
                  <a:cubicBezTo>
                    <a:pt x="70" y="239"/>
                    <a:pt x="68" y="233"/>
                    <a:pt x="66" y="228"/>
                  </a:cubicBezTo>
                  <a:cubicBezTo>
                    <a:pt x="64" y="222"/>
                    <a:pt x="63" y="220"/>
                    <a:pt x="60" y="220"/>
                  </a:cubicBezTo>
                  <a:cubicBezTo>
                    <a:pt x="58" y="220"/>
                    <a:pt x="57" y="222"/>
                    <a:pt x="55" y="225"/>
                  </a:cubicBezTo>
                  <a:cubicBezTo>
                    <a:pt x="52" y="228"/>
                    <a:pt x="49" y="233"/>
                    <a:pt x="43" y="233"/>
                  </a:cubicBezTo>
                  <a:lnTo>
                    <a:pt x="32" y="233"/>
                  </a:lnTo>
                  <a:cubicBezTo>
                    <a:pt x="27" y="233"/>
                    <a:pt x="24" y="244"/>
                    <a:pt x="24" y="254"/>
                  </a:cubicBezTo>
                  <a:cubicBezTo>
                    <a:pt x="24" y="257"/>
                    <a:pt x="25" y="259"/>
                    <a:pt x="27" y="261"/>
                  </a:cubicBezTo>
                  <a:cubicBezTo>
                    <a:pt x="29" y="264"/>
                    <a:pt x="32" y="267"/>
                    <a:pt x="32" y="272"/>
                  </a:cubicBezTo>
                  <a:cubicBezTo>
                    <a:pt x="32" y="279"/>
                    <a:pt x="28" y="287"/>
                    <a:pt x="21" y="290"/>
                  </a:cubicBezTo>
                  <a:cubicBezTo>
                    <a:pt x="20" y="292"/>
                    <a:pt x="19" y="294"/>
                    <a:pt x="18" y="296"/>
                  </a:cubicBezTo>
                  <a:cubicBezTo>
                    <a:pt x="17" y="298"/>
                    <a:pt x="16" y="300"/>
                    <a:pt x="16" y="300"/>
                  </a:cubicBezTo>
                  <a:cubicBezTo>
                    <a:pt x="16" y="302"/>
                    <a:pt x="17" y="303"/>
                    <a:pt x="18" y="305"/>
                  </a:cubicBezTo>
                  <a:cubicBezTo>
                    <a:pt x="18" y="306"/>
                    <a:pt x="20" y="309"/>
                    <a:pt x="20" y="311"/>
                  </a:cubicBezTo>
                  <a:cubicBezTo>
                    <a:pt x="20" y="315"/>
                    <a:pt x="18" y="317"/>
                    <a:pt x="18" y="319"/>
                  </a:cubicBezTo>
                  <a:cubicBezTo>
                    <a:pt x="17" y="321"/>
                    <a:pt x="16" y="322"/>
                    <a:pt x="16" y="323"/>
                  </a:cubicBezTo>
                  <a:cubicBezTo>
                    <a:pt x="16" y="324"/>
                    <a:pt x="17" y="325"/>
                    <a:pt x="17" y="327"/>
                  </a:cubicBezTo>
                  <a:cubicBezTo>
                    <a:pt x="18" y="328"/>
                    <a:pt x="19" y="330"/>
                    <a:pt x="19" y="332"/>
                  </a:cubicBezTo>
                  <a:cubicBezTo>
                    <a:pt x="19" y="341"/>
                    <a:pt x="13" y="341"/>
                    <a:pt x="7" y="341"/>
                  </a:cubicBezTo>
                  <a:cubicBezTo>
                    <a:pt x="6" y="342"/>
                    <a:pt x="1" y="346"/>
                    <a:pt x="0" y="348"/>
                  </a:cubicBezTo>
                  <a:cubicBezTo>
                    <a:pt x="0" y="348"/>
                    <a:pt x="1" y="349"/>
                    <a:pt x="2" y="349"/>
                  </a:cubicBezTo>
                  <a:cubicBezTo>
                    <a:pt x="2" y="349"/>
                    <a:pt x="3" y="350"/>
                    <a:pt x="3" y="350"/>
                  </a:cubicBezTo>
                  <a:cubicBezTo>
                    <a:pt x="5" y="351"/>
                    <a:pt x="7" y="354"/>
                    <a:pt x="9" y="357"/>
                  </a:cubicBezTo>
                  <a:cubicBezTo>
                    <a:pt x="12" y="361"/>
                    <a:pt x="15" y="365"/>
                    <a:pt x="17" y="365"/>
                  </a:cubicBezTo>
                  <a:cubicBezTo>
                    <a:pt x="18" y="365"/>
                    <a:pt x="19" y="365"/>
                    <a:pt x="19" y="364"/>
                  </a:cubicBezTo>
                  <a:cubicBezTo>
                    <a:pt x="20" y="364"/>
                    <a:pt x="22" y="363"/>
                    <a:pt x="24" y="363"/>
                  </a:cubicBezTo>
                  <a:cubicBezTo>
                    <a:pt x="29" y="363"/>
                    <a:pt x="31" y="366"/>
                    <a:pt x="33" y="368"/>
                  </a:cubicBezTo>
                  <a:cubicBezTo>
                    <a:pt x="33" y="369"/>
                    <a:pt x="34" y="370"/>
                    <a:pt x="35" y="370"/>
                  </a:cubicBezTo>
                  <a:cubicBezTo>
                    <a:pt x="37" y="371"/>
                    <a:pt x="38" y="372"/>
                    <a:pt x="40" y="373"/>
                  </a:cubicBezTo>
                  <a:cubicBezTo>
                    <a:pt x="45" y="376"/>
                    <a:pt x="49" y="379"/>
                    <a:pt x="56" y="379"/>
                  </a:cubicBezTo>
                  <a:cubicBezTo>
                    <a:pt x="58" y="379"/>
                    <a:pt x="59" y="379"/>
                    <a:pt x="60" y="378"/>
                  </a:cubicBezTo>
                  <a:cubicBezTo>
                    <a:pt x="61" y="378"/>
                    <a:pt x="62" y="377"/>
                    <a:pt x="63" y="377"/>
                  </a:cubicBezTo>
                  <a:lnTo>
                    <a:pt x="65" y="377"/>
                  </a:lnTo>
                  <a:lnTo>
                    <a:pt x="66" y="378"/>
                  </a:lnTo>
                  <a:cubicBezTo>
                    <a:pt x="67" y="380"/>
                    <a:pt x="69" y="381"/>
                    <a:pt x="71" y="381"/>
                  </a:cubicBezTo>
                  <a:cubicBezTo>
                    <a:pt x="72" y="380"/>
                    <a:pt x="73" y="378"/>
                    <a:pt x="73" y="377"/>
                  </a:cubicBezTo>
                  <a:cubicBezTo>
                    <a:pt x="76" y="372"/>
                    <a:pt x="79" y="367"/>
                    <a:pt x="85" y="367"/>
                  </a:cubicBezTo>
                  <a:cubicBezTo>
                    <a:pt x="91" y="367"/>
                    <a:pt x="92" y="372"/>
                    <a:pt x="92" y="376"/>
                  </a:cubicBezTo>
                  <a:cubicBezTo>
                    <a:pt x="93" y="377"/>
                    <a:pt x="93" y="379"/>
                    <a:pt x="94" y="380"/>
                  </a:cubicBezTo>
                  <a:cubicBezTo>
                    <a:pt x="96" y="383"/>
                    <a:pt x="99" y="383"/>
                    <a:pt x="103" y="384"/>
                  </a:cubicBezTo>
                  <a:cubicBezTo>
                    <a:pt x="105" y="384"/>
                    <a:pt x="107" y="385"/>
                    <a:pt x="109" y="386"/>
                  </a:cubicBezTo>
                  <a:cubicBezTo>
                    <a:pt x="113" y="387"/>
                    <a:pt x="116" y="389"/>
                    <a:pt x="118" y="391"/>
                  </a:cubicBezTo>
                  <a:cubicBezTo>
                    <a:pt x="121" y="393"/>
                    <a:pt x="123" y="395"/>
                    <a:pt x="128" y="395"/>
                  </a:cubicBezTo>
                  <a:cubicBezTo>
                    <a:pt x="128" y="395"/>
                    <a:pt x="129" y="395"/>
                    <a:pt x="130" y="395"/>
                  </a:cubicBezTo>
                  <a:cubicBezTo>
                    <a:pt x="131" y="396"/>
                    <a:pt x="132" y="396"/>
                    <a:pt x="133" y="395"/>
                  </a:cubicBezTo>
                  <a:lnTo>
                    <a:pt x="135" y="394"/>
                  </a:lnTo>
                  <a:lnTo>
                    <a:pt x="136" y="396"/>
                  </a:lnTo>
                  <a:cubicBezTo>
                    <a:pt x="138" y="399"/>
                    <a:pt x="140" y="401"/>
                    <a:pt x="143" y="402"/>
                  </a:cubicBezTo>
                  <a:cubicBezTo>
                    <a:pt x="146" y="404"/>
                    <a:pt x="149" y="406"/>
                    <a:pt x="152" y="410"/>
                  </a:cubicBezTo>
                  <a:cubicBezTo>
                    <a:pt x="152" y="411"/>
                    <a:pt x="152" y="412"/>
                    <a:pt x="153" y="413"/>
                  </a:cubicBezTo>
                  <a:cubicBezTo>
                    <a:pt x="154" y="416"/>
                    <a:pt x="154" y="416"/>
                    <a:pt x="156" y="416"/>
                  </a:cubicBezTo>
                  <a:cubicBezTo>
                    <a:pt x="157" y="416"/>
                    <a:pt x="158" y="416"/>
                    <a:pt x="159" y="416"/>
                  </a:cubicBezTo>
                  <a:cubicBezTo>
                    <a:pt x="160" y="416"/>
                    <a:pt x="161" y="416"/>
                    <a:pt x="161" y="416"/>
                  </a:cubicBezTo>
                  <a:cubicBezTo>
                    <a:pt x="165" y="416"/>
                    <a:pt x="166" y="418"/>
                    <a:pt x="168" y="422"/>
                  </a:cubicBezTo>
                  <a:cubicBezTo>
                    <a:pt x="169" y="422"/>
                    <a:pt x="169" y="423"/>
                    <a:pt x="169" y="424"/>
                  </a:cubicBezTo>
                  <a:cubicBezTo>
                    <a:pt x="171" y="422"/>
                    <a:pt x="173" y="421"/>
                    <a:pt x="175" y="420"/>
                  </a:cubicBezTo>
                  <a:cubicBezTo>
                    <a:pt x="176" y="419"/>
                    <a:pt x="177" y="419"/>
                    <a:pt x="178" y="418"/>
                  </a:cubicBezTo>
                  <a:cubicBezTo>
                    <a:pt x="178" y="418"/>
                    <a:pt x="178" y="417"/>
                    <a:pt x="178" y="417"/>
                  </a:cubicBezTo>
                  <a:cubicBezTo>
                    <a:pt x="176" y="417"/>
                    <a:pt x="174" y="417"/>
                    <a:pt x="172" y="417"/>
                  </a:cubicBezTo>
                  <a:cubicBezTo>
                    <a:pt x="168" y="417"/>
                    <a:pt x="160" y="417"/>
                    <a:pt x="160" y="411"/>
                  </a:cubicBezTo>
                  <a:cubicBezTo>
                    <a:pt x="160" y="408"/>
                    <a:pt x="165" y="404"/>
                    <a:pt x="180" y="395"/>
                  </a:cubicBezTo>
                  <a:cubicBezTo>
                    <a:pt x="182" y="394"/>
                    <a:pt x="183" y="393"/>
                    <a:pt x="183" y="393"/>
                  </a:cubicBezTo>
                  <a:cubicBezTo>
                    <a:pt x="187" y="389"/>
                    <a:pt x="190" y="384"/>
                    <a:pt x="193" y="379"/>
                  </a:cubicBezTo>
                  <a:cubicBezTo>
                    <a:pt x="195" y="376"/>
                    <a:pt x="197" y="373"/>
                    <a:pt x="199" y="369"/>
                  </a:cubicBezTo>
                  <a:cubicBezTo>
                    <a:pt x="202" y="365"/>
                    <a:pt x="204" y="362"/>
                    <a:pt x="206" y="357"/>
                  </a:cubicBezTo>
                  <a:cubicBezTo>
                    <a:pt x="207" y="355"/>
                    <a:pt x="208" y="352"/>
                    <a:pt x="210" y="348"/>
                  </a:cubicBezTo>
                  <a:cubicBezTo>
                    <a:pt x="211" y="346"/>
                    <a:pt x="212" y="345"/>
                    <a:pt x="214" y="344"/>
                  </a:cubicBezTo>
                  <a:cubicBezTo>
                    <a:pt x="215" y="343"/>
                    <a:pt x="215" y="342"/>
                    <a:pt x="215" y="342"/>
                  </a:cubicBezTo>
                  <a:cubicBezTo>
                    <a:pt x="216" y="340"/>
                    <a:pt x="216" y="339"/>
                    <a:pt x="216" y="338"/>
                  </a:cubicBezTo>
                  <a:cubicBezTo>
                    <a:pt x="216" y="336"/>
                    <a:pt x="215" y="334"/>
                    <a:pt x="217" y="331"/>
                  </a:cubicBezTo>
                  <a:cubicBezTo>
                    <a:pt x="218" y="329"/>
                    <a:pt x="220" y="327"/>
                    <a:pt x="221" y="326"/>
                  </a:cubicBezTo>
                  <a:cubicBezTo>
                    <a:pt x="223" y="323"/>
                    <a:pt x="225" y="320"/>
                    <a:pt x="228" y="316"/>
                  </a:cubicBezTo>
                  <a:lnTo>
                    <a:pt x="228" y="296"/>
                  </a:lnTo>
                  <a:lnTo>
                    <a:pt x="228" y="295"/>
                  </a:lnTo>
                  <a:cubicBezTo>
                    <a:pt x="228" y="295"/>
                    <a:pt x="229" y="295"/>
                    <a:pt x="229" y="292"/>
                  </a:cubicBezTo>
                  <a:cubicBezTo>
                    <a:pt x="229" y="291"/>
                    <a:pt x="229" y="290"/>
                    <a:pt x="229" y="289"/>
                  </a:cubicBezTo>
                  <a:cubicBezTo>
                    <a:pt x="229" y="287"/>
                    <a:pt x="228" y="285"/>
                    <a:pt x="227" y="282"/>
                  </a:cubicBezTo>
                  <a:cubicBezTo>
                    <a:pt x="223" y="280"/>
                    <a:pt x="220" y="272"/>
                    <a:pt x="220" y="267"/>
                  </a:cubicBezTo>
                  <a:cubicBezTo>
                    <a:pt x="220" y="260"/>
                    <a:pt x="222" y="256"/>
                    <a:pt x="226" y="252"/>
                  </a:cubicBezTo>
                  <a:cubicBezTo>
                    <a:pt x="225" y="252"/>
                    <a:pt x="225" y="252"/>
                    <a:pt x="225" y="252"/>
                  </a:cubicBezTo>
                  <a:cubicBezTo>
                    <a:pt x="220" y="249"/>
                    <a:pt x="214" y="245"/>
                    <a:pt x="214" y="239"/>
                  </a:cubicBezTo>
                  <a:cubicBezTo>
                    <a:pt x="214" y="231"/>
                    <a:pt x="219" y="229"/>
                    <a:pt x="224" y="228"/>
                  </a:cubicBezTo>
                  <a:cubicBezTo>
                    <a:pt x="226" y="227"/>
                    <a:pt x="229" y="226"/>
                    <a:pt x="230" y="225"/>
                  </a:cubicBezTo>
                  <a:cubicBezTo>
                    <a:pt x="231" y="224"/>
                    <a:pt x="231" y="223"/>
                    <a:pt x="231" y="222"/>
                  </a:cubicBezTo>
                  <a:cubicBezTo>
                    <a:pt x="231" y="220"/>
                    <a:pt x="231" y="217"/>
                    <a:pt x="234" y="214"/>
                  </a:cubicBezTo>
                  <a:cubicBezTo>
                    <a:pt x="235" y="213"/>
                    <a:pt x="237" y="213"/>
                    <a:pt x="240" y="213"/>
                  </a:cubicBezTo>
                  <a:cubicBezTo>
                    <a:pt x="241" y="213"/>
                    <a:pt x="242" y="213"/>
                    <a:pt x="243" y="213"/>
                  </a:cubicBezTo>
                  <a:cubicBezTo>
                    <a:pt x="245" y="213"/>
                    <a:pt x="246" y="213"/>
                    <a:pt x="248" y="213"/>
                  </a:cubicBezTo>
                  <a:cubicBezTo>
                    <a:pt x="250" y="213"/>
                    <a:pt x="251" y="213"/>
                    <a:pt x="253" y="213"/>
                  </a:cubicBezTo>
                  <a:cubicBezTo>
                    <a:pt x="253" y="212"/>
                    <a:pt x="253" y="212"/>
                    <a:pt x="253" y="211"/>
                  </a:cubicBezTo>
                  <a:cubicBezTo>
                    <a:pt x="253" y="208"/>
                    <a:pt x="253" y="202"/>
                    <a:pt x="257" y="201"/>
                  </a:cubicBezTo>
                  <a:lnTo>
                    <a:pt x="257" y="201"/>
                  </a:lnTo>
                  <a:cubicBezTo>
                    <a:pt x="259" y="201"/>
                    <a:pt x="259" y="201"/>
                    <a:pt x="261" y="202"/>
                  </a:cubicBezTo>
                  <a:cubicBezTo>
                    <a:pt x="263" y="204"/>
                    <a:pt x="265" y="205"/>
                    <a:pt x="265" y="205"/>
                  </a:cubicBezTo>
                  <a:cubicBezTo>
                    <a:pt x="270" y="205"/>
                    <a:pt x="274" y="204"/>
                    <a:pt x="275" y="201"/>
                  </a:cubicBezTo>
                  <a:lnTo>
                    <a:pt x="277" y="200"/>
                  </a:lnTo>
                  <a:lnTo>
                    <a:pt x="278" y="201"/>
                  </a:lnTo>
                  <a:cubicBezTo>
                    <a:pt x="280" y="202"/>
                    <a:pt x="280" y="203"/>
                    <a:pt x="281" y="204"/>
                  </a:cubicBezTo>
                  <a:cubicBezTo>
                    <a:pt x="282" y="206"/>
                    <a:pt x="283" y="207"/>
                    <a:pt x="285" y="207"/>
                  </a:cubicBezTo>
                  <a:cubicBezTo>
                    <a:pt x="286" y="207"/>
                    <a:pt x="287" y="206"/>
                    <a:pt x="288" y="206"/>
                  </a:cubicBezTo>
                  <a:cubicBezTo>
                    <a:pt x="289" y="205"/>
                    <a:pt x="291" y="204"/>
                    <a:pt x="293" y="204"/>
                  </a:cubicBezTo>
                  <a:cubicBezTo>
                    <a:pt x="294" y="204"/>
                    <a:pt x="295" y="205"/>
                    <a:pt x="296" y="206"/>
                  </a:cubicBezTo>
                  <a:cubicBezTo>
                    <a:pt x="297" y="206"/>
                    <a:pt x="298" y="207"/>
                    <a:pt x="299" y="207"/>
                  </a:cubicBezTo>
                  <a:cubicBezTo>
                    <a:pt x="301" y="207"/>
                    <a:pt x="302" y="206"/>
                    <a:pt x="302" y="203"/>
                  </a:cubicBezTo>
                  <a:cubicBezTo>
                    <a:pt x="303" y="202"/>
                    <a:pt x="303" y="200"/>
                    <a:pt x="305" y="199"/>
                  </a:cubicBezTo>
                  <a:cubicBezTo>
                    <a:pt x="309" y="197"/>
                    <a:pt x="312" y="192"/>
                    <a:pt x="314" y="187"/>
                  </a:cubicBezTo>
                  <a:cubicBezTo>
                    <a:pt x="318" y="179"/>
                    <a:pt x="322" y="170"/>
                    <a:pt x="333" y="171"/>
                  </a:cubicBezTo>
                  <a:lnTo>
                    <a:pt x="335" y="172"/>
                  </a:lnTo>
                  <a:lnTo>
                    <a:pt x="334" y="178"/>
                  </a:lnTo>
                  <a:lnTo>
                    <a:pt x="333" y="181"/>
                  </a:lnTo>
                  <a:cubicBezTo>
                    <a:pt x="334" y="182"/>
                    <a:pt x="335" y="182"/>
                    <a:pt x="335" y="183"/>
                  </a:cubicBezTo>
                  <a:cubicBezTo>
                    <a:pt x="337" y="183"/>
                    <a:pt x="338" y="184"/>
                    <a:pt x="340" y="184"/>
                  </a:cubicBezTo>
                  <a:cubicBezTo>
                    <a:pt x="343" y="184"/>
                    <a:pt x="346" y="181"/>
                    <a:pt x="348" y="178"/>
                  </a:cubicBezTo>
                  <a:cubicBezTo>
                    <a:pt x="350" y="176"/>
                    <a:pt x="351" y="174"/>
                    <a:pt x="353" y="172"/>
                  </a:cubicBezTo>
                  <a:cubicBezTo>
                    <a:pt x="352" y="169"/>
                    <a:pt x="351" y="167"/>
                    <a:pt x="351" y="166"/>
                  </a:cubicBezTo>
                  <a:cubicBezTo>
                    <a:pt x="351" y="164"/>
                    <a:pt x="352" y="163"/>
                    <a:pt x="352" y="162"/>
                  </a:cubicBezTo>
                  <a:cubicBezTo>
                    <a:pt x="346" y="161"/>
                    <a:pt x="338" y="159"/>
                    <a:pt x="338" y="152"/>
                  </a:cubicBezTo>
                  <a:lnTo>
                    <a:pt x="338" y="130"/>
                  </a:lnTo>
                  <a:cubicBezTo>
                    <a:pt x="338" y="127"/>
                    <a:pt x="341" y="125"/>
                    <a:pt x="346" y="125"/>
                  </a:cubicBezTo>
                  <a:lnTo>
                    <a:pt x="355" y="125"/>
                  </a:lnTo>
                  <a:cubicBezTo>
                    <a:pt x="359" y="125"/>
                    <a:pt x="360" y="124"/>
                    <a:pt x="362" y="122"/>
                  </a:cubicBezTo>
                  <a:cubicBezTo>
                    <a:pt x="362" y="121"/>
                    <a:pt x="362" y="121"/>
                    <a:pt x="362" y="121"/>
                  </a:cubicBezTo>
                  <a:lnTo>
                    <a:pt x="362" y="121"/>
                  </a:lnTo>
                  <a:cubicBezTo>
                    <a:pt x="360" y="120"/>
                    <a:pt x="358" y="118"/>
                    <a:pt x="356" y="1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8" name="Freeform 1182">
              <a:extLst>
                <a:ext uri="{FF2B5EF4-FFF2-40B4-BE49-F238E27FC236}">
                  <a16:creationId xmlns:a16="http://schemas.microsoft.com/office/drawing/2014/main" xmlns="" id="{F5D52AB7-46C6-4313-98F3-9777F37EDDC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1178" y="4388164"/>
              <a:ext cx="1880" cy="3759"/>
            </a:xfrm>
            <a:custGeom>
              <a:avLst/>
              <a:gdLst>
                <a:gd name="T0" fmla="*/ 2 w 6"/>
                <a:gd name="T1" fmla="*/ 0 h 9"/>
                <a:gd name="T2" fmla="*/ 0 w 6"/>
                <a:gd name="T3" fmla="*/ 1 h 9"/>
                <a:gd name="T4" fmla="*/ 5 w 6"/>
                <a:gd name="T5" fmla="*/ 9 h 9"/>
                <a:gd name="T6" fmla="*/ 6 w 6"/>
                <a:gd name="T7" fmla="*/ 6 h 9"/>
                <a:gd name="T8" fmla="*/ 5 w 6"/>
                <a:gd name="T9" fmla="*/ 3 h 9"/>
                <a:gd name="T10" fmla="*/ 4 w 6"/>
                <a:gd name="T11" fmla="*/ 2 h 9"/>
                <a:gd name="T12" fmla="*/ 4 w 6"/>
                <a:gd name="T13" fmla="*/ 1 h 9"/>
                <a:gd name="T14" fmla="*/ 4 w 6"/>
                <a:gd name="T15" fmla="*/ 0 h 9"/>
                <a:gd name="T16" fmla="*/ 2 w 6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9">
                  <a:moveTo>
                    <a:pt x="2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4"/>
                    <a:pt x="3" y="9"/>
                    <a:pt x="5" y="9"/>
                  </a:cubicBezTo>
                  <a:cubicBezTo>
                    <a:pt x="5" y="9"/>
                    <a:pt x="6" y="7"/>
                    <a:pt x="6" y="6"/>
                  </a:cubicBezTo>
                  <a:cubicBezTo>
                    <a:pt x="6" y="5"/>
                    <a:pt x="5" y="4"/>
                    <a:pt x="5" y="3"/>
                  </a:cubicBezTo>
                  <a:cubicBezTo>
                    <a:pt x="5" y="3"/>
                    <a:pt x="5" y="2"/>
                    <a:pt x="4" y="2"/>
                  </a:cubicBezTo>
                  <a:cubicBezTo>
                    <a:pt x="4" y="2"/>
                    <a:pt x="4" y="2"/>
                    <a:pt x="4" y="1"/>
                  </a:cubicBezTo>
                  <a:lnTo>
                    <a:pt x="4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9" name="Freeform 1183">
              <a:extLst>
                <a:ext uri="{FF2B5EF4-FFF2-40B4-BE49-F238E27FC236}">
                  <a16:creationId xmlns:a16="http://schemas.microsoft.com/office/drawing/2014/main" xmlns="" id="{019BC29F-FC59-45D8-8A1B-6CBF62405FC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2986" y="4382525"/>
              <a:ext cx="1880" cy="5639"/>
            </a:xfrm>
            <a:custGeom>
              <a:avLst/>
              <a:gdLst>
                <a:gd name="T0" fmla="*/ 5 w 7"/>
                <a:gd name="T1" fmla="*/ 3 h 11"/>
                <a:gd name="T2" fmla="*/ 5 w 7"/>
                <a:gd name="T3" fmla="*/ 3 h 11"/>
                <a:gd name="T4" fmla="*/ 5 w 7"/>
                <a:gd name="T5" fmla="*/ 2 h 11"/>
                <a:gd name="T6" fmla="*/ 0 w 7"/>
                <a:gd name="T7" fmla="*/ 0 h 11"/>
                <a:gd name="T8" fmla="*/ 0 w 7"/>
                <a:gd name="T9" fmla="*/ 0 h 11"/>
                <a:gd name="T10" fmla="*/ 6 w 7"/>
                <a:gd name="T11" fmla="*/ 11 h 11"/>
                <a:gd name="T12" fmla="*/ 7 w 7"/>
                <a:gd name="T13" fmla="*/ 9 h 11"/>
                <a:gd name="T14" fmla="*/ 6 w 7"/>
                <a:gd name="T15" fmla="*/ 5 h 11"/>
                <a:gd name="T16" fmla="*/ 5 w 7"/>
                <a:gd name="T17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11">
                  <a:moveTo>
                    <a:pt x="5" y="3"/>
                  </a:move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2"/>
                    <a:pt x="3" y="1"/>
                    <a:pt x="0" y="0"/>
                  </a:cubicBezTo>
                  <a:lnTo>
                    <a:pt x="0" y="0"/>
                  </a:lnTo>
                  <a:cubicBezTo>
                    <a:pt x="0" y="2"/>
                    <a:pt x="4" y="10"/>
                    <a:pt x="6" y="11"/>
                  </a:cubicBezTo>
                  <a:cubicBezTo>
                    <a:pt x="7" y="11"/>
                    <a:pt x="7" y="11"/>
                    <a:pt x="7" y="9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6" y="5"/>
                    <a:pt x="5" y="5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0" name="Freeform 1184">
              <a:extLst>
                <a:ext uri="{FF2B5EF4-FFF2-40B4-BE49-F238E27FC236}">
                  <a16:creationId xmlns:a16="http://schemas.microsoft.com/office/drawing/2014/main" xmlns="" id="{3F413FE8-BADB-47E1-B7CC-FEA0D7480D7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6745" y="4361851"/>
              <a:ext cx="24434" cy="26313"/>
            </a:xfrm>
            <a:custGeom>
              <a:avLst/>
              <a:gdLst>
                <a:gd name="T0" fmla="*/ 60 w 61"/>
                <a:gd name="T1" fmla="*/ 11 h 62"/>
                <a:gd name="T2" fmla="*/ 60 w 61"/>
                <a:gd name="T3" fmla="*/ 9 h 62"/>
                <a:gd name="T4" fmla="*/ 56 w 61"/>
                <a:gd name="T5" fmla="*/ 4 h 62"/>
                <a:gd name="T6" fmla="*/ 54 w 61"/>
                <a:gd name="T7" fmla="*/ 0 h 62"/>
                <a:gd name="T8" fmla="*/ 41 w 61"/>
                <a:gd name="T9" fmla="*/ 1 h 62"/>
                <a:gd name="T10" fmla="*/ 38 w 61"/>
                <a:gd name="T11" fmla="*/ 3 h 62"/>
                <a:gd name="T12" fmla="*/ 29 w 61"/>
                <a:gd name="T13" fmla="*/ 8 h 62"/>
                <a:gd name="T14" fmla="*/ 25 w 61"/>
                <a:gd name="T15" fmla="*/ 7 h 62"/>
                <a:gd name="T16" fmla="*/ 24 w 61"/>
                <a:gd name="T17" fmla="*/ 6 h 62"/>
                <a:gd name="T18" fmla="*/ 22 w 61"/>
                <a:gd name="T19" fmla="*/ 9 h 62"/>
                <a:gd name="T20" fmla="*/ 28 w 61"/>
                <a:gd name="T21" fmla="*/ 20 h 62"/>
                <a:gd name="T22" fmla="*/ 28 w 61"/>
                <a:gd name="T23" fmla="*/ 21 h 62"/>
                <a:gd name="T24" fmla="*/ 28 w 61"/>
                <a:gd name="T25" fmla="*/ 23 h 62"/>
                <a:gd name="T26" fmla="*/ 27 w 61"/>
                <a:gd name="T27" fmla="*/ 24 h 62"/>
                <a:gd name="T28" fmla="*/ 22 w 61"/>
                <a:gd name="T29" fmla="*/ 24 h 62"/>
                <a:gd name="T30" fmla="*/ 20 w 61"/>
                <a:gd name="T31" fmla="*/ 23 h 62"/>
                <a:gd name="T32" fmla="*/ 18 w 61"/>
                <a:gd name="T33" fmla="*/ 23 h 62"/>
                <a:gd name="T34" fmla="*/ 10 w 61"/>
                <a:gd name="T35" fmla="*/ 21 h 62"/>
                <a:gd name="T36" fmla="*/ 3 w 61"/>
                <a:gd name="T37" fmla="*/ 20 h 62"/>
                <a:gd name="T38" fmla="*/ 0 w 61"/>
                <a:gd name="T39" fmla="*/ 30 h 62"/>
                <a:gd name="T40" fmla="*/ 1 w 61"/>
                <a:gd name="T41" fmla="*/ 33 h 62"/>
                <a:gd name="T42" fmla="*/ 3 w 61"/>
                <a:gd name="T43" fmla="*/ 37 h 62"/>
                <a:gd name="T44" fmla="*/ 2 w 61"/>
                <a:gd name="T45" fmla="*/ 40 h 62"/>
                <a:gd name="T46" fmla="*/ 1 w 61"/>
                <a:gd name="T47" fmla="*/ 41 h 62"/>
                <a:gd name="T48" fmla="*/ 5 w 61"/>
                <a:gd name="T49" fmla="*/ 45 h 62"/>
                <a:gd name="T50" fmla="*/ 9 w 61"/>
                <a:gd name="T51" fmla="*/ 47 h 62"/>
                <a:gd name="T52" fmla="*/ 10 w 61"/>
                <a:gd name="T53" fmla="*/ 51 h 62"/>
                <a:gd name="T54" fmla="*/ 11 w 61"/>
                <a:gd name="T55" fmla="*/ 53 h 62"/>
                <a:gd name="T56" fmla="*/ 28 w 61"/>
                <a:gd name="T57" fmla="*/ 60 h 62"/>
                <a:gd name="T58" fmla="*/ 29 w 61"/>
                <a:gd name="T59" fmla="*/ 61 h 62"/>
                <a:gd name="T60" fmla="*/ 34 w 61"/>
                <a:gd name="T61" fmla="*/ 62 h 62"/>
                <a:gd name="T62" fmla="*/ 37 w 61"/>
                <a:gd name="T63" fmla="*/ 58 h 62"/>
                <a:gd name="T64" fmla="*/ 36 w 61"/>
                <a:gd name="T65" fmla="*/ 54 h 62"/>
                <a:gd name="T66" fmla="*/ 36 w 61"/>
                <a:gd name="T67" fmla="*/ 52 h 62"/>
                <a:gd name="T68" fmla="*/ 36 w 61"/>
                <a:gd name="T69" fmla="*/ 49 h 62"/>
                <a:gd name="T70" fmla="*/ 37 w 61"/>
                <a:gd name="T71" fmla="*/ 48 h 62"/>
                <a:gd name="T72" fmla="*/ 45 w 61"/>
                <a:gd name="T73" fmla="*/ 40 h 62"/>
                <a:gd name="T74" fmla="*/ 46 w 61"/>
                <a:gd name="T75" fmla="*/ 38 h 62"/>
                <a:gd name="T76" fmla="*/ 54 w 61"/>
                <a:gd name="T77" fmla="*/ 33 h 62"/>
                <a:gd name="T78" fmla="*/ 59 w 61"/>
                <a:gd name="T79" fmla="*/ 30 h 62"/>
                <a:gd name="T80" fmla="*/ 59 w 61"/>
                <a:gd name="T81" fmla="*/ 28 h 62"/>
                <a:gd name="T82" fmla="*/ 59 w 61"/>
                <a:gd name="T83" fmla="*/ 26 h 62"/>
                <a:gd name="T84" fmla="*/ 56 w 61"/>
                <a:gd name="T85" fmla="*/ 26 h 62"/>
                <a:gd name="T86" fmla="*/ 55 w 61"/>
                <a:gd name="T87" fmla="*/ 27 h 62"/>
                <a:gd name="T88" fmla="*/ 51 w 61"/>
                <a:gd name="T89" fmla="*/ 28 h 62"/>
                <a:gd name="T90" fmla="*/ 36 w 61"/>
                <a:gd name="T91" fmla="*/ 15 h 62"/>
                <a:gd name="T92" fmla="*/ 36 w 61"/>
                <a:gd name="T93" fmla="*/ 9 h 62"/>
                <a:gd name="T94" fmla="*/ 37 w 61"/>
                <a:gd name="T95" fmla="*/ 8 h 62"/>
                <a:gd name="T96" fmla="*/ 41 w 61"/>
                <a:gd name="T97" fmla="*/ 8 h 62"/>
                <a:gd name="T98" fmla="*/ 42 w 61"/>
                <a:gd name="T99" fmla="*/ 9 h 62"/>
                <a:gd name="T100" fmla="*/ 51 w 61"/>
                <a:gd name="T101" fmla="*/ 21 h 62"/>
                <a:gd name="T102" fmla="*/ 61 w 61"/>
                <a:gd name="T103" fmla="*/ 16 h 62"/>
                <a:gd name="T104" fmla="*/ 60 w 61"/>
                <a:gd name="T105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1" h="62">
                  <a:moveTo>
                    <a:pt x="60" y="11"/>
                  </a:moveTo>
                  <a:cubicBezTo>
                    <a:pt x="60" y="10"/>
                    <a:pt x="60" y="9"/>
                    <a:pt x="60" y="9"/>
                  </a:cubicBezTo>
                  <a:cubicBezTo>
                    <a:pt x="58" y="8"/>
                    <a:pt x="57" y="5"/>
                    <a:pt x="56" y="4"/>
                  </a:cubicBezTo>
                  <a:cubicBezTo>
                    <a:pt x="55" y="1"/>
                    <a:pt x="55" y="0"/>
                    <a:pt x="54" y="0"/>
                  </a:cubicBezTo>
                  <a:cubicBezTo>
                    <a:pt x="49" y="0"/>
                    <a:pt x="45" y="0"/>
                    <a:pt x="41" y="1"/>
                  </a:cubicBezTo>
                  <a:cubicBezTo>
                    <a:pt x="40" y="1"/>
                    <a:pt x="39" y="2"/>
                    <a:pt x="38" y="3"/>
                  </a:cubicBezTo>
                  <a:cubicBezTo>
                    <a:pt x="36" y="5"/>
                    <a:pt x="34" y="8"/>
                    <a:pt x="29" y="8"/>
                  </a:cubicBezTo>
                  <a:cubicBezTo>
                    <a:pt x="27" y="8"/>
                    <a:pt x="26" y="7"/>
                    <a:pt x="25" y="7"/>
                  </a:cubicBezTo>
                  <a:cubicBezTo>
                    <a:pt x="25" y="6"/>
                    <a:pt x="24" y="6"/>
                    <a:pt x="24" y="6"/>
                  </a:cubicBezTo>
                  <a:cubicBezTo>
                    <a:pt x="22" y="6"/>
                    <a:pt x="22" y="9"/>
                    <a:pt x="22" y="9"/>
                  </a:cubicBezTo>
                  <a:cubicBezTo>
                    <a:pt x="22" y="16"/>
                    <a:pt x="25" y="18"/>
                    <a:pt x="28" y="20"/>
                  </a:cubicBezTo>
                  <a:cubicBezTo>
                    <a:pt x="28" y="20"/>
                    <a:pt x="28" y="21"/>
                    <a:pt x="28" y="21"/>
                  </a:cubicBezTo>
                  <a:lnTo>
                    <a:pt x="28" y="23"/>
                  </a:lnTo>
                  <a:cubicBezTo>
                    <a:pt x="28" y="24"/>
                    <a:pt x="28" y="24"/>
                    <a:pt x="27" y="24"/>
                  </a:cubicBezTo>
                  <a:cubicBezTo>
                    <a:pt x="25" y="25"/>
                    <a:pt x="23" y="24"/>
                    <a:pt x="22" y="24"/>
                  </a:cubicBezTo>
                  <a:cubicBezTo>
                    <a:pt x="21" y="23"/>
                    <a:pt x="21" y="23"/>
                    <a:pt x="20" y="23"/>
                  </a:cubicBezTo>
                  <a:lnTo>
                    <a:pt x="18" y="23"/>
                  </a:lnTo>
                  <a:cubicBezTo>
                    <a:pt x="15" y="23"/>
                    <a:pt x="12" y="22"/>
                    <a:pt x="10" y="21"/>
                  </a:cubicBezTo>
                  <a:cubicBezTo>
                    <a:pt x="8" y="20"/>
                    <a:pt x="6" y="20"/>
                    <a:pt x="3" y="20"/>
                  </a:cubicBezTo>
                  <a:cubicBezTo>
                    <a:pt x="2" y="20"/>
                    <a:pt x="0" y="28"/>
                    <a:pt x="0" y="30"/>
                  </a:cubicBezTo>
                  <a:cubicBezTo>
                    <a:pt x="0" y="31"/>
                    <a:pt x="0" y="32"/>
                    <a:pt x="1" y="33"/>
                  </a:cubicBezTo>
                  <a:cubicBezTo>
                    <a:pt x="2" y="34"/>
                    <a:pt x="3" y="35"/>
                    <a:pt x="3" y="37"/>
                  </a:cubicBezTo>
                  <a:cubicBezTo>
                    <a:pt x="3" y="39"/>
                    <a:pt x="2" y="39"/>
                    <a:pt x="2" y="40"/>
                  </a:cubicBezTo>
                  <a:cubicBezTo>
                    <a:pt x="2" y="41"/>
                    <a:pt x="1" y="41"/>
                    <a:pt x="1" y="41"/>
                  </a:cubicBezTo>
                  <a:cubicBezTo>
                    <a:pt x="1" y="44"/>
                    <a:pt x="3" y="44"/>
                    <a:pt x="5" y="45"/>
                  </a:cubicBezTo>
                  <a:cubicBezTo>
                    <a:pt x="6" y="45"/>
                    <a:pt x="8" y="46"/>
                    <a:pt x="9" y="47"/>
                  </a:cubicBezTo>
                  <a:cubicBezTo>
                    <a:pt x="10" y="48"/>
                    <a:pt x="10" y="50"/>
                    <a:pt x="10" y="51"/>
                  </a:cubicBezTo>
                  <a:cubicBezTo>
                    <a:pt x="10" y="52"/>
                    <a:pt x="11" y="53"/>
                    <a:pt x="11" y="53"/>
                  </a:cubicBezTo>
                  <a:cubicBezTo>
                    <a:pt x="14" y="59"/>
                    <a:pt x="20" y="60"/>
                    <a:pt x="28" y="60"/>
                  </a:cubicBezTo>
                  <a:cubicBezTo>
                    <a:pt x="28" y="60"/>
                    <a:pt x="29" y="60"/>
                    <a:pt x="29" y="61"/>
                  </a:cubicBezTo>
                  <a:cubicBezTo>
                    <a:pt x="29" y="62"/>
                    <a:pt x="32" y="62"/>
                    <a:pt x="34" y="62"/>
                  </a:cubicBezTo>
                  <a:cubicBezTo>
                    <a:pt x="37" y="62"/>
                    <a:pt x="37" y="61"/>
                    <a:pt x="37" y="58"/>
                  </a:cubicBezTo>
                  <a:cubicBezTo>
                    <a:pt x="37" y="56"/>
                    <a:pt x="37" y="55"/>
                    <a:pt x="36" y="54"/>
                  </a:cubicBezTo>
                  <a:cubicBezTo>
                    <a:pt x="36" y="53"/>
                    <a:pt x="36" y="52"/>
                    <a:pt x="36" y="52"/>
                  </a:cubicBezTo>
                  <a:lnTo>
                    <a:pt x="36" y="49"/>
                  </a:lnTo>
                  <a:cubicBezTo>
                    <a:pt x="36" y="49"/>
                    <a:pt x="37" y="48"/>
                    <a:pt x="37" y="48"/>
                  </a:cubicBezTo>
                  <a:cubicBezTo>
                    <a:pt x="42" y="48"/>
                    <a:pt x="44" y="43"/>
                    <a:pt x="45" y="40"/>
                  </a:cubicBezTo>
                  <a:cubicBezTo>
                    <a:pt x="45" y="39"/>
                    <a:pt x="45" y="38"/>
                    <a:pt x="46" y="38"/>
                  </a:cubicBezTo>
                  <a:cubicBezTo>
                    <a:pt x="47" y="34"/>
                    <a:pt x="51" y="33"/>
                    <a:pt x="54" y="33"/>
                  </a:cubicBezTo>
                  <a:cubicBezTo>
                    <a:pt x="58" y="32"/>
                    <a:pt x="59" y="32"/>
                    <a:pt x="59" y="30"/>
                  </a:cubicBezTo>
                  <a:cubicBezTo>
                    <a:pt x="59" y="29"/>
                    <a:pt x="59" y="28"/>
                    <a:pt x="59" y="28"/>
                  </a:cubicBezTo>
                  <a:cubicBezTo>
                    <a:pt x="59" y="27"/>
                    <a:pt x="59" y="27"/>
                    <a:pt x="59" y="26"/>
                  </a:cubicBezTo>
                  <a:lnTo>
                    <a:pt x="56" y="26"/>
                  </a:lnTo>
                  <a:cubicBezTo>
                    <a:pt x="56" y="26"/>
                    <a:pt x="55" y="26"/>
                    <a:pt x="55" y="27"/>
                  </a:cubicBezTo>
                  <a:cubicBezTo>
                    <a:pt x="54" y="27"/>
                    <a:pt x="53" y="28"/>
                    <a:pt x="51" y="28"/>
                  </a:cubicBezTo>
                  <a:cubicBezTo>
                    <a:pt x="45" y="28"/>
                    <a:pt x="36" y="20"/>
                    <a:pt x="36" y="15"/>
                  </a:cubicBezTo>
                  <a:lnTo>
                    <a:pt x="36" y="9"/>
                  </a:lnTo>
                  <a:cubicBezTo>
                    <a:pt x="36" y="8"/>
                    <a:pt x="37" y="8"/>
                    <a:pt x="37" y="8"/>
                  </a:cubicBezTo>
                  <a:lnTo>
                    <a:pt x="41" y="8"/>
                  </a:lnTo>
                  <a:cubicBezTo>
                    <a:pt x="42" y="8"/>
                    <a:pt x="42" y="8"/>
                    <a:pt x="42" y="9"/>
                  </a:cubicBezTo>
                  <a:cubicBezTo>
                    <a:pt x="43" y="15"/>
                    <a:pt x="46" y="21"/>
                    <a:pt x="51" y="21"/>
                  </a:cubicBezTo>
                  <a:cubicBezTo>
                    <a:pt x="57" y="21"/>
                    <a:pt x="59" y="19"/>
                    <a:pt x="61" y="16"/>
                  </a:cubicBezTo>
                  <a:cubicBezTo>
                    <a:pt x="61" y="16"/>
                    <a:pt x="61" y="13"/>
                    <a:pt x="6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1" name="Freeform 1185">
              <a:extLst>
                <a:ext uri="{FF2B5EF4-FFF2-40B4-BE49-F238E27FC236}">
                  <a16:creationId xmlns:a16="http://schemas.microsoft.com/office/drawing/2014/main" xmlns="" id="{783EBD74-E7EA-4471-80A7-2AB2CB97E4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4937" y="4352454"/>
              <a:ext cx="15036" cy="11277"/>
            </a:xfrm>
            <a:custGeom>
              <a:avLst/>
              <a:gdLst>
                <a:gd name="T0" fmla="*/ 23 w 39"/>
                <a:gd name="T1" fmla="*/ 4 h 27"/>
                <a:gd name="T2" fmla="*/ 22 w 39"/>
                <a:gd name="T3" fmla="*/ 7 h 27"/>
                <a:gd name="T4" fmla="*/ 19 w 39"/>
                <a:gd name="T5" fmla="*/ 11 h 27"/>
                <a:gd name="T6" fmla="*/ 18 w 39"/>
                <a:gd name="T7" fmla="*/ 11 h 27"/>
                <a:gd name="T8" fmla="*/ 16 w 39"/>
                <a:gd name="T9" fmla="*/ 11 h 27"/>
                <a:gd name="T10" fmla="*/ 15 w 39"/>
                <a:gd name="T11" fmla="*/ 10 h 27"/>
                <a:gd name="T12" fmla="*/ 12 w 39"/>
                <a:gd name="T13" fmla="*/ 8 h 27"/>
                <a:gd name="T14" fmla="*/ 8 w 39"/>
                <a:gd name="T15" fmla="*/ 15 h 27"/>
                <a:gd name="T16" fmla="*/ 7 w 39"/>
                <a:gd name="T17" fmla="*/ 19 h 27"/>
                <a:gd name="T18" fmla="*/ 6 w 39"/>
                <a:gd name="T19" fmla="*/ 19 h 27"/>
                <a:gd name="T20" fmla="*/ 0 w 39"/>
                <a:gd name="T21" fmla="*/ 15 h 27"/>
                <a:gd name="T22" fmla="*/ 0 w 39"/>
                <a:gd name="T23" fmla="*/ 18 h 27"/>
                <a:gd name="T24" fmla="*/ 7 w 39"/>
                <a:gd name="T25" fmla="*/ 27 h 27"/>
                <a:gd name="T26" fmla="*/ 14 w 39"/>
                <a:gd name="T27" fmla="*/ 25 h 27"/>
                <a:gd name="T28" fmla="*/ 20 w 39"/>
                <a:gd name="T29" fmla="*/ 24 h 27"/>
                <a:gd name="T30" fmla="*/ 22 w 39"/>
                <a:gd name="T31" fmla="*/ 24 h 27"/>
                <a:gd name="T32" fmla="*/ 30 w 39"/>
                <a:gd name="T33" fmla="*/ 19 h 27"/>
                <a:gd name="T34" fmla="*/ 39 w 39"/>
                <a:gd name="T35" fmla="*/ 3 h 27"/>
                <a:gd name="T36" fmla="*/ 39 w 39"/>
                <a:gd name="T37" fmla="*/ 1 h 27"/>
                <a:gd name="T38" fmla="*/ 38 w 39"/>
                <a:gd name="T39" fmla="*/ 0 h 27"/>
                <a:gd name="T40" fmla="*/ 36 w 39"/>
                <a:gd name="T41" fmla="*/ 0 h 27"/>
                <a:gd name="T42" fmla="*/ 23 w 39"/>
                <a:gd name="T43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9" h="27">
                  <a:moveTo>
                    <a:pt x="23" y="4"/>
                  </a:moveTo>
                  <a:cubicBezTo>
                    <a:pt x="23" y="5"/>
                    <a:pt x="22" y="6"/>
                    <a:pt x="22" y="7"/>
                  </a:cubicBezTo>
                  <a:cubicBezTo>
                    <a:pt x="21" y="8"/>
                    <a:pt x="20" y="10"/>
                    <a:pt x="19" y="11"/>
                  </a:cubicBezTo>
                  <a:cubicBezTo>
                    <a:pt x="19" y="11"/>
                    <a:pt x="19" y="11"/>
                    <a:pt x="18" y="11"/>
                  </a:cubicBezTo>
                  <a:lnTo>
                    <a:pt x="16" y="11"/>
                  </a:lnTo>
                  <a:cubicBezTo>
                    <a:pt x="15" y="11"/>
                    <a:pt x="15" y="10"/>
                    <a:pt x="15" y="10"/>
                  </a:cubicBezTo>
                  <a:cubicBezTo>
                    <a:pt x="15" y="8"/>
                    <a:pt x="12" y="8"/>
                    <a:pt x="12" y="8"/>
                  </a:cubicBezTo>
                  <a:cubicBezTo>
                    <a:pt x="10" y="8"/>
                    <a:pt x="9" y="12"/>
                    <a:pt x="8" y="15"/>
                  </a:cubicBezTo>
                  <a:cubicBezTo>
                    <a:pt x="8" y="16"/>
                    <a:pt x="8" y="18"/>
                    <a:pt x="7" y="19"/>
                  </a:cubicBezTo>
                  <a:cubicBezTo>
                    <a:pt x="7" y="19"/>
                    <a:pt x="6" y="20"/>
                    <a:pt x="6" y="19"/>
                  </a:cubicBezTo>
                  <a:cubicBezTo>
                    <a:pt x="2" y="19"/>
                    <a:pt x="1" y="17"/>
                    <a:pt x="0" y="15"/>
                  </a:cubicBezTo>
                  <a:lnTo>
                    <a:pt x="0" y="18"/>
                  </a:lnTo>
                  <a:cubicBezTo>
                    <a:pt x="0" y="22"/>
                    <a:pt x="2" y="27"/>
                    <a:pt x="7" y="27"/>
                  </a:cubicBezTo>
                  <a:cubicBezTo>
                    <a:pt x="11" y="27"/>
                    <a:pt x="12" y="26"/>
                    <a:pt x="14" y="25"/>
                  </a:cubicBezTo>
                  <a:cubicBezTo>
                    <a:pt x="15" y="25"/>
                    <a:pt x="17" y="24"/>
                    <a:pt x="20" y="24"/>
                  </a:cubicBezTo>
                  <a:lnTo>
                    <a:pt x="22" y="24"/>
                  </a:lnTo>
                  <a:cubicBezTo>
                    <a:pt x="23" y="22"/>
                    <a:pt x="27" y="19"/>
                    <a:pt x="30" y="19"/>
                  </a:cubicBezTo>
                  <a:cubicBezTo>
                    <a:pt x="34" y="19"/>
                    <a:pt x="39" y="8"/>
                    <a:pt x="39" y="3"/>
                  </a:cubicBezTo>
                  <a:lnTo>
                    <a:pt x="39" y="1"/>
                  </a:lnTo>
                  <a:cubicBezTo>
                    <a:pt x="39" y="1"/>
                    <a:pt x="38" y="1"/>
                    <a:pt x="38" y="0"/>
                  </a:cubicBezTo>
                  <a:cubicBezTo>
                    <a:pt x="37" y="0"/>
                    <a:pt x="36" y="0"/>
                    <a:pt x="36" y="0"/>
                  </a:cubicBezTo>
                  <a:cubicBezTo>
                    <a:pt x="34" y="0"/>
                    <a:pt x="25" y="2"/>
                    <a:pt x="2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2" name="Freeform 1186">
              <a:extLst>
                <a:ext uri="{FF2B5EF4-FFF2-40B4-BE49-F238E27FC236}">
                  <a16:creationId xmlns:a16="http://schemas.microsoft.com/office/drawing/2014/main" xmlns="" id="{0CD153E5-9B49-440F-9717-D55755348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6816" y="4388164"/>
              <a:ext cx="11277" cy="9398"/>
            </a:xfrm>
            <a:custGeom>
              <a:avLst/>
              <a:gdLst>
                <a:gd name="T0" fmla="*/ 11 w 27"/>
                <a:gd name="T1" fmla="*/ 17 h 20"/>
                <a:gd name="T2" fmla="*/ 14 w 27"/>
                <a:gd name="T3" fmla="*/ 17 h 20"/>
                <a:gd name="T4" fmla="*/ 16 w 27"/>
                <a:gd name="T5" fmla="*/ 16 h 20"/>
                <a:gd name="T6" fmla="*/ 27 w 27"/>
                <a:gd name="T7" fmla="*/ 7 h 20"/>
                <a:gd name="T8" fmla="*/ 12 w 27"/>
                <a:gd name="T9" fmla="*/ 0 h 20"/>
                <a:gd name="T10" fmla="*/ 8 w 27"/>
                <a:gd name="T11" fmla="*/ 0 h 20"/>
                <a:gd name="T12" fmla="*/ 5 w 27"/>
                <a:gd name="T13" fmla="*/ 0 h 20"/>
                <a:gd name="T14" fmla="*/ 0 w 27"/>
                <a:gd name="T15" fmla="*/ 10 h 20"/>
                <a:gd name="T16" fmla="*/ 1 w 27"/>
                <a:gd name="T17" fmla="*/ 14 h 20"/>
                <a:gd name="T18" fmla="*/ 4 w 27"/>
                <a:gd name="T19" fmla="*/ 19 h 20"/>
                <a:gd name="T20" fmla="*/ 4 w 27"/>
                <a:gd name="T21" fmla="*/ 20 h 20"/>
                <a:gd name="T22" fmla="*/ 11 w 27"/>
                <a:gd name="T23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20">
                  <a:moveTo>
                    <a:pt x="11" y="17"/>
                  </a:moveTo>
                  <a:cubicBezTo>
                    <a:pt x="12" y="17"/>
                    <a:pt x="13" y="17"/>
                    <a:pt x="14" y="17"/>
                  </a:cubicBezTo>
                  <a:cubicBezTo>
                    <a:pt x="15" y="17"/>
                    <a:pt x="15" y="16"/>
                    <a:pt x="16" y="16"/>
                  </a:cubicBezTo>
                  <a:cubicBezTo>
                    <a:pt x="22" y="14"/>
                    <a:pt x="27" y="12"/>
                    <a:pt x="27" y="7"/>
                  </a:cubicBezTo>
                  <a:cubicBezTo>
                    <a:pt x="27" y="2"/>
                    <a:pt x="22" y="0"/>
                    <a:pt x="12" y="0"/>
                  </a:cubicBezTo>
                  <a:cubicBezTo>
                    <a:pt x="10" y="0"/>
                    <a:pt x="9" y="0"/>
                    <a:pt x="8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4" y="1"/>
                    <a:pt x="0" y="8"/>
                    <a:pt x="0" y="10"/>
                  </a:cubicBezTo>
                  <a:cubicBezTo>
                    <a:pt x="0" y="12"/>
                    <a:pt x="1" y="13"/>
                    <a:pt x="1" y="14"/>
                  </a:cubicBezTo>
                  <a:cubicBezTo>
                    <a:pt x="3" y="16"/>
                    <a:pt x="4" y="17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5" y="18"/>
                    <a:pt x="9" y="18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" name="Freeform 1187">
              <a:extLst>
                <a:ext uri="{FF2B5EF4-FFF2-40B4-BE49-F238E27FC236}">
                  <a16:creationId xmlns:a16="http://schemas.microsoft.com/office/drawing/2014/main" xmlns="" id="{1C8E0E54-C913-4B38-8EBD-A9FEE101E72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6816" y="4399441"/>
              <a:ext cx="0" cy="0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0 w 1"/>
                <a:gd name="T5" fmla="*/ 1 h 1"/>
                <a:gd name="T6" fmla="*/ 0 w 1"/>
                <a:gd name="T7" fmla="*/ 1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lnTo>
                    <a:pt x="0" y="1"/>
                  </a:ln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4" name="Freeform 1188">
              <a:extLst>
                <a:ext uri="{FF2B5EF4-FFF2-40B4-BE49-F238E27FC236}">
                  <a16:creationId xmlns:a16="http://schemas.microsoft.com/office/drawing/2014/main" xmlns="" id="{AA20B437-8047-48E2-8DBE-DD3A834D7D6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6245" y="4401320"/>
              <a:ext cx="159755" cy="375893"/>
            </a:xfrm>
            <a:custGeom>
              <a:avLst/>
              <a:gdLst>
                <a:gd name="T0" fmla="*/ 352 w 373"/>
                <a:gd name="T1" fmla="*/ 442 h 878"/>
                <a:gd name="T2" fmla="*/ 344 w 373"/>
                <a:gd name="T3" fmla="*/ 409 h 878"/>
                <a:gd name="T4" fmla="*/ 317 w 373"/>
                <a:gd name="T5" fmla="*/ 364 h 878"/>
                <a:gd name="T6" fmla="*/ 307 w 373"/>
                <a:gd name="T7" fmla="*/ 276 h 878"/>
                <a:gd name="T8" fmla="*/ 337 w 373"/>
                <a:gd name="T9" fmla="*/ 255 h 878"/>
                <a:gd name="T10" fmla="*/ 357 w 373"/>
                <a:gd name="T11" fmla="*/ 204 h 878"/>
                <a:gd name="T12" fmla="*/ 323 w 373"/>
                <a:gd name="T13" fmla="*/ 156 h 878"/>
                <a:gd name="T14" fmla="*/ 317 w 373"/>
                <a:gd name="T15" fmla="*/ 129 h 878"/>
                <a:gd name="T16" fmla="*/ 308 w 373"/>
                <a:gd name="T17" fmla="*/ 127 h 878"/>
                <a:gd name="T18" fmla="*/ 274 w 373"/>
                <a:gd name="T19" fmla="*/ 164 h 878"/>
                <a:gd name="T20" fmla="*/ 255 w 373"/>
                <a:gd name="T21" fmla="*/ 40 h 878"/>
                <a:gd name="T22" fmla="*/ 233 w 373"/>
                <a:gd name="T23" fmla="*/ 21 h 878"/>
                <a:gd name="T24" fmla="*/ 223 w 373"/>
                <a:gd name="T25" fmla="*/ 4 h 878"/>
                <a:gd name="T26" fmla="*/ 203 w 373"/>
                <a:gd name="T27" fmla="*/ 52 h 878"/>
                <a:gd name="T28" fmla="*/ 207 w 373"/>
                <a:gd name="T29" fmla="*/ 68 h 878"/>
                <a:gd name="T30" fmla="*/ 174 w 373"/>
                <a:gd name="T31" fmla="*/ 74 h 878"/>
                <a:gd name="T32" fmla="*/ 151 w 373"/>
                <a:gd name="T33" fmla="*/ 69 h 878"/>
                <a:gd name="T34" fmla="*/ 138 w 373"/>
                <a:gd name="T35" fmla="*/ 84 h 878"/>
                <a:gd name="T36" fmla="*/ 88 w 373"/>
                <a:gd name="T37" fmla="*/ 149 h 878"/>
                <a:gd name="T38" fmla="*/ 32 w 373"/>
                <a:gd name="T39" fmla="*/ 183 h 878"/>
                <a:gd name="T40" fmla="*/ 48 w 373"/>
                <a:gd name="T41" fmla="*/ 210 h 878"/>
                <a:gd name="T42" fmla="*/ 40 w 373"/>
                <a:gd name="T43" fmla="*/ 270 h 878"/>
                <a:gd name="T44" fmla="*/ 33 w 373"/>
                <a:gd name="T45" fmla="*/ 273 h 878"/>
                <a:gd name="T46" fmla="*/ 38 w 373"/>
                <a:gd name="T47" fmla="*/ 218 h 878"/>
                <a:gd name="T48" fmla="*/ 7 w 373"/>
                <a:gd name="T49" fmla="*/ 197 h 878"/>
                <a:gd name="T50" fmla="*/ 22 w 373"/>
                <a:gd name="T51" fmla="*/ 250 h 878"/>
                <a:gd name="T52" fmla="*/ 28 w 373"/>
                <a:gd name="T53" fmla="*/ 301 h 878"/>
                <a:gd name="T54" fmla="*/ 37 w 373"/>
                <a:gd name="T55" fmla="*/ 335 h 878"/>
                <a:gd name="T56" fmla="*/ 28 w 373"/>
                <a:gd name="T57" fmla="*/ 374 h 878"/>
                <a:gd name="T58" fmla="*/ 50 w 373"/>
                <a:gd name="T59" fmla="*/ 423 h 878"/>
                <a:gd name="T60" fmla="*/ 67 w 373"/>
                <a:gd name="T61" fmla="*/ 454 h 878"/>
                <a:gd name="T62" fmla="*/ 60 w 373"/>
                <a:gd name="T63" fmla="*/ 509 h 878"/>
                <a:gd name="T64" fmla="*/ 42 w 373"/>
                <a:gd name="T65" fmla="*/ 535 h 878"/>
                <a:gd name="T66" fmla="*/ 39 w 373"/>
                <a:gd name="T67" fmla="*/ 589 h 878"/>
                <a:gd name="T68" fmla="*/ 76 w 373"/>
                <a:gd name="T69" fmla="*/ 618 h 878"/>
                <a:gd name="T70" fmla="*/ 103 w 373"/>
                <a:gd name="T71" fmla="*/ 644 h 878"/>
                <a:gd name="T72" fmla="*/ 103 w 373"/>
                <a:gd name="T73" fmla="*/ 705 h 878"/>
                <a:gd name="T74" fmla="*/ 116 w 373"/>
                <a:gd name="T75" fmla="*/ 773 h 878"/>
                <a:gd name="T76" fmla="*/ 159 w 373"/>
                <a:gd name="T77" fmla="*/ 820 h 878"/>
                <a:gd name="T78" fmla="*/ 156 w 373"/>
                <a:gd name="T79" fmla="*/ 837 h 878"/>
                <a:gd name="T80" fmla="*/ 156 w 373"/>
                <a:gd name="T81" fmla="*/ 874 h 878"/>
                <a:gd name="T82" fmla="*/ 210 w 373"/>
                <a:gd name="T83" fmla="*/ 832 h 878"/>
                <a:gd name="T84" fmla="*/ 229 w 373"/>
                <a:gd name="T85" fmla="*/ 798 h 878"/>
                <a:gd name="T86" fmla="*/ 243 w 373"/>
                <a:gd name="T87" fmla="*/ 764 h 878"/>
                <a:gd name="T88" fmla="*/ 247 w 373"/>
                <a:gd name="T89" fmla="*/ 733 h 878"/>
                <a:gd name="T90" fmla="*/ 272 w 373"/>
                <a:gd name="T91" fmla="*/ 677 h 878"/>
                <a:gd name="T92" fmla="*/ 305 w 373"/>
                <a:gd name="T93" fmla="*/ 672 h 878"/>
                <a:gd name="T94" fmla="*/ 316 w 373"/>
                <a:gd name="T95" fmla="*/ 647 h 878"/>
                <a:gd name="T96" fmla="*/ 324 w 373"/>
                <a:gd name="T97" fmla="*/ 627 h 878"/>
                <a:gd name="T98" fmla="*/ 364 w 373"/>
                <a:gd name="T99" fmla="*/ 628 h 878"/>
                <a:gd name="T100" fmla="*/ 357 w 373"/>
                <a:gd name="T101" fmla="*/ 601 h 878"/>
                <a:gd name="T102" fmla="*/ 349 w 373"/>
                <a:gd name="T103" fmla="*/ 579 h 878"/>
                <a:gd name="T104" fmla="*/ 347 w 373"/>
                <a:gd name="T105" fmla="*/ 543 h 878"/>
                <a:gd name="T106" fmla="*/ 364 w 373"/>
                <a:gd name="T107" fmla="*/ 516 h 878"/>
                <a:gd name="T108" fmla="*/ 354 w 373"/>
                <a:gd name="T109" fmla="*/ 485 h 878"/>
                <a:gd name="T110" fmla="*/ 373 w 373"/>
                <a:gd name="T111" fmla="*/ 447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73" h="878">
                  <a:moveTo>
                    <a:pt x="372" y="446"/>
                  </a:moveTo>
                  <a:cubicBezTo>
                    <a:pt x="370" y="446"/>
                    <a:pt x="369" y="446"/>
                    <a:pt x="368" y="446"/>
                  </a:cubicBezTo>
                  <a:cubicBezTo>
                    <a:pt x="368" y="446"/>
                    <a:pt x="367" y="446"/>
                    <a:pt x="367" y="446"/>
                  </a:cubicBezTo>
                  <a:cubicBezTo>
                    <a:pt x="365" y="446"/>
                    <a:pt x="363" y="446"/>
                    <a:pt x="361" y="445"/>
                  </a:cubicBezTo>
                  <a:cubicBezTo>
                    <a:pt x="359" y="445"/>
                    <a:pt x="358" y="444"/>
                    <a:pt x="357" y="443"/>
                  </a:cubicBezTo>
                  <a:cubicBezTo>
                    <a:pt x="355" y="443"/>
                    <a:pt x="354" y="442"/>
                    <a:pt x="352" y="442"/>
                  </a:cubicBezTo>
                  <a:cubicBezTo>
                    <a:pt x="350" y="442"/>
                    <a:pt x="349" y="442"/>
                    <a:pt x="347" y="442"/>
                  </a:cubicBezTo>
                  <a:cubicBezTo>
                    <a:pt x="344" y="443"/>
                    <a:pt x="340" y="443"/>
                    <a:pt x="337" y="442"/>
                  </a:cubicBezTo>
                  <a:lnTo>
                    <a:pt x="337" y="442"/>
                  </a:lnTo>
                  <a:lnTo>
                    <a:pt x="337" y="423"/>
                  </a:lnTo>
                  <a:cubicBezTo>
                    <a:pt x="337" y="418"/>
                    <a:pt x="339" y="415"/>
                    <a:pt x="341" y="413"/>
                  </a:cubicBezTo>
                  <a:cubicBezTo>
                    <a:pt x="342" y="411"/>
                    <a:pt x="344" y="410"/>
                    <a:pt x="344" y="409"/>
                  </a:cubicBezTo>
                  <a:cubicBezTo>
                    <a:pt x="344" y="404"/>
                    <a:pt x="340" y="400"/>
                    <a:pt x="337" y="396"/>
                  </a:cubicBezTo>
                  <a:cubicBezTo>
                    <a:pt x="333" y="392"/>
                    <a:pt x="329" y="388"/>
                    <a:pt x="329" y="383"/>
                  </a:cubicBezTo>
                  <a:cubicBezTo>
                    <a:pt x="328" y="380"/>
                    <a:pt x="328" y="377"/>
                    <a:pt x="329" y="375"/>
                  </a:cubicBezTo>
                  <a:cubicBezTo>
                    <a:pt x="330" y="373"/>
                    <a:pt x="330" y="371"/>
                    <a:pt x="329" y="369"/>
                  </a:cubicBezTo>
                  <a:cubicBezTo>
                    <a:pt x="329" y="366"/>
                    <a:pt x="323" y="365"/>
                    <a:pt x="319" y="365"/>
                  </a:cubicBezTo>
                  <a:lnTo>
                    <a:pt x="317" y="364"/>
                  </a:lnTo>
                  <a:lnTo>
                    <a:pt x="317" y="363"/>
                  </a:lnTo>
                  <a:cubicBezTo>
                    <a:pt x="318" y="359"/>
                    <a:pt x="321" y="357"/>
                    <a:pt x="324" y="355"/>
                  </a:cubicBezTo>
                  <a:cubicBezTo>
                    <a:pt x="326" y="353"/>
                    <a:pt x="329" y="352"/>
                    <a:pt x="329" y="348"/>
                  </a:cubicBezTo>
                  <a:cubicBezTo>
                    <a:pt x="329" y="326"/>
                    <a:pt x="321" y="302"/>
                    <a:pt x="306" y="278"/>
                  </a:cubicBezTo>
                  <a:lnTo>
                    <a:pt x="305" y="276"/>
                  </a:lnTo>
                  <a:lnTo>
                    <a:pt x="307" y="276"/>
                  </a:lnTo>
                  <a:cubicBezTo>
                    <a:pt x="310" y="274"/>
                    <a:pt x="314" y="270"/>
                    <a:pt x="317" y="267"/>
                  </a:cubicBezTo>
                  <a:cubicBezTo>
                    <a:pt x="320" y="263"/>
                    <a:pt x="322" y="260"/>
                    <a:pt x="325" y="259"/>
                  </a:cubicBezTo>
                  <a:cubicBezTo>
                    <a:pt x="326" y="259"/>
                    <a:pt x="328" y="258"/>
                    <a:pt x="330" y="258"/>
                  </a:cubicBezTo>
                  <a:cubicBezTo>
                    <a:pt x="330" y="258"/>
                    <a:pt x="331" y="258"/>
                    <a:pt x="331" y="259"/>
                  </a:cubicBezTo>
                  <a:cubicBezTo>
                    <a:pt x="332" y="259"/>
                    <a:pt x="332" y="259"/>
                    <a:pt x="333" y="259"/>
                  </a:cubicBezTo>
                  <a:cubicBezTo>
                    <a:pt x="335" y="259"/>
                    <a:pt x="337" y="258"/>
                    <a:pt x="337" y="255"/>
                  </a:cubicBezTo>
                  <a:cubicBezTo>
                    <a:pt x="337" y="253"/>
                    <a:pt x="336" y="252"/>
                    <a:pt x="335" y="250"/>
                  </a:cubicBezTo>
                  <a:cubicBezTo>
                    <a:pt x="334" y="249"/>
                    <a:pt x="333" y="247"/>
                    <a:pt x="333" y="245"/>
                  </a:cubicBezTo>
                  <a:lnTo>
                    <a:pt x="333" y="244"/>
                  </a:lnTo>
                  <a:lnTo>
                    <a:pt x="344" y="216"/>
                  </a:lnTo>
                  <a:cubicBezTo>
                    <a:pt x="345" y="215"/>
                    <a:pt x="347" y="214"/>
                    <a:pt x="349" y="213"/>
                  </a:cubicBezTo>
                  <a:cubicBezTo>
                    <a:pt x="353" y="211"/>
                    <a:pt x="357" y="209"/>
                    <a:pt x="357" y="204"/>
                  </a:cubicBezTo>
                  <a:cubicBezTo>
                    <a:pt x="357" y="200"/>
                    <a:pt x="354" y="199"/>
                    <a:pt x="352" y="197"/>
                  </a:cubicBezTo>
                  <a:cubicBezTo>
                    <a:pt x="350" y="197"/>
                    <a:pt x="349" y="196"/>
                    <a:pt x="348" y="194"/>
                  </a:cubicBezTo>
                  <a:cubicBezTo>
                    <a:pt x="346" y="191"/>
                    <a:pt x="345" y="188"/>
                    <a:pt x="345" y="184"/>
                  </a:cubicBezTo>
                  <a:cubicBezTo>
                    <a:pt x="345" y="181"/>
                    <a:pt x="345" y="177"/>
                    <a:pt x="342" y="175"/>
                  </a:cubicBezTo>
                  <a:cubicBezTo>
                    <a:pt x="340" y="172"/>
                    <a:pt x="337" y="169"/>
                    <a:pt x="334" y="167"/>
                  </a:cubicBezTo>
                  <a:cubicBezTo>
                    <a:pt x="330" y="165"/>
                    <a:pt x="326" y="161"/>
                    <a:pt x="323" y="156"/>
                  </a:cubicBezTo>
                  <a:cubicBezTo>
                    <a:pt x="321" y="153"/>
                    <a:pt x="321" y="150"/>
                    <a:pt x="320" y="148"/>
                  </a:cubicBezTo>
                  <a:cubicBezTo>
                    <a:pt x="320" y="145"/>
                    <a:pt x="319" y="142"/>
                    <a:pt x="314" y="141"/>
                  </a:cubicBezTo>
                  <a:lnTo>
                    <a:pt x="313" y="140"/>
                  </a:lnTo>
                  <a:lnTo>
                    <a:pt x="313" y="139"/>
                  </a:lnTo>
                  <a:cubicBezTo>
                    <a:pt x="314" y="137"/>
                    <a:pt x="315" y="135"/>
                    <a:pt x="315" y="133"/>
                  </a:cubicBezTo>
                  <a:cubicBezTo>
                    <a:pt x="316" y="131"/>
                    <a:pt x="317" y="130"/>
                    <a:pt x="317" y="129"/>
                  </a:cubicBezTo>
                  <a:cubicBezTo>
                    <a:pt x="317" y="128"/>
                    <a:pt x="317" y="127"/>
                    <a:pt x="317" y="126"/>
                  </a:cubicBezTo>
                  <a:cubicBezTo>
                    <a:pt x="318" y="125"/>
                    <a:pt x="318" y="123"/>
                    <a:pt x="318" y="120"/>
                  </a:cubicBezTo>
                  <a:lnTo>
                    <a:pt x="317" y="120"/>
                  </a:lnTo>
                  <a:cubicBezTo>
                    <a:pt x="315" y="119"/>
                    <a:pt x="314" y="119"/>
                    <a:pt x="311" y="117"/>
                  </a:cubicBezTo>
                  <a:cubicBezTo>
                    <a:pt x="305" y="119"/>
                    <a:pt x="304" y="121"/>
                    <a:pt x="304" y="122"/>
                  </a:cubicBezTo>
                  <a:cubicBezTo>
                    <a:pt x="303" y="124"/>
                    <a:pt x="306" y="126"/>
                    <a:pt x="308" y="127"/>
                  </a:cubicBezTo>
                  <a:cubicBezTo>
                    <a:pt x="311" y="129"/>
                    <a:pt x="313" y="131"/>
                    <a:pt x="313" y="133"/>
                  </a:cubicBezTo>
                  <a:cubicBezTo>
                    <a:pt x="313" y="134"/>
                    <a:pt x="312" y="135"/>
                    <a:pt x="311" y="136"/>
                  </a:cubicBezTo>
                  <a:cubicBezTo>
                    <a:pt x="306" y="146"/>
                    <a:pt x="297" y="151"/>
                    <a:pt x="289" y="156"/>
                  </a:cubicBezTo>
                  <a:cubicBezTo>
                    <a:pt x="284" y="158"/>
                    <a:pt x="279" y="161"/>
                    <a:pt x="276" y="165"/>
                  </a:cubicBezTo>
                  <a:lnTo>
                    <a:pt x="274" y="167"/>
                  </a:lnTo>
                  <a:lnTo>
                    <a:pt x="274" y="164"/>
                  </a:lnTo>
                  <a:cubicBezTo>
                    <a:pt x="274" y="156"/>
                    <a:pt x="282" y="143"/>
                    <a:pt x="292" y="128"/>
                  </a:cubicBezTo>
                  <a:cubicBezTo>
                    <a:pt x="305" y="109"/>
                    <a:pt x="322" y="85"/>
                    <a:pt x="322" y="63"/>
                  </a:cubicBezTo>
                  <a:cubicBezTo>
                    <a:pt x="322" y="50"/>
                    <a:pt x="298" y="25"/>
                    <a:pt x="286" y="25"/>
                  </a:cubicBezTo>
                  <a:cubicBezTo>
                    <a:pt x="281" y="25"/>
                    <a:pt x="272" y="25"/>
                    <a:pt x="268" y="27"/>
                  </a:cubicBezTo>
                  <a:cubicBezTo>
                    <a:pt x="267" y="38"/>
                    <a:pt x="262" y="40"/>
                    <a:pt x="257" y="40"/>
                  </a:cubicBezTo>
                  <a:cubicBezTo>
                    <a:pt x="257" y="40"/>
                    <a:pt x="256" y="40"/>
                    <a:pt x="255" y="40"/>
                  </a:cubicBezTo>
                  <a:cubicBezTo>
                    <a:pt x="255" y="40"/>
                    <a:pt x="254" y="40"/>
                    <a:pt x="253" y="40"/>
                  </a:cubicBezTo>
                  <a:cubicBezTo>
                    <a:pt x="253" y="40"/>
                    <a:pt x="252" y="39"/>
                    <a:pt x="252" y="39"/>
                  </a:cubicBezTo>
                  <a:cubicBezTo>
                    <a:pt x="251" y="38"/>
                    <a:pt x="252" y="36"/>
                    <a:pt x="254" y="34"/>
                  </a:cubicBezTo>
                  <a:cubicBezTo>
                    <a:pt x="255" y="30"/>
                    <a:pt x="258" y="25"/>
                    <a:pt x="257" y="23"/>
                  </a:cubicBezTo>
                  <a:cubicBezTo>
                    <a:pt x="255" y="19"/>
                    <a:pt x="247" y="19"/>
                    <a:pt x="234" y="21"/>
                  </a:cubicBezTo>
                  <a:lnTo>
                    <a:pt x="233" y="21"/>
                  </a:lnTo>
                  <a:lnTo>
                    <a:pt x="233" y="20"/>
                  </a:lnTo>
                  <a:cubicBezTo>
                    <a:pt x="232" y="20"/>
                    <a:pt x="232" y="19"/>
                    <a:pt x="232" y="18"/>
                  </a:cubicBezTo>
                  <a:cubicBezTo>
                    <a:pt x="232" y="17"/>
                    <a:pt x="234" y="16"/>
                    <a:pt x="236" y="15"/>
                  </a:cubicBezTo>
                  <a:cubicBezTo>
                    <a:pt x="238" y="14"/>
                    <a:pt x="242" y="12"/>
                    <a:pt x="242" y="10"/>
                  </a:cubicBezTo>
                  <a:cubicBezTo>
                    <a:pt x="242" y="8"/>
                    <a:pt x="241" y="6"/>
                    <a:pt x="239" y="4"/>
                  </a:cubicBezTo>
                  <a:cubicBezTo>
                    <a:pt x="231" y="0"/>
                    <a:pt x="224" y="1"/>
                    <a:pt x="223" y="4"/>
                  </a:cubicBezTo>
                  <a:lnTo>
                    <a:pt x="223" y="4"/>
                  </a:lnTo>
                  <a:lnTo>
                    <a:pt x="223" y="5"/>
                  </a:lnTo>
                  <a:cubicBezTo>
                    <a:pt x="221" y="7"/>
                    <a:pt x="218" y="11"/>
                    <a:pt x="216" y="16"/>
                  </a:cubicBezTo>
                  <a:cubicBezTo>
                    <a:pt x="214" y="20"/>
                    <a:pt x="211" y="25"/>
                    <a:pt x="209" y="28"/>
                  </a:cubicBezTo>
                  <a:cubicBezTo>
                    <a:pt x="207" y="30"/>
                    <a:pt x="208" y="33"/>
                    <a:pt x="209" y="36"/>
                  </a:cubicBezTo>
                  <a:cubicBezTo>
                    <a:pt x="211" y="41"/>
                    <a:pt x="214" y="47"/>
                    <a:pt x="203" y="52"/>
                  </a:cubicBezTo>
                  <a:lnTo>
                    <a:pt x="202" y="52"/>
                  </a:lnTo>
                  <a:lnTo>
                    <a:pt x="202" y="52"/>
                  </a:lnTo>
                  <a:cubicBezTo>
                    <a:pt x="202" y="52"/>
                    <a:pt x="198" y="51"/>
                    <a:pt x="195" y="51"/>
                  </a:cubicBezTo>
                  <a:cubicBezTo>
                    <a:pt x="194" y="51"/>
                    <a:pt x="193" y="51"/>
                    <a:pt x="193" y="51"/>
                  </a:cubicBezTo>
                  <a:cubicBezTo>
                    <a:pt x="193" y="52"/>
                    <a:pt x="192" y="54"/>
                    <a:pt x="201" y="63"/>
                  </a:cubicBezTo>
                  <a:lnTo>
                    <a:pt x="207" y="68"/>
                  </a:lnTo>
                  <a:lnTo>
                    <a:pt x="200" y="65"/>
                  </a:lnTo>
                  <a:cubicBezTo>
                    <a:pt x="195" y="62"/>
                    <a:pt x="193" y="62"/>
                    <a:pt x="192" y="62"/>
                  </a:cubicBezTo>
                  <a:cubicBezTo>
                    <a:pt x="191" y="62"/>
                    <a:pt x="191" y="62"/>
                    <a:pt x="190" y="62"/>
                  </a:cubicBezTo>
                  <a:cubicBezTo>
                    <a:pt x="190" y="62"/>
                    <a:pt x="190" y="62"/>
                    <a:pt x="189" y="62"/>
                  </a:cubicBezTo>
                  <a:cubicBezTo>
                    <a:pt x="189" y="63"/>
                    <a:pt x="188" y="63"/>
                    <a:pt x="188" y="64"/>
                  </a:cubicBezTo>
                  <a:cubicBezTo>
                    <a:pt x="183" y="69"/>
                    <a:pt x="178" y="75"/>
                    <a:pt x="174" y="74"/>
                  </a:cubicBezTo>
                  <a:cubicBezTo>
                    <a:pt x="173" y="74"/>
                    <a:pt x="173" y="73"/>
                    <a:pt x="173" y="73"/>
                  </a:cubicBezTo>
                  <a:cubicBezTo>
                    <a:pt x="172" y="71"/>
                    <a:pt x="173" y="69"/>
                    <a:pt x="174" y="67"/>
                  </a:cubicBezTo>
                  <a:cubicBezTo>
                    <a:pt x="175" y="65"/>
                    <a:pt x="176" y="62"/>
                    <a:pt x="176" y="61"/>
                  </a:cubicBezTo>
                  <a:cubicBezTo>
                    <a:pt x="176" y="61"/>
                    <a:pt x="175" y="61"/>
                    <a:pt x="174" y="61"/>
                  </a:cubicBezTo>
                  <a:cubicBezTo>
                    <a:pt x="166" y="67"/>
                    <a:pt x="161" y="68"/>
                    <a:pt x="156" y="69"/>
                  </a:cubicBezTo>
                  <a:cubicBezTo>
                    <a:pt x="154" y="69"/>
                    <a:pt x="153" y="69"/>
                    <a:pt x="151" y="69"/>
                  </a:cubicBezTo>
                  <a:lnTo>
                    <a:pt x="151" y="69"/>
                  </a:lnTo>
                  <a:cubicBezTo>
                    <a:pt x="146" y="69"/>
                    <a:pt x="145" y="70"/>
                    <a:pt x="145" y="70"/>
                  </a:cubicBezTo>
                  <a:cubicBezTo>
                    <a:pt x="145" y="71"/>
                    <a:pt x="146" y="72"/>
                    <a:pt x="147" y="72"/>
                  </a:cubicBezTo>
                  <a:cubicBezTo>
                    <a:pt x="148" y="74"/>
                    <a:pt x="150" y="76"/>
                    <a:pt x="149" y="78"/>
                  </a:cubicBezTo>
                  <a:cubicBezTo>
                    <a:pt x="149" y="79"/>
                    <a:pt x="149" y="79"/>
                    <a:pt x="148" y="80"/>
                  </a:cubicBezTo>
                  <a:cubicBezTo>
                    <a:pt x="146" y="82"/>
                    <a:pt x="142" y="82"/>
                    <a:pt x="138" y="84"/>
                  </a:cubicBezTo>
                  <a:cubicBezTo>
                    <a:pt x="132" y="85"/>
                    <a:pt x="125" y="87"/>
                    <a:pt x="121" y="90"/>
                  </a:cubicBezTo>
                  <a:cubicBezTo>
                    <a:pt x="107" y="100"/>
                    <a:pt x="99" y="110"/>
                    <a:pt x="92" y="120"/>
                  </a:cubicBezTo>
                  <a:cubicBezTo>
                    <a:pt x="89" y="124"/>
                    <a:pt x="93" y="134"/>
                    <a:pt x="96" y="141"/>
                  </a:cubicBezTo>
                  <a:cubicBezTo>
                    <a:pt x="99" y="148"/>
                    <a:pt x="100" y="151"/>
                    <a:pt x="99" y="153"/>
                  </a:cubicBezTo>
                  <a:cubicBezTo>
                    <a:pt x="98" y="154"/>
                    <a:pt x="98" y="154"/>
                    <a:pt x="97" y="154"/>
                  </a:cubicBezTo>
                  <a:cubicBezTo>
                    <a:pt x="96" y="154"/>
                    <a:pt x="94" y="153"/>
                    <a:pt x="88" y="149"/>
                  </a:cubicBezTo>
                  <a:cubicBezTo>
                    <a:pt x="78" y="151"/>
                    <a:pt x="71" y="152"/>
                    <a:pt x="63" y="152"/>
                  </a:cubicBezTo>
                  <a:cubicBezTo>
                    <a:pt x="59" y="152"/>
                    <a:pt x="56" y="151"/>
                    <a:pt x="53" y="151"/>
                  </a:cubicBezTo>
                  <a:cubicBezTo>
                    <a:pt x="50" y="151"/>
                    <a:pt x="47" y="151"/>
                    <a:pt x="44" y="151"/>
                  </a:cubicBezTo>
                  <a:cubicBezTo>
                    <a:pt x="35" y="151"/>
                    <a:pt x="30" y="153"/>
                    <a:pt x="28" y="156"/>
                  </a:cubicBezTo>
                  <a:cubicBezTo>
                    <a:pt x="26" y="159"/>
                    <a:pt x="27" y="165"/>
                    <a:pt x="32" y="174"/>
                  </a:cubicBezTo>
                  <a:cubicBezTo>
                    <a:pt x="34" y="177"/>
                    <a:pt x="33" y="180"/>
                    <a:pt x="32" y="183"/>
                  </a:cubicBezTo>
                  <a:cubicBezTo>
                    <a:pt x="30" y="189"/>
                    <a:pt x="29" y="195"/>
                    <a:pt x="37" y="199"/>
                  </a:cubicBezTo>
                  <a:cubicBezTo>
                    <a:pt x="38" y="198"/>
                    <a:pt x="38" y="198"/>
                    <a:pt x="39" y="198"/>
                  </a:cubicBezTo>
                  <a:cubicBezTo>
                    <a:pt x="42" y="198"/>
                    <a:pt x="42" y="202"/>
                    <a:pt x="43" y="205"/>
                  </a:cubicBezTo>
                  <a:cubicBezTo>
                    <a:pt x="44" y="208"/>
                    <a:pt x="45" y="211"/>
                    <a:pt x="46" y="211"/>
                  </a:cubicBezTo>
                  <a:cubicBezTo>
                    <a:pt x="46" y="211"/>
                    <a:pt x="47" y="211"/>
                    <a:pt x="47" y="211"/>
                  </a:cubicBezTo>
                  <a:lnTo>
                    <a:pt x="48" y="210"/>
                  </a:lnTo>
                  <a:lnTo>
                    <a:pt x="49" y="211"/>
                  </a:lnTo>
                  <a:cubicBezTo>
                    <a:pt x="56" y="220"/>
                    <a:pt x="59" y="225"/>
                    <a:pt x="48" y="237"/>
                  </a:cubicBezTo>
                  <a:cubicBezTo>
                    <a:pt x="50" y="241"/>
                    <a:pt x="57" y="257"/>
                    <a:pt x="54" y="262"/>
                  </a:cubicBezTo>
                  <a:cubicBezTo>
                    <a:pt x="48" y="273"/>
                    <a:pt x="46" y="275"/>
                    <a:pt x="44" y="275"/>
                  </a:cubicBezTo>
                  <a:cubicBezTo>
                    <a:pt x="42" y="275"/>
                    <a:pt x="41" y="273"/>
                    <a:pt x="40" y="271"/>
                  </a:cubicBezTo>
                  <a:cubicBezTo>
                    <a:pt x="40" y="271"/>
                    <a:pt x="40" y="270"/>
                    <a:pt x="40" y="270"/>
                  </a:cubicBezTo>
                  <a:lnTo>
                    <a:pt x="39" y="269"/>
                  </a:lnTo>
                  <a:lnTo>
                    <a:pt x="40" y="269"/>
                  </a:lnTo>
                  <a:cubicBezTo>
                    <a:pt x="46" y="256"/>
                    <a:pt x="46" y="248"/>
                    <a:pt x="45" y="246"/>
                  </a:cubicBezTo>
                  <a:cubicBezTo>
                    <a:pt x="45" y="246"/>
                    <a:pt x="44" y="246"/>
                    <a:pt x="44" y="246"/>
                  </a:cubicBezTo>
                  <a:cubicBezTo>
                    <a:pt x="43" y="246"/>
                    <a:pt x="39" y="250"/>
                    <a:pt x="36" y="264"/>
                  </a:cubicBezTo>
                  <a:lnTo>
                    <a:pt x="33" y="273"/>
                  </a:lnTo>
                  <a:lnTo>
                    <a:pt x="33" y="264"/>
                  </a:lnTo>
                  <a:cubicBezTo>
                    <a:pt x="33" y="258"/>
                    <a:pt x="38" y="236"/>
                    <a:pt x="41" y="232"/>
                  </a:cubicBezTo>
                  <a:cubicBezTo>
                    <a:pt x="47" y="222"/>
                    <a:pt x="47" y="219"/>
                    <a:pt x="47" y="218"/>
                  </a:cubicBezTo>
                  <a:cubicBezTo>
                    <a:pt x="47" y="218"/>
                    <a:pt x="46" y="218"/>
                    <a:pt x="46" y="218"/>
                  </a:cubicBezTo>
                  <a:cubicBezTo>
                    <a:pt x="45" y="218"/>
                    <a:pt x="44" y="218"/>
                    <a:pt x="42" y="218"/>
                  </a:cubicBezTo>
                  <a:cubicBezTo>
                    <a:pt x="41" y="218"/>
                    <a:pt x="39" y="218"/>
                    <a:pt x="38" y="218"/>
                  </a:cubicBezTo>
                  <a:cubicBezTo>
                    <a:pt x="34" y="218"/>
                    <a:pt x="31" y="217"/>
                    <a:pt x="30" y="214"/>
                  </a:cubicBezTo>
                  <a:cubicBezTo>
                    <a:pt x="27" y="206"/>
                    <a:pt x="24" y="203"/>
                    <a:pt x="19" y="199"/>
                  </a:cubicBezTo>
                  <a:cubicBezTo>
                    <a:pt x="17" y="197"/>
                    <a:pt x="14" y="195"/>
                    <a:pt x="11" y="192"/>
                  </a:cubicBezTo>
                  <a:cubicBezTo>
                    <a:pt x="10" y="192"/>
                    <a:pt x="9" y="192"/>
                    <a:pt x="8" y="193"/>
                  </a:cubicBezTo>
                  <a:cubicBezTo>
                    <a:pt x="7" y="194"/>
                    <a:pt x="7" y="194"/>
                    <a:pt x="7" y="195"/>
                  </a:cubicBezTo>
                  <a:cubicBezTo>
                    <a:pt x="7" y="196"/>
                    <a:pt x="7" y="196"/>
                    <a:pt x="7" y="197"/>
                  </a:cubicBezTo>
                  <a:cubicBezTo>
                    <a:pt x="7" y="200"/>
                    <a:pt x="10" y="201"/>
                    <a:pt x="13" y="202"/>
                  </a:cubicBezTo>
                  <a:cubicBezTo>
                    <a:pt x="17" y="204"/>
                    <a:pt x="22" y="205"/>
                    <a:pt x="22" y="211"/>
                  </a:cubicBezTo>
                  <a:cubicBezTo>
                    <a:pt x="23" y="220"/>
                    <a:pt x="19" y="222"/>
                    <a:pt x="15" y="223"/>
                  </a:cubicBezTo>
                  <a:cubicBezTo>
                    <a:pt x="12" y="224"/>
                    <a:pt x="11" y="224"/>
                    <a:pt x="11" y="227"/>
                  </a:cubicBezTo>
                  <a:cubicBezTo>
                    <a:pt x="11" y="229"/>
                    <a:pt x="13" y="232"/>
                    <a:pt x="15" y="234"/>
                  </a:cubicBezTo>
                  <a:cubicBezTo>
                    <a:pt x="18" y="238"/>
                    <a:pt x="22" y="243"/>
                    <a:pt x="22" y="250"/>
                  </a:cubicBezTo>
                  <a:cubicBezTo>
                    <a:pt x="22" y="261"/>
                    <a:pt x="16" y="264"/>
                    <a:pt x="10" y="267"/>
                  </a:cubicBezTo>
                  <a:cubicBezTo>
                    <a:pt x="5" y="270"/>
                    <a:pt x="0" y="273"/>
                    <a:pt x="0" y="282"/>
                  </a:cubicBezTo>
                  <a:cubicBezTo>
                    <a:pt x="0" y="289"/>
                    <a:pt x="14" y="302"/>
                    <a:pt x="21" y="302"/>
                  </a:cubicBezTo>
                  <a:cubicBezTo>
                    <a:pt x="23" y="302"/>
                    <a:pt x="24" y="301"/>
                    <a:pt x="25" y="301"/>
                  </a:cubicBezTo>
                  <a:cubicBezTo>
                    <a:pt x="25" y="301"/>
                    <a:pt x="26" y="300"/>
                    <a:pt x="28" y="301"/>
                  </a:cubicBezTo>
                  <a:lnTo>
                    <a:pt x="28" y="301"/>
                  </a:lnTo>
                  <a:lnTo>
                    <a:pt x="28" y="301"/>
                  </a:lnTo>
                  <a:cubicBezTo>
                    <a:pt x="29" y="303"/>
                    <a:pt x="31" y="304"/>
                    <a:pt x="32" y="305"/>
                  </a:cubicBezTo>
                  <a:cubicBezTo>
                    <a:pt x="35" y="308"/>
                    <a:pt x="39" y="311"/>
                    <a:pt x="39" y="318"/>
                  </a:cubicBezTo>
                  <a:cubicBezTo>
                    <a:pt x="39" y="322"/>
                    <a:pt x="39" y="325"/>
                    <a:pt x="35" y="328"/>
                  </a:cubicBezTo>
                  <a:lnTo>
                    <a:pt x="36" y="331"/>
                  </a:lnTo>
                  <a:lnTo>
                    <a:pt x="37" y="335"/>
                  </a:lnTo>
                  <a:lnTo>
                    <a:pt x="36" y="335"/>
                  </a:lnTo>
                  <a:cubicBezTo>
                    <a:pt x="35" y="338"/>
                    <a:pt x="33" y="343"/>
                    <a:pt x="30" y="345"/>
                  </a:cubicBezTo>
                  <a:lnTo>
                    <a:pt x="29" y="346"/>
                  </a:lnTo>
                  <a:cubicBezTo>
                    <a:pt x="29" y="346"/>
                    <a:pt x="28" y="346"/>
                    <a:pt x="27" y="346"/>
                  </a:cubicBezTo>
                  <a:cubicBezTo>
                    <a:pt x="24" y="346"/>
                    <a:pt x="23" y="347"/>
                    <a:pt x="23" y="348"/>
                  </a:cubicBezTo>
                  <a:cubicBezTo>
                    <a:pt x="25" y="357"/>
                    <a:pt x="27" y="372"/>
                    <a:pt x="28" y="374"/>
                  </a:cubicBezTo>
                  <a:cubicBezTo>
                    <a:pt x="29" y="376"/>
                    <a:pt x="31" y="376"/>
                    <a:pt x="32" y="377"/>
                  </a:cubicBezTo>
                  <a:cubicBezTo>
                    <a:pt x="34" y="379"/>
                    <a:pt x="36" y="380"/>
                    <a:pt x="36" y="386"/>
                  </a:cubicBezTo>
                  <a:lnTo>
                    <a:pt x="36" y="407"/>
                  </a:lnTo>
                  <a:cubicBezTo>
                    <a:pt x="36" y="415"/>
                    <a:pt x="41" y="418"/>
                    <a:pt x="47" y="421"/>
                  </a:cubicBezTo>
                  <a:cubicBezTo>
                    <a:pt x="48" y="422"/>
                    <a:pt x="48" y="422"/>
                    <a:pt x="49" y="423"/>
                  </a:cubicBezTo>
                  <a:lnTo>
                    <a:pt x="50" y="423"/>
                  </a:lnTo>
                  <a:lnTo>
                    <a:pt x="51" y="439"/>
                  </a:lnTo>
                  <a:lnTo>
                    <a:pt x="50" y="439"/>
                  </a:lnTo>
                  <a:cubicBezTo>
                    <a:pt x="49" y="440"/>
                    <a:pt x="47" y="443"/>
                    <a:pt x="47" y="445"/>
                  </a:cubicBezTo>
                  <a:cubicBezTo>
                    <a:pt x="47" y="449"/>
                    <a:pt x="60" y="453"/>
                    <a:pt x="66" y="453"/>
                  </a:cubicBezTo>
                  <a:lnTo>
                    <a:pt x="67" y="453"/>
                  </a:lnTo>
                  <a:lnTo>
                    <a:pt x="67" y="454"/>
                  </a:lnTo>
                  <a:cubicBezTo>
                    <a:pt x="67" y="456"/>
                    <a:pt x="67" y="459"/>
                    <a:pt x="68" y="461"/>
                  </a:cubicBezTo>
                  <a:cubicBezTo>
                    <a:pt x="68" y="463"/>
                    <a:pt x="69" y="466"/>
                    <a:pt x="69" y="470"/>
                  </a:cubicBezTo>
                  <a:cubicBezTo>
                    <a:pt x="69" y="478"/>
                    <a:pt x="65" y="481"/>
                    <a:pt x="61" y="483"/>
                  </a:cubicBezTo>
                  <a:cubicBezTo>
                    <a:pt x="58" y="486"/>
                    <a:pt x="55" y="488"/>
                    <a:pt x="55" y="494"/>
                  </a:cubicBezTo>
                  <a:cubicBezTo>
                    <a:pt x="55" y="496"/>
                    <a:pt x="56" y="498"/>
                    <a:pt x="57" y="500"/>
                  </a:cubicBezTo>
                  <a:cubicBezTo>
                    <a:pt x="58" y="502"/>
                    <a:pt x="60" y="505"/>
                    <a:pt x="60" y="509"/>
                  </a:cubicBezTo>
                  <a:cubicBezTo>
                    <a:pt x="60" y="514"/>
                    <a:pt x="57" y="516"/>
                    <a:pt x="54" y="518"/>
                  </a:cubicBezTo>
                  <a:cubicBezTo>
                    <a:pt x="52" y="520"/>
                    <a:pt x="50" y="522"/>
                    <a:pt x="50" y="524"/>
                  </a:cubicBezTo>
                  <a:cubicBezTo>
                    <a:pt x="50" y="526"/>
                    <a:pt x="49" y="527"/>
                    <a:pt x="49" y="528"/>
                  </a:cubicBezTo>
                  <a:cubicBezTo>
                    <a:pt x="49" y="531"/>
                    <a:pt x="49" y="533"/>
                    <a:pt x="47" y="535"/>
                  </a:cubicBezTo>
                  <a:cubicBezTo>
                    <a:pt x="46" y="535"/>
                    <a:pt x="44" y="535"/>
                    <a:pt x="43" y="535"/>
                  </a:cubicBezTo>
                  <a:cubicBezTo>
                    <a:pt x="43" y="535"/>
                    <a:pt x="42" y="535"/>
                    <a:pt x="42" y="535"/>
                  </a:cubicBezTo>
                  <a:cubicBezTo>
                    <a:pt x="42" y="546"/>
                    <a:pt x="48" y="557"/>
                    <a:pt x="60" y="557"/>
                  </a:cubicBezTo>
                  <a:lnTo>
                    <a:pt x="61" y="557"/>
                  </a:lnTo>
                  <a:lnTo>
                    <a:pt x="62" y="558"/>
                  </a:lnTo>
                  <a:cubicBezTo>
                    <a:pt x="63" y="569"/>
                    <a:pt x="55" y="572"/>
                    <a:pt x="47" y="574"/>
                  </a:cubicBezTo>
                  <a:cubicBezTo>
                    <a:pt x="41" y="576"/>
                    <a:pt x="36" y="578"/>
                    <a:pt x="36" y="583"/>
                  </a:cubicBezTo>
                  <a:cubicBezTo>
                    <a:pt x="36" y="586"/>
                    <a:pt x="38" y="587"/>
                    <a:pt x="39" y="589"/>
                  </a:cubicBezTo>
                  <a:cubicBezTo>
                    <a:pt x="40" y="591"/>
                    <a:pt x="42" y="593"/>
                    <a:pt x="42" y="596"/>
                  </a:cubicBezTo>
                  <a:lnTo>
                    <a:pt x="42" y="609"/>
                  </a:lnTo>
                  <a:cubicBezTo>
                    <a:pt x="42" y="609"/>
                    <a:pt x="42" y="614"/>
                    <a:pt x="45" y="614"/>
                  </a:cubicBezTo>
                  <a:cubicBezTo>
                    <a:pt x="49" y="614"/>
                    <a:pt x="51" y="613"/>
                    <a:pt x="54" y="613"/>
                  </a:cubicBezTo>
                  <a:cubicBezTo>
                    <a:pt x="57" y="612"/>
                    <a:pt x="60" y="612"/>
                    <a:pt x="64" y="612"/>
                  </a:cubicBezTo>
                  <a:cubicBezTo>
                    <a:pt x="71" y="612"/>
                    <a:pt x="74" y="615"/>
                    <a:pt x="76" y="618"/>
                  </a:cubicBezTo>
                  <a:cubicBezTo>
                    <a:pt x="78" y="620"/>
                    <a:pt x="80" y="622"/>
                    <a:pt x="84" y="623"/>
                  </a:cubicBezTo>
                  <a:lnTo>
                    <a:pt x="85" y="623"/>
                  </a:lnTo>
                  <a:lnTo>
                    <a:pt x="85" y="623"/>
                  </a:lnTo>
                  <a:cubicBezTo>
                    <a:pt x="86" y="626"/>
                    <a:pt x="89" y="633"/>
                    <a:pt x="91" y="635"/>
                  </a:cubicBezTo>
                  <a:cubicBezTo>
                    <a:pt x="92" y="636"/>
                    <a:pt x="94" y="636"/>
                    <a:pt x="96" y="636"/>
                  </a:cubicBezTo>
                  <a:cubicBezTo>
                    <a:pt x="99" y="637"/>
                    <a:pt x="103" y="639"/>
                    <a:pt x="103" y="644"/>
                  </a:cubicBezTo>
                  <a:cubicBezTo>
                    <a:pt x="103" y="648"/>
                    <a:pt x="101" y="651"/>
                    <a:pt x="99" y="654"/>
                  </a:cubicBezTo>
                  <a:cubicBezTo>
                    <a:pt x="96" y="657"/>
                    <a:pt x="93" y="661"/>
                    <a:pt x="93" y="667"/>
                  </a:cubicBezTo>
                  <a:cubicBezTo>
                    <a:pt x="93" y="673"/>
                    <a:pt x="98" y="674"/>
                    <a:pt x="103" y="676"/>
                  </a:cubicBezTo>
                  <a:cubicBezTo>
                    <a:pt x="108" y="677"/>
                    <a:pt x="114" y="679"/>
                    <a:pt x="114" y="686"/>
                  </a:cubicBezTo>
                  <a:cubicBezTo>
                    <a:pt x="114" y="692"/>
                    <a:pt x="111" y="694"/>
                    <a:pt x="108" y="697"/>
                  </a:cubicBezTo>
                  <a:cubicBezTo>
                    <a:pt x="105" y="699"/>
                    <a:pt x="103" y="701"/>
                    <a:pt x="103" y="705"/>
                  </a:cubicBezTo>
                  <a:lnTo>
                    <a:pt x="103" y="725"/>
                  </a:lnTo>
                  <a:cubicBezTo>
                    <a:pt x="103" y="728"/>
                    <a:pt x="104" y="730"/>
                    <a:pt x="107" y="733"/>
                  </a:cubicBezTo>
                  <a:cubicBezTo>
                    <a:pt x="110" y="736"/>
                    <a:pt x="114" y="741"/>
                    <a:pt x="114" y="749"/>
                  </a:cubicBezTo>
                  <a:cubicBezTo>
                    <a:pt x="114" y="754"/>
                    <a:pt x="110" y="755"/>
                    <a:pt x="108" y="757"/>
                  </a:cubicBezTo>
                  <a:cubicBezTo>
                    <a:pt x="105" y="758"/>
                    <a:pt x="104" y="759"/>
                    <a:pt x="104" y="761"/>
                  </a:cubicBezTo>
                  <a:cubicBezTo>
                    <a:pt x="104" y="764"/>
                    <a:pt x="113" y="773"/>
                    <a:pt x="116" y="773"/>
                  </a:cubicBezTo>
                  <a:cubicBezTo>
                    <a:pt x="119" y="773"/>
                    <a:pt x="120" y="773"/>
                    <a:pt x="122" y="772"/>
                  </a:cubicBezTo>
                  <a:cubicBezTo>
                    <a:pt x="124" y="772"/>
                    <a:pt x="125" y="772"/>
                    <a:pt x="127" y="772"/>
                  </a:cubicBezTo>
                  <a:cubicBezTo>
                    <a:pt x="131" y="772"/>
                    <a:pt x="133" y="774"/>
                    <a:pt x="135" y="775"/>
                  </a:cubicBezTo>
                  <a:cubicBezTo>
                    <a:pt x="136" y="776"/>
                    <a:pt x="137" y="777"/>
                    <a:pt x="138" y="777"/>
                  </a:cubicBezTo>
                  <a:cubicBezTo>
                    <a:pt x="146" y="782"/>
                    <a:pt x="148" y="792"/>
                    <a:pt x="151" y="801"/>
                  </a:cubicBezTo>
                  <a:cubicBezTo>
                    <a:pt x="153" y="808"/>
                    <a:pt x="154" y="815"/>
                    <a:pt x="159" y="820"/>
                  </a:cubicBezTo>
                  <a:lnTo>
                    <a:pt x="159" y="820"/>
                  </a:lnTo>
                  <a:lnTo>
                    <a:pt x="159" y="821"/>
                  </a:lnTo>
                  <a:cubicBezTo>
                    <a:pt x="159" y="822"/>
                    <a:pt x="160" y="823"/>
                    <a:pt x="161" y="824"/>
                  </a:cubicBezTo>
                  <a:cubicBezTo>
                    <a:pt x="161" y="825"/>
                    <a:pt x="162" y="827"/>
                    <a:pt x="162" y="829"/>
                  </a:cubicBezTo>
                  <a:cubicBezTo>
                    <a:pt x="162" y="832"/>
                    <a:pt x="160" y="833"/>
                    <a:pt x="158" y="835"/>
                  </a:cubicBezTo>
                  <a:cubicBezTo>
                    <a:pt x="157" y="835"/>
                    <a:pt x="156" y="836"/>
                    <a:pt x="156" y="837"/>
                  </a:cubicBezTo>
                  <a:cubicBezTo>
                    <a:pt x="155" y="839"/>
                    <a:pt x="156" y="840"/>
                    <a:pt x="156" y="841"/>
                  </a:cubicBezTo>
                  <a:cubicBezTo>
                    <a:pt x="156" y="843"/>
                    <a:pt x="156" y="845"/>
                    <a:pt x="153" y="847"/>
                  </a:cubicBezTo>
                  <a:cubicBezTo>
                    <a:pt x="152" y="850"/>
                    <a:pt x="149" y="852"/>
                    <a:pt x="147" y="854"/>
                  </a:cubicBezTo>
                  <a:cubicBezTo>
                    <a:pt x="142" y="857"/>
                    <a:pt x="137" y="860"/>
                    <a:pt x="137" y="868"/>
                  </a:cubicBezTo>
                  <a:cubicBezTo>
                    <a:pt x="139" y="870"/>
                    <a:pt x="142" y="873"/>
                    <a:pt x="143" y="874"/>
                  </a:cubicBezTo>
                  <a:lnTo>
                    <a:pt x="156" y="874"/>
                  </a:lnTo>
                  <a:lnTo>
                    <a:pt x="157" y="875"/>
                  </a:lnTo>
                  <a:cubicBezTo>
                    <a:pt x="158" y="877"/>
                    <a:pt x="161" y="878"/>
                    <a:pt x="166" y="878"/>
                  </a:cubicBezTo>
                  <a:cubicBezTo>
                    <a:pt x="185" y="878"/>
                    <a:pt x="195" y="861"/>
                    <a:pt x="202" y="842"/>
                  </a:cubicBezTo>
                  <a:cubicBezTo>
                    <a:pt x="203" y="840"/>
                    <a:pt x="205" y="839"/>
                    <a:pt x="207" y="838"/>
                  </a:cubicBezTo>
                  <a:cubicBezTo>
                    <a:pt x="208" y="838"/>
                    <a:pt x="209" y="838"/>
                    <a:pt x="209" y="837"/>
                  </a:cubicBezTo>
                  <a:cubicBezTo>
                    <a:pt x="210" y="836"/>
                    <a:pt x="210" y="834"/>
                    <a:pt x="210" y="832"/>
                  </a:cubicBezTo>
                  <a:cubicBezTo>
                    <a:pt x="210" y="829"/>
                    <a:pt x="210" y="826"/>
                    <a:pt x="213" y="824"/>
                  </a:cubicBezTo>
                  <a:cubicBezTo>
                    <a:pt x="221" y="819"/>
                    <a:pt x="237" y="817"/>
                    <a:pt x="245" y="817"/>
                  </a:cubicBezTo>
                  <a:cubicBezTo>
                    <a:pt x="245" y="816"/>
                    <a:pt x="245" y="815"/>
                    <a:pt x="245" y="814"/>
                  </a:cubicBezTo>
                  <a:cubicBezTo>
                    <a:pt x="241" y="814"/>
                    <a:pt x="238" y="809"/>
                    <a:pt x="235" y="805"/>
                  </a:cubicBezTo>
                  <a:cubicBezTo>
                    <a:pt x="234" y="803"/>
                    <a:pt x="232" y="800"/>
                    <a:pt x="230" y="799"/>
                  </a:cubicBezTo>
                  <a:cubicBezTo>
                    <a:pt x="230" y="799"/>
                    <a:pt x="229" y="798"/>
                    <a:pt x="229" y="798"/>
                  </a:cubicBezTo>
                  <a:cubicBezTo>
                    <a:pt x="228" y="798"/>
                    <a:pt x="225" y="796"/>
                    <a:pt x="225" y="794"/>
                  </a:cubicBezTo>
                  <a:cubicBezTo>
                    <a:pt x="225" y="792"/>
                    <a:pt x="234" y="784"/>
                    <a:pt x="236" y="784"/>
                  </a:cubicBezTo>
                  <a:cubicBezTo>
                    <a:pt x="242" y="784"/>
                    <a:pt x="244" y="784"/>
                    <a:pt x="244" y="778"/>
                  </a:cubicBezTo>
                  <a:cubicBezTo>
                    <a:pt x="244" y="777"/>
                    <a:pt x="244" y="776"/>
                    <a:pt x="243" y="774"/>
                  </a:cubicBezTo>
                  <a:cubicBezTo>
                    <a:pt x="243" y="773"/>
                    <a:pt x="242" y="772"/>
                    <a:pt x="242" y="770"/>
                  </a:cubicBezTo>
                  <a:cubicBezTo>
                    <a:pt x="242" y="768"/>
                    <a:pt x="243" y="766"/>
                    <a:pt x="243" y="764"/>
                  </a:cubicBezTo>
                  <a:cubicBezTo>
                    <a:pt x="244" y="763"/>
                    <a:pt x="245" y="761"/>
                    <a:pt x="245" y="758"/>
                  </a:cubicBezTo>
                  <a:cubicBezTo>
                    <a:pt x="245" y="756"/>
                    <a:pt x="244" y="754"/>
                    <a:pt x="244" y="752"/>
                  </a:cubicBezTo>
                  <a:cubicBezTo>
                    <a:pt x="243" y="751"/>
                    <a:pt x="242" y="749"/>
                    <a:pt x="242" y="747"/>
                  </a:cubicBezTo>
                  <a:cubicBezTo>
                    <a:pt x="242" y="746"/>
                    <a:pt x="243" y="744"/>
                    <a:pt x="244" y="741"/>
                  </a:cubicBezTo>
                  <a:cubicBezTo>
                    <a:pt x="245" y="739"/>
                    <a:pt x="246" y="737"/>
                    <a:pt x="247" y="734"/>
                  </a:cubicBezTo>
                  <a:lnTo>
                    <a:pt x="247" y="733"/>
                  </a:lnTo>
                  <a:lnTo>
                    <a:pt x="248" y="733"/>
                  </a:lnTo>
                  <a:cubicBezTo>
                    <a:pt x="253" y="732"/>
                    <a:pt x="258" y="724"/>
                    <a:pt x="258" y="719"/>
                  </a:cubicBezTo>
                  <a:cubicBezTo>
                    <a:pt x="258" y="715"/>
                    <a:pt x="256" y="713"/>
                    <a:pt x="253" y="710"/>
                  </a:cubicBezTo>
                  <a:cubicBezTo>
                    <a:pt x="251" y="707"/>
                    <a:pt x="249" y="705"/>
                    <a:pt x="249" y="701"/>
                  </a:cubicBezTo>
                  <a:cubicBezTo>
                    <a:pt x="249" y="689"/>
                    <a:pt x="253" y="677"/>
                    <a:pt x="261" y="677"/>
                  </a:cubicBezTo>
                  <a:lnTo>
                    <a:pt x="272" y="677"/>
                  </a:lnTo>
                  <a:cubicBezTo>
                    <a:pt x="276" y="677"/>
                    <a:pt x="279" y="673"/>
                    <a:pt x="281" y="670"/>
                  </a:cubicBezTo>
                  <a:cubicBezTo>
                    <a:pt x="283" y="666"/>
                    <a:pt x="285" y="663"/>
                    <a:pt x="289" y="663"/>
                  </a:cubicBezTo>
                  <a:cubicBezTo>
                    <a:pt x="295" y="663"/>
                    <a:pt x="297" y="669"/>
                    <a:pt x="298" y="673"/>
                  </a:cubicBezTo>
                  <a:cubicBezTo>
                    <a:pt x="300" y="678"/>
                    <a:pt x="301" y="682"/>
                    <a:pt x="306" y="682"/>
                  </a:cubicBezTo>
                  <a:cubicBezTo>
                    <a:pt x="307" y="682"/>
                    <a:pt x="306" y="679"/>
                    <a:pt x="306" y="677"/>
                  </a:cubicBezTo>
                  <a:cubicBezTo>
                    <a:pt x="305" y="675"/>
                    <a:pt x="305" y="673"/>
                    <a:pt x="305" y="672"/>
                  </a:cubicBezTo>
                  <a:cubicBezTo>
                    <a:pt x="305" y="670"/>
                    <a:pt x="307" y="657"/>
                    <a:pt x="310" y="656"/>
                  </a:cubicBezTo>
                  <a:cubicBezTo>
                    <a:pt x="311" y="655"/>
                    <a:pt x="311" y="655"/>
                    <a:pt x="312" y="655"/>
                  </a:cubicBezTo>
                  <a:cubicBezTo>
                    <a:pt x="312" y="655"/>
                    <a:pt x="313" y="655"/>
                    <a:pt x="313" y="655"/>
                  </a:cubicBezTo>
                  <a:cubicBezTo>
                    <a:pt x="313" y="655"/>
                    <a:pt x="314" y="655"/>
                    <a:pt x="314" y="655"/>
                  </a:cubicBezTo>
                  <a:cubicBezTo>
                    <a:pt x="314" y="654"/>
                    <a:pt x="314" y="653"/>
                    <a:pt x="314" y="652"/>
                  </a:cubicBezTo>
                  <a:cubicBezTo>
                    <a:pt x="314" y="651"/>
                    <a:pt x="314" y="649"/>
                    <a:pt x="316" y="647"/>
                  </a:cubicBezTo>
                  <a:cubicBezTo>
                    <a:pt x="317" y="646"/>
                    <a:pt x="319" y="645"/>
                    <a:pt x="320" y="643"/>
                  </a:cubicBezTo>
                  <a:cubicBezTo>
                    <a:pt x="323" y="641"/>
                    <a:pt x="327" y="637"/>
                    <a:pt x="327" y="634"/>
                  </a:cubicBezTo>
                  <a:cubicBezTo>
                    <a:pt x="327" y="633"/>
                    <a:pt x="327" y="633"/>
                    <a:pt x="326" y="632"/>
                  </a:cubicBezTo>
                  <a:cubicBezTo>
                    <a:pt x="325" y="632"/>
                    <a:pt x="324" y="631"/>
                    <a:pt x="324" y="631"/>
                  </a:cubicBezTo>
                  <a:lnTo>
                    <a:pt x="324" y="630"/>
                  </a:lnTo>
                  <a:lnTo>
                    <a:pt x="324" y="627"/>
                  </a:lnTo>
                  <a:cubicBezTo>
                    <a:pt x="324" y="625"/>
                    <a:pt x="324" y="623"/>
                    <a:pt x="326" y="622"/>
                  </a:cubicBezTo>
                  <a:cubicBezTo>
                    <a:pt x="328" y="619"/>
                    <a:pt x="332" y="617"/>
                    <a:pt x="335" y="617"/>
                  </a:cubicBezTo>
                  <a:cubicBezTo>
                    <a:pt x="338" y="617"/>
                    <a:pt x="338" y="619"/>
                    <a:pt x="339" y="621"/>
                  </a:cubicBezTo>
                  <a:cubicBezTo>
                    <a:pt x="339" y="622"/>
                    <a:pt x="340" y="623"/>
                    <a:pt x="340" y="624"/>
                  </a:cubicBezTo>
                  <a:cubicBezTo>
                    <a:pt x="347" y="628"/>
                    <a:pt x="356" y="633"/>
                    <a:pt x="358" y="633"/>
                  </a:cubicBezTo>
                  <a:cubicBezTo>
                    <a:pt x="364" y="633"/>
                    <a:pt x="364" y="629"/>
                    <a:pt x="364" y="628"/>
                  </a:cubicBezTo>
                  <a:lnTo>
                    <a:pt x="364" y="623"/>
                  </a:lnTo>
                  <a:cubicBezTo>
                    <a:pt x="364" y="621"/>
                    <a:pt x="365" y="619"/>
                    <a:pt x="366" y="618"/>
                  </a:cubicBezTo>
                  <a:cubicBezTo>
                    <a:pt x="367" y="617"/>
                    <a:pt x="367" y="617"/>
                    <a:pt x="367" y="616"/>
                  </a:cubicBezTo>
                  <a:lnTo>
                    <a:pt x="367" y="612"/>
                  </a:lnTo>
                  <a:cubicBezTo>
                    <a:pt x="366" y="610"/>
                    <a:pt x="364" y="608"/>
                    <a:pt x="362" y="607"/>
                  </a:cubicBezTo>
                  <a:cubicBezTo>
                    <a:pt x="359" y="605"/>
                    <a:pt x="357" y="603"/>
                    <a:pt x="357" y="601"/>
                  </a:cubicBezTo>
                  <a:cubicBezTo>
                    <a:pt x="357" y="597"/>
                    <a:pt x="360" y="595"/>
                    <a:pt x="362" y="593"/>
                  </a:cubicBezTo>
                  <a:cubicBezTo>
                    <a:pt x="364" y="591"/>
                    <a:pt x="366" y="589"/>
                    <a:pt x="366" y="587"/>
                  </a:cubicBezTo>
                  <a:cubicBezTo>
                    <a:pt x="366" y="585"/>
                    <a:pt x="365" y="583"/>
                    <a:pt x="364" y="581"/>
                  </a:cubicBezTo>
                  <a:cubicBezTo>
                    <a:pt x="363" y="581"/>
                    <a:pt x="363" y="580"/>
                    <a:pt x="363" y="579"/>
                  </a:cubicBezTo>
                  <a:lnTo>
                    <a:pt x="349" y="579"/>
                  </a:lnTo>
                  <a:lnTo>
                    <a:pt x="349" y="579"/>
                  </a:lnTo>
                  <a:cubicBezTo>
                    <a:pt x="346" y="576"/>
                    <a:pt x="345" y="566"/>
                    <a:pt x="345" y="562"/>
                  </a:cubicBezTo>
                  <a:cubicBezTo>
                    <a:pt x="345" y="557"/>
                    <a:pt x="346" y="555"/>
                    <a:pt x="347" y="553"/>
                  </a:cubicBezTo>
                  <a:cubicBezTo>
                    <a:pt x="348" y="552"/>
                    <a:pt x="349" y="550"/>
                    <a:pt x="349" y="549"/>
                  </a:cubicBezTo>
                  <a:cubicBezTo>
                    <a:pt x="347" y="548"/>
                    <a:pt x="347" y="547"/>
                    <a:pt x="346" y="545"/>
                  </a:cubicBezTo>
                  <a:lnTo>
                    <a:pt x="346" y="544"/>
                  </a:lnTo>
                  <a:lnTo>
                    <a:pt x="347" y="543"/>
                  </a:lnTo>
                  <a:cubicBezTo>
                    <a:pt x="349" y="542"/>
                    <a:pt x="350" y="541"/>
                    <a:pt x="351" y="539"/>
                  </a:cubicBezTo>
                  <a:cubicBezTo>
                    <a:pt x="352" y="538"/>
                    <a:pt x="353" y="537"/>
                    <a:pt x="356" y="535"/>
                  </a:cubicBezTo>
                  <a:cubicBezTo>
                    <a:pt x="356" y="535"/>
                    <a:pt x="356" y="534"/>
                    <a:pt x="357" y="534"/>
                  </a:cubicBezTo>
                  <a:cubicBezTo>
                    <a:pt x="358" y="533"/>
                    <a:pt x="359" y="532"/>
                    <a:pt x="359" y="530"/>
                  </a:cubicBezTo>
                  <a:cubicBezTo>
                    <a:pt x="359" y="527"/>
                    <a:pt x="360" y="525"/>
                    <a:pt x="361" y="523"/>
                  </a:cubicBezTo>
                  <a:cubicBezTo>
                    <a:pt x="363" y="521"/>
                    <a:pt x="364" y="519"/>
                    <a:pt x="364" y="516"/>
                  </a:cubicBezTo>
                  <a:cubicBezTo>
                    <a:pt x="364" y="516"/>
                    <a:pt x="364" y="515"/>
                    <a:pt x="363" y="514"/>
                  </a:cubicBezTo>
                  <a:cubicBezTo>
                    <a:pt x="362" y="513"/>
                    <a:pt x="361" y="512"/>
                    <a:pt x="361" y="509"/>
                  </a:cubicBezTo>
                  <a:cubicBezTo>
                    <a:pt x="361" y="508"/>
                    <a:pt x="362" y="506"/>
                    <a:pt x="363" y="505"/>
                  </a:cubicBezTo>
                  <a:cubicBezTo>
                    <a:pt x="363" y="504"/>
                    <a:pt x="364" y="503"/>
                    <a:pt x="364" y="501"/>
                  </a:cubicBezTo>
                  <a:cubicBezTo>
                    <a:pt x="364" y="498"/>
                    <a:pt x="362" y="496"/>
                    <a:pt x="360" y="494"/>
                  </a:cubicBezTo>
                  <a:cubicBezTo>
                    <a:pt x="357" y="492"/>
                    <a:pt x="354" y="490"/>
                    <a:pt x="354" y="485"/>
                  </a:cubicBezTo>
                  <a:cubicBezTo>
                    <a:pt x="354" y="481"/>
                    <a:pt x="356" y="479"/>
                    <a:pt x="357" y="478"/>
                  </a:cubicBezTo>
                  <a:cubicBezTo>
                    <a:pt x="358" y="476"/>
                    <a:pt x="359" y="476"/>
                    <a:pt x="359" y="475"/>
                  </a:cubicBezTo>
                  <a:cubicBezTo>
                    <a:pt x="359" y="473"/>
                    <a:pt x="358" y="473"/>
                    <a:pt x="357" y="471"/>
                  </a:cubicBezTo>
                  <a:cubicBezTo>
                    <a:pt x="356" y="470"/>
                    <a:pt x="354" y="467"/>
                    <a:pt x="354" y="463"/>
                  </a:cubicBezTo>
                  <a:cubicBezTo>
                    <a:pt x="354" y="455"/>
                    <a:pt x="359" y="454"/>
                    <a:pt x="364" y="452"/>
                  </a:cubicBezTo>
                  <a:cubicBezTo>
                    <a:pt x="368" y="451"/>
                    <a:pt x="371" y="450"/>
                    <a:pt x="373" y="447"/>
                  </a:cubicBezTo>
                  <a:lnTo>
                    <a:pt x="373" y="446"/>
                  </a:lnTo>
                  <a:cubicBezTo>
                    <a:pt x="372" y="446"/>
                    <a:pt x="372" y="446"/>
                    <a:pt x="372" y="4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5" name="Freeform 1189">
              <a:extLst>
                <a:ext uri="{FF2B5EF4-FFF2-40B4-BE49-F238E27FC236}">
                  <a16:creationId xmlns:a16="http://schemas.microsoft.com/office/drawing/2014/main" xmlns="" id="{014BE424-230F-4C98-B065-7CB5204C6A6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2066" y="4234048"/>
              <a:ext cx="127803" cy="167273"/>
            </a:xfrm>
            <a:custGeom>
              <a:avLst/>
              <a:gdLst>
                <a:gd name="T0" fmla="*/ 264 w 300"/>
                <a:gd name="T1" fmla="*/ 170 h 392"/>
                <a:gd name="T2" fmla="*/ 226 w 300"/>
                <a:gd name="T3" fmla="*/ 189 h 392"/>
                <a:gd name="T4" fmla="*/ 210 w 300"/>
                <a:gd name="T5" fmla="*/ 181 h 392"/>
                <a:gd name="T6" fmla="*/ 202 w 300"/>
                <a:gd name="T7" fmla="*/ 130 h 392"/>
                <a:gd name="T8" fmla="*/ 188 w 300"/>
                <a:gd name="T9" fmla="*/ 115 h 392"/>
                <a:gd name="T10" fmla="*/ 215 w 300"/>
                <a:gd name="T11" fmla="*/ 109 h 392"/>
                <a:gd name="T12" fmla="*/ 222 w 300"/>
                <a:gd name="T13" fmla="*/ 82 h 392"/>
                <a:gd name="T14" fmla="*/ 234 w 300"/>
                <a:gd name="T15" fmla="*/ 83 h 392"/>
                <a:gd name="T16" fmla="*/ 268 w 300"/>
                <a:gd name="T17" fmla="*/ 50 h 392"/>
                <a:gd name="T18" fmla="*/ 247 w 300"/>
                <a:gd name="T19" fmla="*/ 39 h 392"/>
                <a:gd name="T20" fmla="*/ 226 w 300"/>
                <a:gd name="T21" fmla="*/ 38 h 392"/>
                <a:gd name="T22" fmla="*/ 218 w 300"/>
                <a:gd name="T23" fmla="*/ 0 h 392"/>
                <a:gd name="T24" fmla="*/ 188 w 300"/>
                <a:gd name="T25" fmla="*/ 42 h 392"/>
                <a:gd name="T26" fmla="*/ 202 w 300"/>
                <a:gd name="T27" fmla="*/ 49 h 392"/>
                <a:gd name="T28" fmla="*/ 168 w 300"/>
                <a:gd name="T29" fmla="*/ 55 h 392"/>
                <a:gd name="T30" fmla="*/ 67 w 300"/>
                <a:gd name="T31" fmla="*/ 130 h 392"/>
                <a:gd name="T32" fmla="*/ 40 w 300"/>
                <a:gd name="T33" fmla="*/ 178 h 392"/>
                <a:gd name="T34" fmla="*/ 54 w 300"/>
                <a:gd name="T35" fmla="*/ 203 h 392"/>
                <a:gd name="T36" fmla="*/ 67 w 300"/>
                <a:gd name="T37" fmla="*/ 217 h 392"/>
                <a:gd name="T38" fmla="*/ 51 w 300"/>
                <a:gd name="T39" fmla="*/ 224 h 392"/>
                <a:gd name="T40" fmla="*/ 25 w 300"/>
                <a:gd name="T41" fmla="*/ 226 h 392"/>
                <a:gd name="T42" fmla="*/ 13 w 300"/>
                <a:gd name="T43" fmla="*/ 265 h 392"/>
                <a:gd name="T44" fmla="*/ 5 w 300"/>
                <a:gd name="T45" fmla="*/ 289 h 392"/>
                <a:gd name="T46" fmla="*/ 31 w 300"/>
                <a:gd name="T47" fmla="*/ 319 h 392"/>
                <a:gd name="T48" fmla="*/ 29 w 300"/>
                <a:gd name="T49" fmla="*/ 326 h 392"/>
                <a:gd name="T50" fmla="*/ 16 w 300"/>
                <a:gd name="T51" fmla="*/ 356 h 392"/>
                <a:gd name="T52" fmla="*/ 25 w 300"/>
                <a:gd name="T53" fmla="*/ 362 h 392"/>
                <a:gd name="T54" fmla="*/ 36 w 300"/>
                <a:gd name="T55" fmla="*/ 375 h 392"/>
                <a:gd name="T56" fmla="*/ 58 w 300"/>
                <a:gd name="T57" fmla="*/ 381 h 392"/>
                <a:gd name="T58" fmla="*/ 70 w 300"/>
                <a:gd name="T59" fmla="*/ 383 h 392"/>
                <a:gd name="T60" fmla="*/ 74 w 300"/>
                <a:gd name="T61" fmla="*/ 387 h 392"/>
                <a:gd name="T62" fmla="*/ 98 w 300"/>
                <a:gd name="T63" fmla="*/ 385 h 392"/>
                <a:gd name="T64" fmla="*/ 115 w 300"/>
                <a:gd name="T65" fmla="*/ 381 h 392"/>
                <a:gd name="T66" fmla="*/ 138 w 300"/>
                <a:gd name="T67" fmla="*/ 371 h 392"/>
                <a:gd name="T68" fmla="*/ 140 w 300"/>
                <a:gd name="T69" fmla="*/ 364 h 392"/>
                <a:gd name="T70" fmla="*/ 150 w 300"/>
                <a:gd name="T71" fmla="*/ 344 h 392"/>
                <a:gd name="T72" fmla="*/ 151 w 300"/>
                <a:gd name="T73" fmla="*/ 336 h 392"/>
                <a:gd name="T74" fmla="*/ 198 w 300"/>
                <a:gd name="T75" fmla="*/ 301 h 392"/>
                <a:gd name="T76" fmla="*/ 217 w 300"/>
                <a:gd name="T77" fmla="*/ 305 h 392"/>
                <a:gd name="T78" fmla="*/ 235 w 300"/>
                <a:gd name="T79" fmla="*/ 310 h 392"/>
                <a:gd name="T80" fmla="*/ 262 w 300"/>
                <a:gd name="T81" fmla="*/ 290 h 392"/>
                <a:gd name="T82" fmla="*/ 269 w 300"/>
                <a:gd name="T83" fmla="*/ 262 h 392"/>
                <a:gd name="T84" fmla="*/ 276 w 300"/>
                <a:gd name="T85" fmla="*/ 252 h 392"/>
                <a:gd name="T86" fmla="*/ 290 w 300"/>
                <a:gd name="T87" fmla="*/ 250 h 392"/>
                <a:gd name="T88" fmla="*/ 289 w 300"/>
                <a:gd name="T89" fmla="*/ 197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00" h="392">
                  <a:moveTo>
                    <a:pt x="284" y="168"/>
                  </a:moveTo>
                  <a:cubicBezTo>
                    <a:pt x="282" y="168"/>
                    <a:pt x="281" y="168"/>
                    <a:pt x="279" y="169"/>
                  </a:cubicBezTo>
                  <a:cubicBezTo>
                    <a:pt x="273" y="170"/>
                    <a:pt x="268" y="170"/>
                    <a:pt x="264" y="170"/>
                  </a:cubicBezTo>
                  <a:cubicBezTo>
                    <a:pt x="262" y="170"/>
                    <a:pt x="260" y="170"/>
                    <a:pt x="258" y="170"/>
                  </a:cubicBezTo>
                  <a:cubicBezTo>
                    <a:pt x="245" y="170"/>
                    <a:pt x="234" y="169"/>
                    <a:pt x="226" y="189"/>
                  </a:cubicBezTo>
                  <a:cubicBezTo>
                    <a:pt x="226" y="189"/>
                    <a:pt x="226" y="189"/>
                    <a:pt x="226" y="189"/>
                  </a:cubicBezTo>
                  <a:cubicBezTo>
                    <a:pt x="223" y="192"/>
                    <a:pt x="219" y="194"/>
                    <a:pt x="216" y="194"/>
                  </a:cubicBezTo>
                  <a:cubicBezTo>
                    <a:pt x="212" y="194"/>
                    <a:pt x="208" y="192"/>
                    <a:pt x="207" y="188"/>
                  </a:cubicBezTo>
                  <a:cubicBezTo>
                    <a:pt x="206" y="186"/>
                    <a:pt x="207" y="183"/>
                    <a:pt x="210" y="181"/>
                  </a:cubicBezTo>
                  <a:cubicBezTo>
                    <a:pt x="212" y="179"/>
                    <a:pt x="215" y="177"/>
                    <a:pt x="217" y="175"/>
                  </a:cubicBezTo>
                  <a:cubicBezTo>
                    <a:pt x="224" y="171"/>
                    <a:pt x="229" y="168"/>
                    <a:pt x="227" y="157"/>
                  </a:cubicBezTo>
                  <a:cubicBezTo>
                    <a:pt x="225" y="132"/>
                    <a:pt x="213" y="131"/>
                    <a:pt x="202" y="130"/>
                  </a:cubicBezTo>
                  <a:cubicBezTo>
                    <a:pt x="196" y="129"/>
                    <a:pt x="189" y="128"/>
                    <a:pt x="186" y="122"/>
                  </a:cubicBezTo>
                  <a:cubicBezTo>
                    <a:pt x="186" y="121"/>
                    <a:pt x="186" y="121"/>
                    <a:pt x="186" y="121"/>
                  </a:cubicBezTo>
                  <a:cubicBezTo>
                    <a:pt x="185" y="118"/>
                    <a:pt x="186" y="116"/>
                    <a:pt x="188" y="115"/>
                  </a:cubicBezTo>
                  <a:cubicBezTo>
                    <a:pt x="190" y="112"/>
                    <a:pt x="194" y="112"/>
                    <a:pt x="198" y="112"/>
                  </a:cubicBezTo>
                  <a:cubicBezTo>
                    <a:pt x="199" y="112"/>
                    <a:pt x="200" y="112"/>
                    <a:pt x="201" y="112"/>
                  </a:cubicBezTo>
                  <a:cubicBezTo>
                    <a:pt x="206" y="112"/>
                    <a:pt x="212" y="112"/>
                    <a:pt x="215" y="109"/>
                  </a:cubicBezTo>
                  <a:cubicBezTo>
                    <a:pt x="216" y="107"/>
                    <a:pt x="216" y="103"/>
                    <a:pt x="215" y="98"/>
                  </a:cubicBezTo>
                  <a:cubicBezTo>
                    <a:pt x="214" y="91"/>
                    <a:pt x="215" y="87"/>
                    <a:pt x="217" y="84"/>
                  </a:cubicBezTo>
                  <a:cubicBezTo>
                    <a:pt x="218" y="83"/>
                    <a:pt x="220" y="82"/>
                    <a:pt x="222" y="82"/>
                  </a:cubicBezTo>
                  <a:cubicBezTo>
                    <a:pt x="224" y="82"/>
                    <a:pt x="225" y="82"/>
                    <a:pt x="227" y="83"/>
                  </a:cubicBezTo>
                  <a:cubicBezTo>
                    <a:pt x="227" y="83"/>
                    <a:pt x="228" y="83"/>
                    <a:pt x="228" y="83"/>
                  </a:cubicBezTo>
                  <a:cubicBezTo>
                    <a:pt x="230" y="83"/>
                    <a:pt x="232" y="83"/>
                    <a:pt x="234" y="83"/>
                  </a:cubicBezTo>
                  <a:cubicBezTo>
                    <a:pt x="243" y="83"/>
                    <a:pt x="244" y="79"/>
                    <a:pt x="246" y="74"/>
                  </a:cubicBezTo>
                  <a:cubicBezTo>
                    <a:pt x="246" y="71"/>
                    <a:pt x="247" y="67"/>
                    <a:pt x="252" y="66"/>
                  </a:cubicBezTo>
                  <a:cubicBezTo>
                    <a:pt x="261" y="65"/>
                    <a:pt x="267" y="57"/>
                    <a:pt x="268" y="50"/>
                  </a:cubicBezTo>
                  <a:cubicBezTo>
                    <a:pt x="269" y="47"/>
                    <a:pt x="269" y="44"/>
                    <a:pt x="268" y="42"/>
                  </a:cubicBezTo>
                  <a:cubicBezTo>
                    <a:pt x="264" y="44"/>
                    <a:pt x="261" y="45"/>
                    <a:pt x="258" y="45"/>
                  </a:cubicBezTo>
                  <a:cubicBezTo>
                    <a:pt x="253" y="45"/>
                    <a:pt x="249" y="42"/>
                    <a:pt x="247" y="39"/>
                  </a:cubicBezTo>
                  <a:cubicBezTo>
                    <a:pt x="244" y="36"/>
                    <a:pt x="242" y="34"/>
                    <a:pt x="238" y="34"/>
                  </a:cubicBezTo>
                  <a:cubicBezTo>
                    <a:pt x="236" y="34"/>
                    <a:pt x="233" y="35"/>
                    <a:pt x="229" y="37"/>
                  </a:cubicBezTo>
                  <a:cubicBezTo>
                    <a:pt x="228" y="38"/>
                    <a:pt x="227" y="38"/>
                    <a:pt x="226" y="38"/>
                  </a:cubicBezTo>
                  <a:cubicBezTo>
                    <a:pt x="226" y="38"/>
                    <a:pt x="225" y="38"/>
                    <a:pt x="225" y="37"/>
                  </a:cubicBezTo>
                  <a:cubicBezTo>
                    <a:pt x="224" y="36"/>
                    <a:pt x="225" y="35"/>
                    <a:pt x="226" y="33"/>
                  </a:cubicBezTo>
                  <a:cubicBezTo>
                    <a:pt x="230" y="25"/>
                    <a:pt x="237" y="10"/>
                    <a:pt x="218" y="0"/>
                  </a:cubicBezTo>
                  <a:cubicBezTo>
                    <a:pt x="214" y="1"/>
                    <a:pt x="211" y="3"/>
                    <a:pt x="208" y="5"/>
                  </a:cubicBezTo>
                  <a:cubicBezTo>
                    <a:pt x="193" y="13"/>
                    <a:pt x="181" y="20"/>
                    <a:pt x="179" y="43"/>
                  </a:cubicBezTo>
                  <a:cubicBezTo>
                    <a:pt x="181" y="43"/>
                    <a:pt x="184" y="42"/>
                    <a:pt x="188" y="42"/>
                  </a:cubicBezTo>
                  <a:cubicBezTo>
                    <a:pt x="193" y="42"/>
                    <a:pt x="198" y="44"/>
                    <a:pt x="202" y="46"/>
                  </a:cubicBezTo>
                  <a:cubicBezTo>
                    <a:pt x="202" y="46"/>
                    <a:pt x="202" y="47"/>
                    <a:pt x="202" y="47"/>
                  </a:cubicBezTo>
                  <a:lnTo>
                    <a:pt x="202" y="49"/>
                  </a:lnTo>
                  <a:cubicBezTo>
                    <a:pt x="202" y="59"/>
                    <a:pt x="201" y="62"/>
                    <a:pt x="189" y="62"/>
                  </a:cubicBezTo>
                  <a:cubicBezTo>
                    <a:pt x="187" y="62"/>
                    <a:pt x="185" y="60"/>
                    <a:pt x="182" y="59"/>
                  </a:cubicBezTo>
                  <a:cubicBezTo>
                    <a:pt x="178" y="57"/>
                    <a:pt x="174" y="55"/>
                    <a:pt x="168" y="55"/>
                  </a:cubicBezTo>
                  <a:cubicBezTo>
                    <a:pt x="164" y="55"/>
                    <a:pt x="160" y="56"/>
                    <a:pt x="155" y="58"/>
                  </a:cubicBezTo>
                  <a:cubicBezTo>
                    <a:pt x="142" y="71"/>
                    <a:pt x="128" y="81"/>
                    <a:pt x="114" y="90"/>
                  </a:cubicBezTo>
                  <a:cubicBezTo>
                    <a:pt x="96" y="101"/>
                    <a:pt x="80" y="112"/>
                    <a:pt x="67" y="130"/>
                  </a:cubicBezTo>
                  <a:cubicBezTo>
                    <a:pt x="64" y="134"/>
                    <a:pt x="61" y="140"/>
                    <a:pt x="58" y="147"/>
                  </a:cubicBezTo>
                  <a:cubicBezTo>
                    <a:pt x="55" y="153"/>
                    <a:pt x="52" y="160"/>
                    <a:pt x="49" y="166"/>
                  </a:cubicBezTo>
                  <a:cubicBezTo>
                    <a:pt x="46" y="170"/>
                    <a:pt x="43" y="175"/>
                    <a:pt x="40" y="178"/>
                  </a:cubicBezTo>
                  <a:cubicBezTo>
                    <a:pt x="34" y="187"/>
                    <a:pt x="29" y="195"/>
                    <a:pt x="31" y="197"/>
                  </a:cubicBezTo>
                  <a:cubicBezTo>
                    <a:pt x="39" y="203"/>
                    <a:pt x="42" y="203"/>
                    <a:pt x="46" y="202"/>
                  </a:cubicBezTo>
                  <a:cubicBezTo>
                    <a:pt x="48" y="202"/>
                    <a:pt x="51" y="202"/>
                    <a:pt x="54" y="203"/>
                  </a:cubicBezTo>
                  <a:cubicBezTo>
                    <a:pt x="56" y="202"/>
                    <a:pt x="57" y="202"/>
                    <a:pt x="58" y="202"/>
                  </a:cubicBezTo>
                  <a:cubicBezTo>
                    <a:pt x="66" y="202"/>
                    <a:pt x="68" y="215"/>
                    <a:pt x="68" y="215"/>
                  </a:cubicBezTo>
                  <a:cubicBezTo>
                    <a:pt x="68" y="216"/>
                    <a:pt x="67" y="216"/>
                    <a:pt x="67" y="217"/>
                  </a:cubicBezTo>
                  <a:cubicBezTo>
                    <a:pt x="66" y="217"/>
                    <a:pt x="66" y="219"/>
                    <a:pt x="65" y="221"/>
                  </a:cubicBezTo>
                  <a:cubicBezTo>
                    <a:pt x="65" y="223"/>
                    <a:pt x="64" y="226"/>
                    <a:pt x="60" y="226"/>
                  </a:cubicBezTo>
                  <a:cubicBezTo>
                    <a:pt x="57" y="226"/>
                    <a:pt x="55" y="225"/>
                    <a:pt x="51" y="224"/>
                  </a:cubicBezTo>
                  <a:cubicBezTo>
                    <a:pt x="48" y="229"/>
                    <a:pt x="44" y="231"/>
                    <a:pt x="40" y="231"/>
                  </a:cubicBezTo>
                  <a:cubicBezTo>
                    <a:pt x="36" y="231"/>
                    <a:pt x="32" y="229"/>
                    <a:pt x="26" y="226"/>
                  </a:cubicBezTo>
                  <a:cubicBezTo>
                    <a:pt x="26" y="226"/>
                    <a:pt x="25" y="226"/>
                    <a:pt x="25" y="226"/>
                  </a:cubicBezTo>
                  <a:cubicBezTo>
                    <a:pt x="25" y="226"/>
                    <a:pt x="25" y="230"/>
                    <a:pt x="26" y="232"/>
                  </a:cubicBezTo>
                  <a:cubicBezTo>
                    <a:pt x="26" y="237"/>
                    <a:pt x="27" y="244"/>
                    <a:pt x="25" y="251"/>
                  </a:cubicBezTo>
                  <a:cubicBezTo>
                    <a:pt x="23" y="257"/>
                    <a:pt x="18" y="261"/>
                    <a:pt x="13" y="265"/>
                  </a:cubicBezTo>
                  <a:cubicBezTo>
                    <a:pt x="7" y="270"/>
                    <a:pt x="0" y="275"/>
                    <a:pt x="0" y="286"/>
                  </a:cubicBezTo>
                  <a:cubicBezTo>
                    <a:pt x="0" y="286"/>
                    <a:pt x="0" y="287"/>
                    <a:pt x="0" y="288"/>
                  </a:cubicBezTo>
                  <a:cubicBezTo>
                    <a:pt x="2" y="288"/>
                    <a:pt x="4" y="289"/>
                    <a:pt x="5" y="289"/>
                  </a:cubicBezTo>
                  <a:cubicBezTo>
                    <a:pt x="5" y="289"/>
                    <a:pt x="5" y="289"/>
                    <a:pt x="6" y="289"/>
                  </a:cubicBezTo>
                  <a:cubicBezTo>
                    <a:pt x="15" y="289"/>
                    <a:pt x="34" y="300"/>
                    <a:pt x="34" y="310"/>
                  </a:cubicBezTo>
                  <a:cubicBezTo>
                    <a:pt x="34" y="315"/>
                    <a:pt x="32" y="318"/>
                    <a:pt x="31" y="319"/>
                  </a:cubicBezTo>
                  <a:cubicBezTo>
                    <a:pt x="30" y="320"/>
                    <a:pt x="29" y="321"/>
                    <a:pt x="29" y="322"/>
                  </a:cubicBezTo>
                  <a:cubicBezTo>
                    <a:pt x="29" y="322"/>
                    <a:pt x="29" y="322"/>
                    <a:pt x="29" y="322"/>
                  </a:cubicBezTo>
                  <a:cubicBezTo>
                    <a:pt x="28" y="324"/>
                    <a:pt x="28" y="325"/>
                    <a:pt x="29" y="326"/>
                  </a:cubicBezTo>
                  <a:cubicBezTo>
                    <a:pt x="29" y="328"/>
                    <a:pt x="29" y="329"/>
                    <a:pt x="29" y="331"/>
                  </a:cubicBezTo>
                  <a:cubicBezTo>
                    <a:pt x="28" y="335"/>
                    <a:pt x="25" y="338"/>
                    <a:pt x="23" y="341"/>
                  </a:cubicBezTo>
                  <a:cubicBezTo>
                    <a:pt x="19" y="346"/>
                    <a:pt x="16" y="350"/>
                    <a:pt x="16" y="356"/>
                  </a:cubicBezTo>
                  <a:cubicBezTo>
                    <a:pt x="16" y="360"/>
                    <a:pt x="18" y="361"/>
                    <a:pt x="21" y="361"/>
                  </a:cubicBezTo>
                  <a:cubicBezTo>
                    <a:pt x="22" y="361"/>
                    <a:pt x="23" y="361"/>
                    <a:pt x="24" y="361"/>
                  </a:cubicBezTo>
                  <a:cubicBezTo>
                    <a:pt x="24" y="361"/>
                    <a:pt x="25" y="361"/>
                    <a:pt x="25" y="362"/>
                  </a:cubicBezTo>
                  <a:cubicBezTo>
                    <a:pt x="26" y="364"/>
                    <a:pt x="26" y="366"/>
                    <a:pt x="26" y="368"/>
                  </a:cubicBezTo>
                  <a:cubicBezTo>
                    <a:pt x="26" y="369"/>
                    <a:pt x="26" y="369"/>
                    <a:pt x="26" y="370"/>
                  </a:cubicBezTo>
                  <a:cubicBezTo>
                    <a:pt x="26" y="371"/>
                    <a:pt x="31" y="375"/>
                    <a:pt x="36" y="375"/>
                  </a:cubicBezTo>
                  <a:cubicBezTo>
                    <a:pt x="38" y="375"/>
                    <a:pt x="40" y="375"/>
                    <a:pt x="42" y="374"/>
                  </a:cubicBezTo>
                  <a:cubicBezTo>
                    <a:pt x="43" y="373"/>
                    <a:pt x="45" y="373"/>
                    <a:pt x="48" y="373"/>
                  </a:cubicBezTo>
                  <a:cubicBezTo>
                    <a:pt x="55" y="373"/>
                    <a:pt x="57" y="378"/>
                    <a:pt x="58" y="381"/>
                  </a:cubicBezTo>
                  <a:cubicBezTo>
                    <a:pt x="60" y="385"/>
                    <a:pt x="60" y="387"/>
                    <a:pt x="63" y="387"/>
                  </a:cubicBezTo>
                  <a:cubicBezTo>
                    <a:pt x="65" y="386"/>
                    <a:pt x="66" y="386"/>
                    <a:pt x="67" y="385"/>
                  </a:cubicBezTo>
                  <a:cubicBezTo>
                    <a:pt x="68" y="384"/>
                    <a:pt x="68" y="384"/>
                    <a:pt x="70" y="383"/>
                  </a:cubicBezTo>
                  <a:cubicBezTo>
                    <a:pt x="70" y="383"/>
                    <a:pt x="70" y="383"/>
                    <a:pt x="70" y="383"/>
                  </a:cubicBezTo>
                  <a:cubicBezTo>
                    <a:pt x="71" y="383"/>
                    <a:pt x="71" y="383"/>
                    <a:pt x="71" y="383"/>
                  </a:cubicBezTo>
                  <a:cubicBezTo>
                    <a:pt x="72" y="384"/>
                    <a:pt x="73" y="386"/>
                    <a:pt x="74" y="387"/>
                  </a:cubicBezTo>
                  <a:cubicBezTo>
                    <a:pt x="77" y="390"/>
                    <a:pt x="79" y="392"/>
                    <a:pt x="84" y="392"/>
                  </a:cubicBezTo>
                  <a:cubicBezTo>
                    <a:pt x="89" y="392"/>
                    <a:pt x="91" y="391"/>
                    <a:pt x="93" y="389"/>
                  </a:cubicBezTo>
                  <a:cubicBezTo>
                    <a:pt x="95" y="388"/>
                    <a:pt x="96" y="386"/>
                    <a:pt x="98" y="385"/>
                  </a:cubicBezTo>
                  <a:cubicBezTo>
                    <a:pt x="100" y="385"/>
                    <a:pt x="102" y="385"/>
                    <a:pt x="103" y="385"/>
                  </a:cubicBezTo>
                  <a:cubicBezTo>
                    <a:pt x="105" y="386"/>
                    <a:pt x="106" y="386"/>
                    <a:pt x="108" y="385"/>
                  </a:cubicBezTo>
                  <a:cubicBezTo>
                    <a:pt x="110" y="385"/>
                    <a:pt x="113" y="382"/>
                    <a:pt x="115" y="381"/>
                  </a:cubicBezTo>
                  <a:cubicBezTo>
                    <a:pt x="116" y="379"/>
                    <a:pt x="117" y="379"/>
                    <a:pt x="118" y="378"/>
                  </a:cubicBezTo>
                  <a:cubicBezTo>
                    <a:pt x="122" y="376"/>
                    <a:pt x="125" y="375"/>
                    <a:pt x="128" y="375"/>
                  </a:cubicBezTo>
                  <a:cubicBezTo>
                    <a:pt x="132" y="374"/>
                    <a:pt x="135" y="374"/>
                    <a:pt x="138" y="371"/>
                  </a:cubicBezTo>
                  <a:cubicBezTo>
                    <a:pt x="139" y="370"/>
                    <a:pt x="139" y="369"/>
                    <a:pt x="139" y="367"/>
                  </a:cubicBezTo>
                  <a:cubicBezTo>
                    <a:pt x="139" y="366"/>
                    <a:pt x="139" y="365"/>
                    <a:pt x="139" y="364"/>
                  </a:cubicBezTo>
                  <a:cubicBezTo>
                    <a:pt x="139" y="364"/>
                    <a:pt x="139" y="364"/>
                    <a:pt x="140" y="364"/>
                  </a:cubicBezTo>
                  <a:cubicBezTo>
                    <a:pt x="139" y="361"/>
                    <a:pt x="139" y="359"/>
                    <a:pt x="139" y="357"/>
                  </a:cubicBezTo>
                  <a:cubicBezTo>
                    <a:pt x="139" y="349"/>
                    <a:pt x="141" y="348"/>
                    <a:pt x="145" y="346"/>
                  </a:cubicBezTo>
                  <a:cubicBezTo>
                    <a:pt x="147" y="346"/>
                    <a:pt x="148" y="345"/>
                    <a:pt x="150" y="344"/>
                  </a:cubicBezTo>
                  <a:cubicBezTo>
                    <a:pt x="151" y="343"/>
                    <a:pt x="151" y="343"/>
                    <a:pt x="151" y="341"/>
                  </a:cubicBezTo>
                  <a:cubicBezTo>
                    <a:pt x="150" y="339"/>
                    <a:pt x="150" y="338"/>
                    <a:pt x="151" y="336"/>
                  </a:cubicBezTo>
                  <a:cubicBezTo>
                    <a:pt x="151" y="336"/>
                    <a:pt x="151" y="336"/>
                    <a:pt x="151" y="336"/>
                  </a:cubicBezTo>
                  <a:cubicBezTo>
                    <a:pt x="154" y="334"/>
                    <a:pt x="156" y="333"/>
                    <a:pt x="158" y="331"/>
                  </a:cubicBezTo>
                  <a:cubicBezTo>
                    <a:pt x="161" y="328"/>
                    <a:pt x="165" y="326"/>
                    <a:pt x="167" y="322"/>
                  </a:cubicBezTo>
                  <a:cubicBezTo>
                    <a:pt x="175" y="310"/>
                    <a:pt x="185" y="305"/>
                    <a:pt x="198" y="301"/>
                  </a:cubicBezTo>
                  <a:cubicBezTo>
                    <a:pt x="200" y="301"/>
                    <a:pt x="201" y="300"/>
                    <a:pt x="202" y="298"/>
                  </a:cubicBezTo>
                  <a:cubicBezTo>
                    <a:pt x="204" y="296"/>
                    <a:pt x="206" y="294"/>
                    <a:pt x="210" y="294"/>
                  </a:cubicBezTo>
                  <a:cubicBezTo>
                    <a:pt x="214" y="294"/>
                    <a:pt x="215" y="300"/>
                    <a:pt x="217" y="305"/>
                  </a:cubicBezTo>
                  <a:cubicBezTo>
                    <a:pt x="218" y="312"/>
                    <a:pt x="219" y="317"/>
                    <a:pt x="224" y="317"/>
                  </a:cubicBezTo>
                  <a:cubicBezTo>
                    <a:pt x="226" y="317"/>
                    <a:pt x="230" y="314"/>
                    <a:pt x="233" y="312"/>
                  </a:cubicBezTo>
                  <a:cubicBezTo>
                    <a:pt x="234" y="311"/>
                    <a:pt x="234" y="310"/>
                    <a:pt x="235" y="310"/>
                  </a:cubicBezTo>
                  <a:cubicBezTo>
                    <a:pt x="238" y="308"/>
                    <a:pt x="243" y="308"/>
                    <a:pt x="247" y="307"/>
                  </a:cubicBezTo>
                  <a:cubicBezTo>
                    <a:pt x="256" y="306"/>
                    <a:pt x="262" y="305"/>
                    <a:pt x="262" y="298"/>
                  </a:cubicBezTo>
                  <a:lnTo>
                    <a:pt x="262" y="290"/>
                  </a:lnTo>
                  <a:cubicBezTo>
                    <a:pt x="262" y="283"/>
                    <a:pt x="264" y="279"/>
                    <a:pt x="266" y="274"/>
                  </a:cubicBezTo>
                  <a:cubicBezTo>
                    <a:pt x="267" y="272"/>
                    <a:pt x="268" y="270"/>
                    <a:pt x="269" y="268"/>
                  </a:cubicBezTo>
                  <a:cubicBezTo>
                    <a:pt x="269" y="266"/>
                    <a:pt x="269" y="264"/>
                    <a:pt x="269" y="262"/>
                  </a:cubicBezTo>
                  <a:cubicBezTo>
                    <a:pt x="270" y="258"/>
                    <a:pt x="270" y="254"/>
                    <a:pt x="273" y="251"/>
                  </a:cubicBezTo>
                  <a:cubicBezTo>
                    <a:pt x="273" y="251"/>
                    <a:pt x="274" y="251"/>
                    <a:pt x="274" y="251"/>
                  </a:cubicBezTo>
                  <a:cubicBezTo>
                    <a:pt x="275" y="251"/>
                    <a:pt x="275" y="252"/>
                    <a:pt x="276" y="252"/>
                  </a:cubicBezTo>
                  <a:cubicBezTo>
                    <a:pt x="277" y="253"/>
                    <a:pt x="278" y="254"/>
                    <a:pt x="280" y="254"/>
                  </a:cubicBezTo>
                  <a:cubicBezTo>
                    <a:pt x="282" y="254"/>
                    <a:pt x="283" y="253"/>
                    <a:pt x="285" y="252"/>
                  </a:cubicBezTo>
                  <a:cubicBezTo>
                    <a:pt x="286" y="251"/>
                    <a:pt x="288" y="250"/>
                    <a:pt x="290" y="250"/>
                  </a:cubicBezTo>
                  <a:cubicBezTo>
                    <a:pt x="288" y="243"/>
                    <a:pt x="287" y="235"/>
                    <a:pt x="285" y="226"/>
                  </a:cubicBezTo>
                  <a:cubicBezTo>
                    <a:pt x="284" y="220"/>
                    <a:pt x="283" y="215"/>
                    <a:pt x="282" y="209"/>
                  </a:cubicBezTo>
                  <a:cubicBezTo>
                    <a:pt x="281" y="205"/>
                    <a:pt x="285" y="201"/>
                    <a:pt x="289" y="197"/>
                  </a:cubicBezTo>
                  <a:cubicBezTo>
                    <a:pt x="294" y="192"/>
                    <a:pt x="300" y="188"/>
                    <a:pt x="300" y="182"/>
                  </a:cubicBezTo>
                  <a:cubicBezTo>
                    <a:pt x="300" y="176"/>
                    <a:pt x="296" y="168"/>
                    <a:pt x="284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6" name="Freeform 1190">
              <a:extLst>
                <a:ext uri="{FF2B5EF4-FFF2-40B4-BE49-F238E27FC236}">
                  <a16:creationId xmlns:a16="http://schemas.microsoft.com/office/drawing/2014/main" xmlns="" id="{1E360BCD-9CED-490A-8D87-5CBE8550EC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5509" y="4442668"/>
              <a:ext cx="58264" cy="90214"/>
            </a:xfrm>
            <a:custGeom>
              <a:avLst/>
              <a:gdLst>
                <a:gd name="T0" fmla="*/ 125 w 136"/>
                <a:gd name="T1" fmla="*/ 163 h 211"/>
                <a:gd name="T2" fmla="*/ 116 w 136"/>
                <a:gd name="T3" fmla="*/ 154 h 211"/>
                <a:gd name="T4" fmla="*/ 104 w 136"/>
                <a:gd name="T5" fmla="*/ 146 h 211"/>
                <a:gd name="T6" fmla="*/ 104 w 136"/>
                <a:gd name="T7" fmla="*/ 129 h 211"/>
                <a:gd name="T8" fmla="*/ 109 w 136"/>
                <a:gd name="T9" fmla="*/ 121 h 211"/>
                <a:gd name="T10" fmla="*/ 116 w 136"/>
                <a:gd name="T11" fmla="*/ 118 h 211"/>
                <a:gd name="T12" fmla="*/ 111 w 136"/>
                <a:gd name="T13" fmla="*/ 116 h 211"/>
                <a:gd name="T14" fmla="*/ 85 w 136"/>
                <a:gd name="T15" fmla="*/ 91 h 211"/>
                <a:gd name="T16" fmla="*/ 84 w 136"/>
                <a:gd name="T17" fmla="*/ 84 h 211"/>
                <a:gd name="T18" fmla="*/ 86 w 136"/>
                <a:gd name="T19" fmla="*/ 72 h 211"/>
                <a:gd name="T20" fmla="*/ 94 w 136"/>
                <a:gd name="T21" fmla="*/ 60 h 211"/>
                <a:gd name="T22" fmla="*/ 76 w 136"/>
                <a:gd name="T23" fmla="*/ 48 h 211"/>
                <a:gd name="T24" fmla="*/ 61 w 136"/>
                <a:gd name="T25" fmla="*/ 38 h 211"/>
                <a:gd name="T26" fmla="*/ 51 w 136"/>
                <a:gd name="T27" fmla="*/ 16 h 211"/>
                <a:gd name="T28" fmla="*/ 52 w 136"/>
                <a:gd name="T29" fmla="*/ 15 h 211"/>
                <a:gd name="T30" fmla="*/ 57 w 136"/>
                <a:gd name="T31" fmla="*/ 18 h 211"/>
                <a:gd name="T32" fmla="*/ 64 w 136"/>
                <a:gd name="T33" fmla="*/ 21 h 211"/>
                <a:gd name="T34" fmla="*/ 65 w 136"/>
                <a:gd name="T35" fmla="*/ 20 h 211"/>
                <a:gd name="T36" fmla="*/ 65 w 136"/>
                <a:gd name="T37" fmla="*/ 10 h 211"/>
                <a:gd name="T38" fmla="*/ 46 w 136"/>
                <a:gd name="T39" fmla="*/ 7 h 211"/>
                <a:gd name="T40" fmla="*/ 46 w 136"/>
                <a:gd name="T41" fmla="*/ 7 h 211"/>
                <a:gd name="T42" fmla="*/ 45 w 136"/>
                <a:gd name="T43" fmla="*/ 7 h 211"/>
                <a:gd name="T44" fmla="*/ 28 w 136"/>
                <a:gd name="T45" fmla="*/ 0 h 211"/>
                <a:gd name="T46" fmla="*/ 28 w 136"/>
                <a:gd name="T47" fmla="*/ 1 h 211"/>
                <a:gd name="T48" fmla="*/ 20 w 136"/>
                <a:gd name="T49" fmla="*/ 16 h 211"/>
                <a:gd name="T50" fmla="*/ 15 w 136"/>
                <a:gd name="T51" fmla="*/ 19 h 211"/>
                <a:gd name="T52" fmla="*/ 5 w 136"/>
                <a:gd name="T53" fmla="*/ 30 h 211"/>
                <a:gd name="T54" fmla="*/ 12 w 136"/>
                <a:gd name="T55" fmla="*/ 47 h 211"/>
                <a:gd name="T56" fmla="*/ 17 w 136"/>
                <a:gd name="T57" fmla="*/ 60 h 211"/>
                <a:gd name="T58" fmla="*/ 15 w 136"/>
                <a:gd name="T59" fmla="*/ 68 h 211"/>
                <a:gd name="T60" fmla="*/ 13 w 136"/>
                <a:gd name="T61" fmla="*/ 76 h 211"/>
                <a:gd name="T62" fmla="*/ 17 w 136"/>
                <a:gd name="T63" fmla="*/ 90 h 211"/>
                <a:gd name="T64" fmla="*/ 21 w 136"/>
                <a:gd name="T65" fmla="*/ 107 h 211"/>
                <a:gd name="T66" fmla="*/ 5 w 136"/>
                <a:gd name="T67" fmla="*/ 131 h 211"/>
                <a:gd name="T68" fmla="*/ 3 w 136"/>
                <a:gd name="T69" fmla="*/ 132 h 211"/>
                <a:gd name="T70" fmla="*/ 0 w 136"/>
                <a:gd name="T71" fmla="*/ 134 h 211"/>
                <a:gd name="T72" fmla="*/ 51 w 136"/>
                <a:gd name="T73" fmla="*/ 170 h 211"/>
                <a:gd name="T74" fmla="*/ 103 w 136"/>
                <a:gd name="T75" fmla="*/ 195 h 211"/>
                <a:gd name="T76" fmla="*/ 136 w 136"/>
                <a:gd name="T77" fmla="*/ 211 h 211"/>
                <a:gd name="T78" fmla="*/ 125 w 136"/>
                <a:gd name="T79" fmla="*/ 16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6" h="211">
                  <a:moveTo>
                    <a:pt x="125" y="163"/>
                  </a:moveTo>
                  <a:cubicBezTo>
                    <a:pt x="122" y="156"/>
                    <a:pt x="120" y="155"/>
                    <a:pt x="116" y="154"/>
                  </a:cubicBezTo>
                  <a:cubicBezTo>
                    <a:pt x="113" y="153"/>
                    <a:pt x="109" y="151"/>
                    <a:pt x="104" y="146"/>
                  </a:cubicBezTo>
                  <a:cubicBezTo>
                    <a:pt x="102" y="143"/>
                    <a:pt x="102" y="135"/>
                    <a:pt x="104" y="129"/>
                  </a:cubicBezTo>
                  <a:cubicBezTo>
                    <a:pt x="104" y="126"/>
                    <a:pt x="106" y="122"/>
                    <a:pt x="109" y="121"/>
                  </a:cubicBezTo>
                  <a:cubicBezTo>
                    <a:pt x="114" y="119"/>
                    <a:pt x="115" y="118"/>
                    <a:pt x="116" y="118"/>
                  </a:cubicBezTo>
                  <a:cubicBezTo>
                    <a:pt x="115" y="117"/>
                    <a:pt x="113" y="116"/>
                    <a:pt x="111" y="116"/>
                  </a:cubicBezTo>
                  <a:cubicBezTo>
                    <a:pt x="103" y="113"/>
                    <a:pt x="89" y="107"/>
                    <a:pt x="85" y="91"/>
                  </a:cubicBezTo>
                  <a:cubicBezTo>
                    <a:pt x="85" y="88"/>
                    <a:pt x="84" y="86"/>
                    <a:pt x="84" y="84"/>
                  </a:cubicBezTo>
                  <a:cubicBezTo>
                    <a:pt x="82" y="78"/>
                    <a:pt x="82" y="77"/>
                    <a:pt x="86" y="72"/>
                  </a:cubicBezTo>
                  <a:cubicBezTo>
                    <a:pt x="92" y="68"/>
                    <a:pt x="94" y="63"/>
                    <a:pt x="94" y="60"/>
                  </a:cubicBezTo>
                  <a:cubicBezTo>
                    <a:pt x="93" y="54"/>
                    <a:pt x="84" y="51"/>
                    <a:pt x="76" y="48"/>
                  </a:cubicBezTo>
                  <a:cubicBezTo>
                    <a:pt x="69" y="45"/>
                    <a:pt x="63" y="42"/>
                    <a:pt x="61" y="38"/>
                  </a:cubicBezTo>
                  <a:cubicBezTo>
                    <a:pt x="50" y="20"/>
                    <a:pt x="50" y="18"/>
                    <a:pt x="51" y="16"/>
                  </a:cubicBezTo>
                  <a:cubicBezTo>
                    <a:pt x="51" y="16"/>
                    <a:pt x="52" y="15"/>
                    <a:pt x="52" y="15"/>
                  </a:cubicBezTo>
                  <a:cubicBezTo>
                    <a:pt x="53" y="15"/>
                    <a:pt x="55" y="16"/>
                    <a:pt x="57" y="18"/>
                  </a:cubicBezTo>
                  <a:cubicBezTo>
                    <a:pt x="59" y="19"/>
                    <a:pt x="62" y="21"/>
                    <a:pt x="64" y="21"/>
                  </a:cubicBezTo>
                  <a:cubicBezTo>
                    <a:pt x="64" y="21"/>
                    <a:pt x="65" y="21"/>
                    <a:pt x="65" y="20"/>
                  </a:cubicBezTo>
                  <a:cubicBezTo>
                    <a:pt x="65" y="20"/>
                    <a:pt x="66" y="17"/>
                    <a:pt x="65" y="10"/>
                  </a:cubicBezTo>
                  <a:cubicBezTo>
                    <a:pt x="60" y="7"/>
                    <a:pt x="54" y="5"/>
                    <a:pt x="46" y="7"/>
                  </a:cubicBezTo>
                  <a:lnTo>
                    <a:pt x="46" y="7"/>
                  </a:lnTo>
                  <a:lnTo>
                    <a:pt x="45" y="7"/>
                  </a:lnTo>
                  <a:cubicBezTo>
                    <a:pt x="37" y="5"/>
                    <a:pt x="32" y="4"/>
                    <a:pt x="28" y="0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6" y="7"/>
                    <a:pt x="24" y="13"/>
                    <a:pt x="20" y="16"/>
                  </a:cubicBezTo>
                  <a:cubicBezTo>
                    <a:pt x="19" y="17"/>
                    <a:pt x="17" y="18"/>
                    <a:pt x="15" y="19"/>
                  </a:cubicBezTo>
                  <a:cubicBezTo>
                    <a:pt x="10" y="21"/>
                    <a:pt x="5" y="24"/>
                    <a:pt x="5" y="30"/>
                  </a:cubicBezTo>
                  <a:cubicBezTo>
                    <a:pt x="5" y="37"/>
                    <a:pt x="9" y="42"/>
                    <a:pt x="12" y="47"/>
                  </a:cubicBezTo>
                  <a:cubicBezTo>
                    <a:pt x="15" y="52"/>
                    <a:pt x="17" y="56"/>
                    <a:pt x="17" y="60"/>
                  </a:cubicBezTo>
                  <a:cubicBezTo>
                    <a:pt x="17" y="63"/>
                    <a:pt x="16" y="66"/>
                    <a:pt x="15" y="68"/>
                  </a:cubicBezTo>
                  <a:cubicBezTo>
                    <a:pt x="14" y="70"/>
                    <a:pt x="13" y="73"/>
                    <a:pt x="13" y="76"/>
                  </a:cubicBezTo>
                  <a:cubicBezTo>
                    <a:pt x="13" y="82"/>
                    <a:pt x="15" y="86"/>
                    <a:pt x="17" y="90"/>
                  </a:cubicBezTo>
                  <a:cubicBezTo>
                    <a:pt x="19" y="95"/>
                    <a:pt x="21" y="100"/>
                    <a:pt x="21" y="107"/>
                  </a:cubicBezTo>
                  <a:cubicBezTo>
                    <a:pt x="21" y="114"/>
                    <a:pt x="12" y="124"/>
                    <a:pt x="5" y="131"/>
                  </a:cubicBezTo>
                  <a:lnTo>
                    <a:pt x="3" y="132"/>
                  </a:lnTo>
                  <a:lnTo>
                    <a:pt x="0" y="134"/>
                  </a:lnTo>
                  <a:cubicBezTo>
                    <a:pt x="4" y="138"/>
                    <a:pt x="26" y="160"/>
                    <a:pt x="51" y="170"/>
                  </a:cubicBezTo>
                  <a:cubicBezTo>
                    <a:pt x="64" y="176"/>
                    <a:pt x="84" y="185"/>
                    <a:pt x="103" y="195"/>
                  </a:cubicBezTo>
                  <a:cubicBezTo>
                    <a:pt x="115" y="201"/>
                    <a:pt x="126" y="207"/>
                    <a:pt x="136" y="211"/>
                  </a:cubicBezTo>
                  <a:cubicBezTo>
                    <a:pt x="135" y="191"/>
                    <a:pt x="131" y="176"/>
                    <a:pt x="125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7" name="Freeform 1191">
              <a:extLst>
                <a:ext uri="{FF2B5EF4-FFF2-40B4-BE49-F238E27FC236}">
                  <a16:creationId xmlns:a16="http://schemas.microsoft.com/office/drawing/2014/main" xmlns="" id="{62037B2A-D34D-4206-9A2A-7F14007DBA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9410" y="4666325"/>
              <a:ext cx="3759" cy="13157"/>
            </a:xfrm>
            <a:custGeom>
              <a:avLst/>
              <a:gdLst>
                <a:gd name="T0" fmla="*/ 0 w 11"/>
                <a:gd name="T1" fmla="*/ 12 h 35"/>
                <a:gd name="T2" fmla="*/ 1 w 11"/>
                <a:gd name="T3" fmla="*/ 17 h 35"/>
                <a:gd name="T4" fmla="*/ 2 w 11"/>
                <a:gd name="T5" fmla="*/ 17 h 35"/>
                <a:gd name="T6" fmla="*/ 3 w 11"/>
                <a:gd name="T7" fmla="*/ 23 h 35"/>
                <a:gd name="T8" fmla="*/ 11 w 11"/>
                <a:gd name="T9" fmla="*/ 35 h 35"/>
                <a:gd name="T10" fmla="*/ 11 w 11"/>
                <a:gd name="T11" fmla="*/ 34 h 35"/>
                <a:gd name="T12" fmla="*/ 7 w 11"/>
                <a:gd name="T13" fmla="*/ 24 h 35"/>
                <a:gd name="T14" fmla="*/ 7 w 11"/>
                <a:gd name="T15" fmla="*/ 13 h 35"/>
                <a:gd name="T16" fmla="*/ 10 w 11"/>
                <a:gd name="T17" fmla="*/ 3 h 35"/>
                <a:gd name="T18" fmla="*/ 10 w 11"/>
                <a:gd name="T19" fmla="*/ 0 h 35"/>
                <a:gd name="T20" fmla="*/ 0 w 11"/>
                <a:gd name="T21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35">
                  <a:moveTo>
                    <a:pt x="0" y="12"/>
                  </a:moveTo>
                  <a:cubicBezTo>
                    <a:pt x="0" y="15"/>
                    <a:pt x="1" y="15"/>
                    <a:pt x="1" y="17"/>
                  </a:cubicBezTo>
                  <a:cubicBezTo>
                    <a:pt x="1" y="17"/>
                    <a:pt x="2" y="17"/>
                    <a:pt x="2" y="17"/>
                  </a:cubicBezTo>
                  <a:cubicBezTo>
                    <a:pt x="2" y="19"/>
                    <a:pt x="3" y="21"/>
                    <a:pt x="3" y="23"/>
                  </a:cubicBezTo>
                  <a:cubicBezTo>
                    <a:pt x="4" y="30"/>
                    <a:pt x="6" y="34"/>
                    <a:pt x="11" y="35"/>
                  </a:cubicBezTo>
                  <a:lnTo>
                    <a:pt x="11" y="34"/>
                  </a:lnTo>
                  <a:cubicBezTo>
                    <a:pt x="10" y="32"/>
                    <a:pt x="7" y="28"/>
                    <a:pt x="7" y="24"/>
                  </a:cubicBezTo>
                  <a:lnTo>
                    <a:pt x="7" y="13"/>
                  </a:lnTo>
                  <a:cubicBezTo>
                    <a:pt x="7" y="10"/>
                    <a:pt x="9" y="5"/>
                    <a:pt x="10" y="3"/>
                  </a:cubicBezTo>
                  <a:lnTo>
                    <a:pt x="10" y="0"/>
                  </a:lnTo>
                  <a:cubicBezTo>
                    <a:pt x="4" y="2"/>
                    <a:pt x="0" y="6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8" name="Freeform 1192">
              <a:extLst>
                <a:ext uri="{FF2B5EF4-FFF2-40B4-BE49-F238E27FC236}">
                  <a16:creationId xmlns:a16="http://schemas.microsoft.com/office/drawing/2014/main" xmlns="" id="{38658F04-BCD0-47B9-A5C7-BE54313807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3169" y="4640012"/>
              <a:ext cx="3759" cy="22554"/>
            </a:xfrm>
            <a:custGeom>
              <a:avLst/>
              <a:gdLst>
                <a:gd name="T0" fmla="*/ 7 w 12"/>
                <a:gd name="T1" fmla="*/ 54 h 54"/>
                <a:gd name="T2" fmla="*/ 8 w 12"/>
                <a:gd name="T3" fmla="*/ 51 h 54"/>
                <a:gd name="T4" fmla="*/ 9 w 12"/>
                <a:gd name="T5" fmla="*/ 46 h 54"/>
                <a:gd name="T6" fmla="*/ 7 w 12"/>
                <a:gd name="T7" fmla="*/ 41 h 54"/>
                <a:gd name="T8" fmla="*/ 6 w 12"/>
                <a:gd name="T9" fmla="*/ 35 h 54"/>
                <a:gd name="T10" fmla="*/ 8 w 12"/>
                <a:gd name="T11" fmla="*/ 30 h 54"/>
                <a:gd name="T12" fmla="*/ 10 w 12"/>
                <a:gd name="T13" fmla="*/ 27 h 54"/>
                <a:gd name="T14" fmla="*/ 10 w 12"/>
                <a:gd name="T15" fmla="*/ 22 h 54"/>
                <a:gd name="T16" fmla="*/ 9 w 12"/>
                <a:gd name="T17" fmla="*/ 15 h 54"/>
                <a:gd name="T18" fmla="*/ 10 w 12"/>
                <a:gd name="T19" fmla="*/ 9 h 54"/>
                <a:gd name="T20" fmla="*/ 12 w 12"/>
                <a:gd name="T21" fmla="*/ 4 h 54"/>
                <a:gd name="T22" fmla="*/ 10 w 12"/>
                <a:gd name="T23" fmla="*/ 0 h 54"/>
                <a:gd name="T24" fmla="*/ 7 w 12"/>
                <a:gd name="T25" fmla="*/ 6 h 54"/>
                <a:gd name="T26" fmla="*/ 0 w 12"/>
                <a:gd name="T27" fmla="*/ 15 h 54"/>
                <a:gd name="T28" fmla="*/ 0 w 12"/>
                <a:gd name="T29" fmla="*/ 16 h 54"/>
                <a:gd name="T30" fmla="*/ 1 w 12"/>
                <a:gd name="T31" fmla="*/ 20 h 54"/>
                <a:gd name="T32" fmla="*/ 2 w 12"/>
                <a:gd name="T33" fmla="*/ 23 h 54"/>
                <a:gd name="T34" fmla="*/ 2 w 12"/>
                <a:gd name="T35" fmla="*/ 35 h 54"/>
                <a:gd name="T36" fmla="*/ 2 w 12"/>
                <a:gd name="T37" fmla="*/ 39 h 54"/>
                <a:gd name="T38" fmla="*/ 3 w 12"/>
                <a:gd name="T39" fmla="*/ 44 h 54"/>
                <a:gd name="T40" fmla="*/ 3 w 12"/>
                <a:gd name="T41" fmla="*/ 44 h 54"/>
                <a:gd name="T42" fmla="*/ 6 w 12"/>
                <a:gd name="T43" fmla="*/ 47 h 54"/>
                <a:gd name="T44" fmla="*/ 6 w 12"/>
                <a:gd name="T45" fmla="*/ 49 h 54"/>
                <a:gd name="T46" fmla="*/ 7 w 12"/>
                <a:gd name="T4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" h="54">
                  <a:moveTo>
                    <a:pt x="7" y="54"/>
                  </a:moveTo>
                  <a:cubicBezTo>
                    <a:pt x="7" y="53"/>
                    <a:pt x="7" y="52"/>
                    <a:pt x="8" y="51"/>
                  </a:cubicBezTo>
                  <a:cubicBezTo>
                    <a:pt x="8" y="49"/>
                    <a:pt x="9" y="48"/>
                    <a:pt x="9" y="46"/>
                  </a:cubicBezTo>
                  <a:cubicBezTo>
                    <a:pt x="9" y="44"/>
                    <a:pt x="8" y="42"/>
                    <a:pt x="7" y="41"/>
                  </a:cubicBezTo>
                  <a:cubicBezTo>
                    <a:pt x="6" y="39"/>
                    <a:pt x="6" y="37"/>
                    <a:pt x="6" y="35"/>
                  </a:cubicBezTo>
                  <a:cubicBezTo>
                    <a:pt x="6" y="33"/>
                    <a:pt x="7" y="31"/>
                    <a:pt x="8" y="30"/>
                  </a:cubicBezTo>
                  <a:cubicBezTo>
                    <a:pt x="9" y="29"/>
                    <a:pt x="10" y="28"/>
                    <a:pt x="10" y="27"/>
                  </a:cubicBezTo>
                  <a:cubicBezTo>
                    <a:pt x="10" y="25"/>
                    <a:pt x="10" y="23"/>
                    <a:pt x="10" y="22"/>
                  </a:cubicBezTo>
                  <a:cubicBezTo>
                    <a:pt x="9" y="20"/>
                    <a:pt x="9" y="18"/>
                    <a:pt x="9" y="15"/>
                  </a:cubicBezTo>
                  <a:cubicBezTo>
                    <a:pt x="9" y="12"/>
                    <a:pt x="10" y="11"/>
                    <a:pt x="10" y="9"/>
                  </a:cubicBezTo>
                  <a:cubicBezTo>
                    <a:pt x="11" y="8"/>
                    <a:pt x="12" y="7"/>
                    <a:pt x="12" y="4"/>
                  </a:cubicBezTo>
                  <a:cubicBezTo>
                    <a:pt x="12" y="3"/>
                    <a:pt x="10" y="0"/>
                    <a:pt x="10" y="0"/>
                  </a:cubicBezTo>
                  <a:cubicBezTo>
                    <a:pt x="8" y="0"/>
                    <a:pt x="8" y="2"/>
                    <a:pt x="7" y="6"/>
                  </a:cubicBezTo>
                  <a:cubicBezTo>
                    <a:pt x="6" y="9"/>
                    <a:pt x="5" y="14"/>
                    <a:pt x="0" y="15"/>
                  </a:cubicBezTo>
                  <a:lnTo>
                    <a:pt x="0" y="16"/>
                  </a:lnTo>
                  <a:cubicBezTo>
                    <a:pt x="0" y="17"/>
                    <a:pt x="0" y="18"/>
                    <a:pt x="1" y="20"/>
                  </a:cubicBezTo>
                  <a:cubicBezTo>
                    <a:pt x="1" y="21"/>
                    <a:pt x="2" y="22"/>
                    <a:pt x="2" y="23"/>
                  </a:cubicBezTo>
                  <a:lnTo>
                    <a:pt x="2" y="35"/>
                  </a:lnTo>
                  <a:cubicBezTo>
                    <a:pt x="2" y="36"/>
                    <a:pt x="2" y="37"/>
                    <a:pt x="2" y="39"/>
                  </a:cubicBezTo>
                  <a:cubicBezTo>
                    <a:pt x="2" y="41"/>
                    <a:pt x="2" y="43"/>
                    <a:pt x="3" y="4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4" y="44"/>
                    <a:pt x="6" y="45"/>
                    <a:pt x="6" y="47"/>
                  </a:cubicBezTo>
                  <a:cubicBezTo>
                    <a:pt x="6" y="48"/>
                    <a:pt x="6" y="49"/>
                    <a:pt x="6" y="49"/>
                  </a:cubicBezTo>
                  <a:cubicBezTo>
                    <a:pt x="6" y="51"/>
                    <a:pt x="6" y="53"/>
                    <a:pt x="7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9" name="Freeform 1193">
              <a:extLst>
                <a:ext uri="{FF2B5EF4-FFF2-40B4-BE49-F238E27FC236}">
                  <a16:creationId xmlns:a16="http://schemas.microsoft.com/office/drawing/2014/main" xmlns="" id="{6F5C852F-EBAB-4665-99F7-BABD2B65524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8807" y="4668204"/>
              <a:ext cx="1880" cy="3759"/>
            </a:xfrm>
            <a:custGeom>
              <a:avLst/>
              <a:gdLst>
                <a:gd name="T0" fmla="*/ 0 w 3"/>
                <a:gd name="T1" fmla="*/ 7 h 7"/>
                <a:gd name="T2" fmla="*/ 0 w 3"/>
                <a:gd name="T3" fmla="*/ 7 h 7"/>
                <a:gd name="T4" fmla="*/ 3 w 3"/>
                <a:gd name="T5" fmla="*/ 2 h 7"/>
                <a:gd name="T6" fmla="*/ 1 w 3"/>
                <a:gd name="T7" fmla="*/ 0 h 7"/>
                <a:gd name="T8" fmla="*/ 1 w 3"/>
                <a:gd name="T9" fmla="*/ 0 h 7"/>
                <a:gd name="T10" fmla="*/ 0 w 3"/>
                <a:gd name="T11" fmla="*/ 6 h 7"/>
                <a:gd name="T12" fmla="*/ 0 w 3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1" y="5"/>
                    <a:pt x="2" y="3"/>
                    <a:pt x="3" y="2"/>
                  </a:cubicBezTo>
                  <a:cubicBezTo>
                    <a:pt x="2" y="2"/>
                    <a:pt x="2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3"/>
                    <a:pt x="0" y="6"/>
                  </a:cubicBezTo>
                  <a:cubicBezTo>
                    <a:pt x="0" y="6"/>
                    <a:pt x="0" y="6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0" name="Freeform 1194">
              <a:extLst>
                <a:ext uri="{FF2B5EF4-FFF2-40B4-BE49-F238E27FC236}">
                  <a16:creationId xmlns:a16="http://schemas.microsoft.com/office/drawing/2014/main" xmlns="" id="{C737192B-B634-4DAB-828B-3424EFF949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8807" y="4619338"/>
              <a:ext cx="1880" cy="13157"/>
            </a:xfrm>
            <a:custGeom>
              <a:avLst/>
              <a:gdLst>
                <a:gd name="T0" fmla="*/ 5 w 7"/>
                <a:gd name="T1" fmla="*/ 28 h 28"/>
                <a:gd name="T2" fmla="*/ 7 w 7"/>
                <a:gd name="T3" fmla="*/ 20 h 28"/>
                <a:gd name="T4" fmla="*/ 7 w 7"/>
                <a:gd name="T5" fmla="*/ 6 h 28"/>
                <a:gd name="T6" fmla="*/ 2 w 7"/>
                <a:gd name="T7" fmla="*/ 0 h 28"/>
                <a:gd name="T8" fmla="*/ 1 w 7"/>
                <a:gd name="T9" fmla="*/ 2 h 28"/>
                <a:gd name="T10" fmla="*/ 1 w 7"/>
                <a:gd name="T11" fmla="*/ 8 h 28"/>
                <a:gd name="T12" fmla="*/ 0 w 7"/>
                <a:gd name="T13" fmla="*/ 14 h 28"/>
                <a:gd name="T14" fmla="*/ 4 w 7"/>
                <a:gd name="T15" fmla="*/ 27 h 28"/>
                <a:gd name="T16" fmla="*/ 5 w 7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28">
                  <a:moveTo>
                    <a:pt x="5" y="28"/>
                  </a:moveTo>
                  <a:cubicBezTo>
                    <a:pt x="6" y="25"/>
                    <a:pt x="7" y="21"/>
                    <a:pt x="7" y="20"/>
                  </a:cubicBezTo>
                  <a:lnTo>
                    <a:pt x="7" y="6"/>
                  </a:lnTo>
                  <a:cubicBezTo>
                    <a:pt x="7" y="3"/>
                    <a:pt x="4" y="0"/>
                    <a:pt x="2" y="0"/>
                  </a:cubicBezTo>
                  <a:cubicBezTo>
                    <a:pt x="2" y="0"/>
                    <a:pt x="1" y="0"/>
                    <a:pt x="1" y="2"/>
                  </a:cubicBezTo>
                  <a:cubicBezTo>
                    <a:pt x="1" y="4"/>
                    <a:pt x="1" y="6"/>
                    <a:pt x="1" y="8"/>
                  </a:cubicBezTo>
                  <a:cubicBezTo>
                    <a:pt x="1" y="10"/>
                    <a:pt x="0" y="12"/>
                    <a:pt x="0" y="14"/>
                  </a:cubicBezTo>
                  <a:cubicBezTo>
                    <a:pt x="0" y="20"/>
                    <a:pt x="2" y="23"/>
                    <a:pt x="4" y="27"/>
                  </a:cubicBezTo>
                  <a:cubicBezTo>
                    <a:pt x="4" y="27"/>
                    <a:pt x="5" y="27"/>
                    <a:pt x="5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1" name="Freeform 1195">
              <a:extLst>
                <a:ext uri="{FF2B5EF4-FFF2-40B4-BE49-F238E27FC236}">
                  <a16:creationId xmlns:a16="http://schemas.microsoft.com/office/drawing/2014/main" xmlns="" id="{25368D41-7049-4897-92E2-3D2985B2DB48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8807" y="4598664"/>
              <a:ext cx="3759" cy="5639"/>
            </a:xfrm>
            <a:custGeom>
              <a:avLst/>
              <a:gdLst>
                <a:gd name="T0" fmla="*/ 5 w 5"/>
                <a:gd name="T1" fmla="*/ 14 h 14"/>
                <a:gd name="T2" fmla="*/ 5 w 5"/>
                <a:gd name="T3" fmla="*/ 14 h 14"/>
                <a:gd name="T4" fmla="*/ 5 w 5"/>
                <a:gd name="T5" fmla="*/ 11 h 14"/>
                <a:gd name="T6" fmla="*/ 2 w 5"/>
                <a:gd name="T7" fmla="*/ 1 h 14"/>
                <a:gd name="T8" fmla="*/ 0 w 5"/>
                <a:gd name="T9" fmla="*/ 0 h 14"/>
                <a:gd name="T10" fmla="*/ 0 w 5"/>
                <a:gd name="T11" fmla="*/ 1 h 14"/>
                <a:gd name="T12" fmla="*/ 2 w 5"/>
                <a:gd name="T13" fmla="*/ 5 h 14"/>
                <a:gd name="T14" fmla="*/ 4 w 5"/>
                <a:gd name="T15" fmla="*/ 9 h 14"/>
                <a:gd name="T16" fmla="*/ 4 w 5"/>
                <a:gd name="T17" fmla="*/ 13 h 14"/>
                <a:gd name="T18" fmla="*/ 5 w 5"/>
                <a:gd name="T1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14">
                  <a:moveTo>
                    <a:pt x="5" y="14"/>
                  </a:move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2"/>
                    <a:pt x="5" y="11"/>
                  </a:cubicBezTo>
                  <a:cubicBezTo>
                    <a:pt x="5" y="6"/>
                    <a:pt x="3" y="4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3"/>
                    <a:pt x="1" y="4"/>
                    <a:pt x="2" y="5"/>
                  </a:cubicBezTo>
                  <a:cubicBezTo>
                    <a:pt x="3" y="6"/>
                    <a:pt x="4" y="8"/>
                    <a:pt x="4" y="9"/>
                  </a:cubicBezTo>
                  <a:lnTo>
                    <a:pt x="4" y="13"/>
                  </a:lnTo>
                  <a:cubicBezTo>
                    <a:pt x="4" y="14"/>
                    <a:pt x="5" y="14"/>
                    <a:pt x="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2" name="Freeform 1196">
              <a:extLst>
                <a:ext uri="{FF2B5EF4-FFF2-40B4-BE49-F238E27FC236}">
                  <a16:creationId xmlns:a16="http://schemas.microsoft.com/office/drawing/2014/main" xmlns="" id="{981AF9FC-5648-463C-9C8C-E19E49A761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8807" y="4594905"/>
              <a:ext cx="0" cy="1880"/>
            </a:xfrm>
            <a:custGeom>
              <a:avLst/>
              <a:gdLst>
                <a:gd name="T0" fmla="*/ 1 w 1"/>
                <a:gd name="T1" fmla="*/ 3 h 3"/>
                <a:gd name="T2" fmla="*/ 1 w 1"/>
                <a:gd name="T3" fmla="*/ 3 h 3"/>
                <a:gd name="T4" fmla="*/ 1 w 1"/>
                <a:gd name="T5" fmla="*/ 0 h 3"/>
                <a:gd name="T6" fmla="*/ 0 w 1"/>
                <a:gd name="T7" fmla="*/ 0 h 3"/>
                <a:gd name="T8" fmla="*/ 0 w 1"/>
                <a:gd name="T9" fmla="*/ 2 h 3"/>
                <a:gd name="T10" fmla="*/ 1 w 1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lnTo>
                    <a:pt x="1" y="3"/>
                  </a:lnTo>
                  <a:lnTo>
                    <a:pt x="1" y="0"/>
                  </a:lnTo>
                  <a:lnTo>
                    <a:pt x="0" y="0"/>
                  </a:ln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0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3" name="Freeform 1197">
              <a:extLst>
                <a:ext uri="{FF2B5EF4-FFF2-40B4-BE49-F238E27FC236}">
                  <a16:creationId xmlns:a16="http://schemas.microsoft.com/office/drawing/2014/main" xmlns="" id="{363D85C8-6F27-463F-BF30-8DB26C5C41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8807" y="4587387"/>
              <a:ext cx="0" cy="0"/>
            </a:xfrm>
            <a:custGeom>
              <a:avLst/>
              <a:gdLst>
                <a:gd name="T0" fmla="*/ 1 w 2"/>
                <a:gd name="T1" fmla="*/ 2 h 2"/>
                <a:gd name="T2" fmla="*/ 2 w 2"/>
                <a:gd name="T3" fmla="*/ 1 h 2"/>
                <a:gd name="T4" fmla="*/ 0 w 2"/>
                <a:gd name="T5" fmla="*/ 0 h 2"/>
                <a:gd name="T6" fmla="*/ 0 w 2"/>
                <a:gd name="T7" fmla="*/ 1 h 2"/>
                <a:gd name="T8" fmla="*/ 1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1" y="1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  <a:lnTo>
                    <a:pt x="0" y="1"/>
                  </a:lnTo>
                  <a:cubicBezTo>
                    <a:pt x="0" y="1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4" name="Freeform 1198">
              <a:extLst>
                <a:ext uri="{FF2B5EF4-FFF2-40B4-BE49-F238E27FC236}">
                  <a16:creationId xmlns:a16="http://schemas.microsoft.com/office/drawing/2014/main" xmlns="" id="{418F5683-D23A-41BE-91AD-146D467B3D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6928" y="4581748"/>
              <a:ext cx="0" cy="1880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2 h 2"/>
                <a:gd name="T4" fmla="*/ 1 w 2"/>
                <a:gd name="T5" fmla="*/ 2 h 2"/>
                <a:gd name="T6" fmla="*/ 2 w 2"/>
                <a:gd name="T7" fmla="*/ 1 h 2"/>
                <a:gd name="T8" fmla="*/ 0 w 2"/>
                <a:gd name="T9" fmla="*/ 0 h 2"/>
                <a:gd name="T10" fmla="*/ 0 w 2"/>
                <a:gd name="T11" fmla="*/ 1 h 2"/>
                <a:gd name="T12" fmla="*/ 1 w 2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  <a:lnTo>
                    <a:pt x="0" y="1"/>
                  </a:lnTo>
                  <a:cubicBezTo>
                    <a:pt x="0" y="1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5" name="Freeform 1199">
              <a:extLst>
                <a:ext uri="{FF2B5EF4-FFF2-40B4-BE49-F238E27FC236}">
                  <a16:creationId xmlns:a16="http://schemas.microsoft.com/office/drawing/2014/main" xmlns="" id="{B4DB04E2-5D84-4E67-9E39-595DA0384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3169" y="4570471"/>
              <a:ext cx="0" cy="1880"/>
            </a:xfrm>
            <a:custGeom>
              <a:avLst/>
              <a:gdLst>
                <a:gd name="T0" fmla="*/ 2 w 3"/>
                <a:gd name="T1" fmla="*/ 0 h 6"/>
                <a:gd name="T2" fmla="*/ 0 w 3"/>
                <a:gd name="T3" fmla="*/ 3 h 6"/>
                <a:gd name="T4" fmla="*/ 2 w 3"/>
                <a:gd name="T5" fmla="*/ 6 h 6"/>
                <a:gd name="T6" fmla="*/ 3 w 3"/>
                <a:gd name="T7" fmla="*/ 3 h 6"/>
                <a:gd name="T8" fmla="*/ 3 w 3"/>
                <a:gd name="T9" fmla="*/ 0 h 6"/>
                <a:gd name="T10" fmla="*/ 2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2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6"/>
                    <a:pt x="1" y="6"/>
                    <a:pt x="2" y="6"/>
                  </a:cubicBezTo>
                  <a:cubicBezTo>
                    <a:pt x="2" y="6"/>
                    <a:pt x="3" y="4"/>
                    <a:pt x="3" y="3"/>
                  </a:cubicBezTo>
                  <a:lnTo>
                    <a:pt x="3" y="0"/>
                  </a:ln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6" name="Freeform 1200">
              <a:extLst>
                <a:ext uri="{FF2B5EF4-FFF2-40B4-BE49-F238E27FC236}">
                  <a16:creationId xmlns:a16="http://schemas.microsoft.com/office/drawing/2014/main" xmlns="" id="{37EEE745-DCA4-4B13-86FC-4B633BB18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1289" y="4564834"/>
              <a:ext cx="1880" cy="0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2 w 2"/>
                <a:gd name="T5" fmla="*/ 1 h 1"/>
                <a:gd name="T6" fmla="*/ 1 w 2"/>
                <a:gd name="T7" fmla="*/ 0 h 1"/>
                <a:gd name="T8" fmla="*/ 0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2" y="1"/>
                  </a:cubicBezTo>
                  <a:lnTo>
                    <a:pt x="1" y="0"/>
                  </a:ln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7" name="Freeform 1201">
              <a:extLst>
                <a:ext uri="{FF2B5EF4-FFF2-40B4-BE49-F238E27FC236}">
                  <a16:creationId xmlns:a16="http://schemas.microsoft.com/office/drawing/2014/main" xmlns="" id="{AE6D0A67-E0EB-404C-A936-C9DDC6578D10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9410" y="4559195"/>
              <a:ext cx="1880" cy="3759"/>
            </a:xfrm>
            <a:custGeom>
              <a:avLst/>
              <a:gdLst>
                <a:gd name="T0" fmla="*/ 0 w 8"/>
                <a:gd name="T1" fmla="*/ 0 h 9"/>
                <a:gd name="T2" fmla="*/ 0 w 8"/>
                <a:gd name="T3" fmla="*/ 0 h 9"/>
                <a:gd name="T4" fmla="*/ 0 w 8"/>
                <a:gd name="T5" fmla="*/ 2 h 9"/>
                <a:gd name="T6" fmla="*/ 2 w 8"/>
                <a:gd name="T7" fmla="*/ 5 h 9"/>
                <a:gd name="T8" fmla="*/ 3 w 8"/>
                <a:gd name="T9" fmla="*/ 5 h 9"/>
                <a:gd name="T10" fmla="*/ 3 w 8"/>
                <a:gd name="T11" fmla="*/ 6 h 9"/>
                <a:gd name="T12" fmla="*/ 6 w 8"/>
                <a:gd name="T13" fmla="*/ 9 h 9"/>
                <a:gd name="T14" fmla="*/ 8 w 8"/>
                <a:gd name="T15" fmla="*/ 6 h 9"/>
                <a:gd name="T16" fmla="*/ 0 w 8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9">
                  <a:moveTo>
                    <a:pt x="0" y="0"/>
                  </a:moveTo>
                  <a:lnTo>
                    <a:pt x="0" y="0"/>
                  </a:lnTo>
                  <a:cubicBezTo>
                    <a:pt x="0" y="1"/>
                    <a:pt x="0" y="2"/>
                    <a:pt x="0" y="2"/>
                  </a:cubicBezTo>
                  <a:cubicBezTo>
                    <a:pt x="1" y="4"/>
                    <a:pt x="1" y="5"/>
                    <a:pt x="2" y="5"/>
                  </a:cubicBezTo>
                  <a:lnTo>
                    <a:pt x="3" y="5"/>
                  </a:lnTo>
                  <a:lnTo>
                    <a:pt x="3" y="6"/>
                  </a:lnTo>
                  <a:cubicBezTo>
                    <a:pt x="3" y="9"/>
                    <a:pt x="3" y="9"/>
                    <a:pt x="6" y="9"/>
                  </a:cubicBezTo>
                  <a:cubicBezTo>
                    <a:pt x="7" y="9"/>
                    <a:pt x="7" y="8"/>
                    <a:pt x="8" y="6"/>
                  </a:cubicBezTo>
                  <a:cubicBezTo>
                    <a:pt x="6" y="4"/>
                    <a:pt x="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8" name="Freeform 1202">
              <a:extLst>
                <a:ext uri="{FF2B5EF4-FFF2-40B4-BE49-F238E27FC236}">
                  <a16:creationId xmlns:a16="http://schemas.microsoft.com/office/drawing/2014/main" xmlns="" id="{61888A2A-FD36-4C91-AB47-2FA6E0B0D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3771" y="4540400"/>
              <a:ext cx="1880" cy="11277"/>
            </a:xfrm>
            <a:custGeom>
              <a:avLst/>
              <a:gdLst>
                <a:gd name="T0" fmla="*/ 3 w 7"/>
                <a:gd name="T1" fmla="*/ 2 h 26"/>
                <a:gd name="T2" fmla="*/ 3 w 7"/>
                <a:gd name="T3" fmla="*/ 2 h 26"/>
                <a:gd name="T4" fmla="*/ 0 w 7"/>
                <a:gd name="T5" fmla="*/ 0 h 26"/>
                <a:gd name="T6" fmla="*/ 0 w 7"/>
                <a:gd name="T7" fmla="*/ 4 h 26"/>
                <a:gd name="T8" fmla="*/ 1 w 7"/>
                <a:gd name="T9" fmla="*/ 7 h 26"/>
                <a:gd name="T10" fmla="*/ 2 w 7"/>
                <a:gd name="T11" fmla="*/ 12 h 26"/>
                <a:gd name="T12" fmla="*/ 1 w 7"/>
                <a:gd name="T13" fmla="*/ 16 h 26"/>
                <a:gd name="T14" fmla="*/ 0 w 7"/>
                <a:gd name="T15" fmla="*/ 20 h 26"/>
                <a:gd name="T16" fmla="*/ 5 w 7"/>
                <a:gd name="T17" fmla="*/ 26 h 26"/>
                <a:gd name="T18" fmla="*/ 7 w 7"/>
                <a:gd name="T19" fmla="*/ 24 h 26"/>
                <a:gd name="T20" fmla="*/ 7 w 7"/>
                <a:gd name="T21" fmla="*/ 12 h 26"/>
                <a:gd name="T22" fmla="*/ 5 w 7"/>
                <a:gd name="T23" fmla="*/ 5 h 26"/>
                <a:gd name="T24" fmla="*/ 3 w 7"/>
                <a:gd name="T25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26">
                  <a:moveTo>
                    <a:pt x="3" y="2"/>
                  </a:moveTo>
                  <a:lnTo>
                    <a:pt x="3" y="2"/>
                  </a:lnTo>
                  <a:cubicBezTo>
                    <a:pt x="2" y="1"/>
                    <a:pt x="1" y="1"/>
                    <a:pt x="0" y="0"/>
                  </a:cubicBezTo>
                  <a:lnTo>
                    <a:pt x="0" y="4"/>
                  </a:lnTo>
                  <a:cubicBezTo>
                    <a:pt x="0" y="6"/>
                    <a:pt x="0" y="7"/>
                    <a:pt x="1" y="7"/>
                  </a:cubicBezTo>
                  <a:cubicBezTo>
                    <a:pt x="1" y="8"/>
                    <a:pt x="2" y="9"/>
                    <a:pt x="2" y="12"/>
                  </a:cubicBezTo>
                  <a:cubicBezTo>
                    <a:pt x="2" y="14"/>
                    <a:pt x="2" y="15"/>
                    <a:pt x="1" y="16"/>
                  </a:cubicBezTo>
                  <a:cubicBezTo>
                    <a:pt x="0" y="17"/>
                    <a:pt x="0" y="18"/>
                    <a:pt x="0" y="20"/>
                  </a:cubicBezTo>
                  <a:cubicBezTo>
                    <a:pt x="0" y="22"/>
                    <a:pt x="4" y="26"/>
                    <a:pt x="5" y="26"/>
                  </a:cubicBezTo>
                  <a:cubicBezTo>
                    <a:pt x="7" y="26"/>
                    <a:pt x="7" y="24"/>
                    <a:pt x="7" y="24"/>
                  </a:cubicBezTo>
                  <a:lnTo>
                    <a:pt x="7" y="12"/>
                  </a:lnTo>
                  <a:cubicBezTo>
                    <a:pt x="6" y="10"/>
                    <a:pt x="5" y="7"/>
                    <a:pt x="5" y="5"/>
                  </a:cubicBezTo>
                  <a:cubicBezTo>
                    <a:pt x="5" y="2"/>
                    <a:pt x="5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9" name="Freeform 1203">
              <a:extLst>
                <a:ext uri="{FF2B5EF4-FFF2-40B4-BE49-F238E27FC236}">
                  <a16:creationId xmlns:a16="http://schemas.microsoft.com/office/drawing/2014/main" xmlns="" id="{072E34C3-BC43-4548-8B71-F68725D764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3771" y="4536641"/>
              <a:ext cx="1880" cy="1880"/>
            </a:xfrm>
            <a:custGeom>
              <a:avLst/>
              <a:gdLst>
                <a:gd name="T0" fmla="*/ 0 w 6"/>
                <a:gd name="T1" fmla="*/ 0 h 4"/>
                <a:gd name="T2" fmla="*/ 0 w 6"/>
                <a:gd name="T3" fmla="*/ 2 h 4"/>
                <a:gd name="T4" fmla="*/ 3 w 6"/>
                <a:gd name="T5" fmla="*/ 4 h 4"/>
                <a:gd name="T6" fmla="*/ 6 w 6"/>
                <a:gd name="T7" fmla="*/ 3 h 4"/>
                <a:gd name="T8" fmla="*/ 2 w 6"/>
                <a:gd name="T9" fmla="*/ 0 h 4"/>
                <a:gd name="T10" fmla="*/ 0 w 6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4">
                  <a:moveTo>
                    <a:pt x="0" y="0"/>
                  </a:moveTo>
                  <a:lnTo>
                    <a:pt x="0" y="2"/>
                  </a:lnTo>
                  <a:cubicBezTo>
                    <a:pt x="0" y="3"/>
                    <a:pt x="1" y="4"/>
                    <a:pt x="3" y="4"/>
                  </a:cubicBezTo>
                  <a:cubicBezTo>
                    <a:pt x="5" y="4"/>
                    <a:pt x="6" y="4"/>
                    <a:pt x="6" y="3"/>
                  </a:cubicBezTo>
                  <a:lnTo>
                    <a:pt x="2" y="0"/>
                  </a:ln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0" name="Freeform 1204">
              <a:extLst>
                <a:ext uri="{FF2B5EF4-FFF2-40B4-BE49-F238E27FC236}">
                  <a16:creationId xmlns:a16="http://schemas.microsoft.com/office/drawing/2014/main" xmlns="" id="{1A6B8941-0686-49E8-9D5B-B9D132076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8134" y="4542280"/>
              <a:ext cx="1880" cy="1880"/>
            </a:xfrm>
            <a:custGeom>
              <a:avLst/>
              <a:gdLst>
                <a:gd name="T0" fmla="*/ 3 w 5"/>
                <a:gd name="T1" fmla="*/ 0 h 4"/>
                <a:gd name="T2" fmla="*/ 2 w 5"/>
                <a:gd name="T3" fmla="*/ 0 h 4"/>
                <a:gd name="T4" fmla="*/ 0 w 5"/>
                <a:gd name="T5" fmla="*/ 3 h 4"/>
                <a:gd name="T6" fmla="*/ 4 w 5"/>
                <a:gd name="T7" fmla="*/ 4 h 4"/>
                <a:gd name="T8" fmla="*/ 5 w 5"/>
                <a:gd name="T9" fmla="*/ 4 h 4"/>
                <a:gd name="T10" fmla="*/ 5 w 5"/>
                <a:gd name="T11" fmla="*/ 1 h 4"/>
                <a:gd name="T12" fmla="*/ 3 w 5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1" y="2"/>
                    <a:pt x="0" y="3"/>
                  </a:cubicBezTo>
                  <a:cubicBezTo>
                    <a:pt x="1" y="3"/>
                    <a:pt x="3" y="4"/>
                    <a:pt x="4" y="4"/>
                  </a:cubicBezTo>
                  <a:lnTo>
                    <a:pt x="5" y="4"/>
                  </a:lnTo>
                  <a:lnTo>
                    <a:pt x="5" y="1"/>
                  </a:lnTo>
                  <a:cubicBezTo>
                    <a:pt x="4" y="1"/>
                    <a:pt x="4" y="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1" name="Freeform 1205">
              <a:extLst>
                <a:ext uri="{FF2B5EF4-FFF2-40B4-BE49-F238E27FC236}">
                  <a16:creationId xmlns:a16="http://schemas.microsoft.com/office/drawing/2014/main" xmlns="" id="{8308F47A-72CA-4ED1-9059-F58AD723545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9584" y="4256601"/>
              <a:ext cx="7518" cy="16916"/>
            </a:xfrm>
            <a:custGeom>
              <a:avLst/>
              <a:gdLst>
                <a:gd name="T0" fmla="*/ 16 w 16"/>
                <a:gd name="T1" fmla="*/ 43 h 43"/>
                <a:gd name="T2" fmla="*/ 16 w 16"/>
                <a:gd name="T3" fmla="*/ 43 h 43"/>
                <a:gd name="T4" fmla="*/ 16 w 16"/>
                <a:gd name="T5" fmla="*/ 0 h 43"/>
                <a:gd name="T6" fmla="*/ 0 w 16"/>
                <a:gd name="T7" fmla="*/ 29 h 43"/>
                <a:gd name="T8" fmla="*/ 16 w 16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43">
                  <a:moveTo>
                    <a:pt x="16" y="43"/>
                  </a:moveTo>
                  <a:lnTo>
                    <a:pt x="16" y="43"/>
                  </a:lnTo>
                  <a:lnTo>
                    <a:pt x="16" y="0"/>
                  </a:lnTo>
                  <a:cubicBezTo>
                    <a:pt x="5" y="6"/>
                    <a:pt x="0" y="16"/>
                    <a:pt x="0" y="29"/>
                  </a:cubicBezTo>
                  <a:cubicBezTo>
                    <a:pt x="0" y="42"/>
                    <a:pt x="7" y="42"/>
                    <a:pt x="1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2" name="Freeform 1206">
              <a:extLst>
                <a:ext uri="{FF2B5EF4-FFF2-40B4-BE49-F238E27FC236}">
                  <a16:creationId xmlns:a16="http://schemas.microsoft.com/office/drawing/2014/main" xmlns="" id="{FA9D2E2A-D4F9-4B9C-9735-A88B768E6BC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2209" y="4341177"/>
              <a:ext cx="84576" cy="157875"/>
            </a:xfrm>
            <a:custGeom>
              <a:avLst/>
              <a:gdLst>
                <a:gd name="T0" fmla="*/ 195 w 199"/>
                <a:gd name="T1" fmla="*/ 226 h 373"/>
                <a:gd name="T2" fmla="*/ 186 w 199"/>
                <a:gd name="T3" fmla="*/ 230 h 373"/>
                <a:gd name="T4" fmla="*/ 187 w 199"/>
                <a:gd name="T5" fmla="*/ 243 h 373"/>
                <a:gd name="T6" fmla="*/ 158 w 199"/>
                <a:gd name="T7" fmla="*/ 214 h 373"/>
                <a:gd name="T8" fmla="*/ 134 w 199"/>
                <a:gd name="T9" fmla="*/ 175 h 373"/>
                <a:gd name="T10" fmla="*/ 141 w 199"/>
                <a:gd name="T11" fmla="*/ 158 h 373"/>
                <a:gd name="T12" fmla="*/ 141 w 199"/>
                <a:gd name="T13" fmla="*/ 138 h 373"/>
                <a:gd name="T14" fmla="*/ 144 w 199"/>
                <a:gd name="T15" fmla="*/ 136 h 373"/>
                <a:gd name="T16" fmla="*/ 158 w 199"/>
                <a:gd name="T17" fmla="*/ 148 h 373"/>
                <a:gd name="T18" fmla="*/ 154 w 199"/>
                <a:gd name="T19" fmla="*/ 137 h 373"/>
                <a:gd name="T20" fmla="*/ 179 w 199"/>
                <a:gd name="T21" fmla="*/ 88 h 373"/>
                <a:gd name="T22" fmla="*/ 182 w 199"/>
                <a:gd name="T23" fmla="*/ 88 h 373"/>
                <a:gd name="T24" fmla="*/ 145 w 199"/>
                <a:gd name="T25" fmla="*/ 2 h 373"/>
                <a:gd name="T26" fmla="*/ 133 w 199"/>
                <a:gd name="T27" fmla="*/ 2 h 373"/>
                <a:gd name="T28" fmla="*/ 131 w 199"/>
                <a:gd name="T29" fmla="*/ 10 h 373"/>
                <a:gd name="T30" fmla="*/ 127 w 199"/>
                <a:gd name="T31" fmla="*/ 23 h 373"/>
                <a:gd name="T32" fmla="*/ 123 w 199"/>
                <a:gd name="T33" fmla="*/ 46 h 373"/>
                <a:gd name="T34" fmla="*/ 95 w 199"/>
                <a:gd name="T35" fmla="*/ 60 h 373"/>
                <a:gd name="T36" fmla="*/ 83 w 199"/>
                <a:gd name="T37" fmla="*/ 67 h 373"/>
                <a:gd name="T38" fmla="*/ 69 w 199"/>
                <a:gd name="T39" fmla="*/ 44 h 373"/>
                <a:gd name="T40" fmla="*/ 59 w 199"/>
                <a:gd name="T41" fmla="*/ 51 h 373"/>
                <a:gd name="T42" fmla="*/ 18 w 199"/>
                <a:gd name="T43" fmla="*/ 81 h 373"/>
                <a:gd name="T44" fmla="*/ 12 w 199"/>
                <a:gd name="T45" fmla="*/ 89 h 373"/>
                <a:gd name="T46" fmla="*/ 5 w 199"/>
                <a:gd name="T47" fmla="*/ 97 h 373"/>
                <a:gd name="T48" fmla="*/ 0 w 199"/>
                <a:gd name="T49" fmla="*/ 108 h 373"/>
                <a:gd name="T50" fmla="*/ 5 w 199"/>
                <a:gd name="T51" fmla="*/ 112 h 373"/>
                <a:gd name="T52" fmla="*/ 14 w 199"/>
                <a:gd name="T53" fmla="*/ 121 h 373"/>
                <a:gd name="T54" fmla="*/ 25 w 199"/>
                <a:gd name="T55" fmla="*/ 128 h 373"/>
                <a:gd name="T56" fmla="*/ 40 w 199"/>
                <a:gd name="T57" fmla="*/ 140 h 373"/>
                <a:gd name="T58" fmla="*/ 50 w 199"/>
                <a:gd name="T59" fmla="*/ 150 h 373"/>
                <a:gd name="T60" fmla="*/ 64 w 199"/>
                <a:gd name="T61" fmla="*/ 162 h 373"/>
                <a:gd name="T62" fmla="*/ 68 w 199"/>
                <a:gd name="T63" fmla="*/ 165 h 373"/>
                <a:gd name="T64" fmla="*/ 72 w 199"/>
                <a:gd name="T65" fmla="*/ 165 h 373"/>
                <a:gd name="T66" fmla="*/ 82 w 199"/>
                <a:gd name="T67" fmla="*/ 165 h 373"/>
                <a:gd name="T68" fmla="*/ 62 w 199"/>
                <a:gd name="T69" fmla="*/ 146 h 373"/>
                <a:gd name="T70" fmla="*/ 78 w 199"/>
                <a:gd name="T71" fmla="*/ 116 h 373"/>
                <a:gd name="T72" fmla="*/ 80 w 199"/>
                <a:gd name="T73" fmla="*/ 117 h 373"/>
                <a:gd name="T74" fmla="*/ 95 w 199"/>
                <a:gd name="T75" fmla="*/ 156 h 373"/>
                <a:gd name="T76" fmla="*/ 112 w 199"/>
                <a:gd name="T77" fmla="*/ 193 h 373"/>
                <a:gd name="T78" fmla="*/ 137 w 199"/>
                <a:gd name="T79" fmla="*/ 278 h 373"/>
                <a:gd name="T80" fmla="*/ 145 w 199"/>
                <a:gd name="T81" fmla="*/ 325 h 373"/>
                <a:gd name="T82" fmla="*/ 171 w 199"/>
                <a:gd name="T83" fmla="*/ 373 h 373"/>
                <a:gd name="T84" fmla="*/ 191 w 199"/>
                <a:gd name="T85" fmla="*/ 347 h 373"/>
                <a:gd name="T86" fmla="*/ 183 w 199"/>
                <a:gd name="T87" fmla="*/ 316 h 373"/>
                <a:gd name="T88" fmla="*/ 187 w 199"/>
                <a:gd name="T89" fmla="*/ 300 h 373"/>
                <a:gd name="T90" fmla="*/ 176 w 199"/>
                <a:gd name="T91" fmla="*/ 270 h 373"/>
                <a:gd name="T92" fmla="*/ 190 w 199"/>
                <a:gd name="T93" fmla="*/ 256 h 373"/>
                <a:gd name="T94" fmla="*/ 199 w 199"/>
                <a:gd name="T95" fmla="*/ 238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" h="373">
                  <a:moveTo>
                    <a:pt x="199" y="238"/>
                  </a:moveTo>
                  <a:cubicBezTo>
                    <a:pt x="197" y="235"/>
                    <a:pt x="196" y="231"/>
                    <a:pt x="195" y="226"/>
                  </a:cubicBezTo>
                  <a:cubicBezTo>
                    <a:pt x="195" y="225"/>
                    <a:pt x="193" y="224"/>
                    <a:pt x="192" y="224"/>
                  </a:cubicBezTo>
                  <a:cubicBezTo>
                    <a:pt x="190" y="224"/>
                    <a:pt x="188" y="226"/>
                    <a:pt x="186" y="230"/>
                  </a:cubicBezTo>
                  <a:cubicBezTo>
                    <a:pt x="185" y="231"/>
                    <a:pt x="186" y="233"/>
                    <a:pt x="186" y="236"/>
                  </a:cubicBezTo>
                  <a:cubicBezTo>
                    <a:pt x="187" y="239"/>
                    <a:pt x="188" y="241"/>
                    <a:pt x="187" y="243"/>
                  </a:cubicBezTo>
                  <a:cubicBezTo>
                    <a:pt x="186" y="244"/>
                    <a:pt x="184" y="245"/>
                    <a:pt x="181" y="244"/>
                  </a:cubicBezTo>
                  <a:cubicBezTo>
                    <a:pt x="175" y="242"/>
                    <a:pt x="167" y="229"/>
                    <a:pt x="158" y="214"/>
                  </a:cubicBezTo>
                  <a:cubicBezTo>
                    <a:pt x="151" y="204"/>
                    <a:pt x="144" y="192"/>
                    <a:pt x="138" y="186"/>
                  </a:cubicBezTo>
                  <a:cubicBezTo>
                    <a:pt x="134" y="182"/>
                    <a:pt x="133" y="178"/>
                    <a:pt x="134" y="175"/>
                  </a:cubicBezTo>
                  <a:cubicBezTo>
                    <a:pt x="136" y="171"/>
                    <a:pt x="140" y="169"/>
                    <a:pt x="147" y="167"/>
                  </a:cubicBezTo>
                  <a:cubicBezTo>
                    <a:pt x="148" y="164"/>
                    <a:pt x="147" y="162"/>
                    <a:pt x="141" y="158"/>
                  </a:cubicBezTo>
                  <a:cubicBezTo>
                    <a:pt x="141" y="157"/>
                    <a:pt x="141" y="157"/>
                    <a:pt x="141" y="157"/>
                  </a:cubicBezTo>
                  <a:lnTo>
                    <a:pt x="141" y="138"/>
                  </a:lnTo>
                  <a:cubicBezTo>
                    <a:pt x="141" y="138"/>
                    <a:pt x="141" y="138"/>
                    <a:pt x="141" y="138"/>
                  </a:cubicBezTo>
                  <a:cubicBezTo>
                    <a:pt x="142" y="136"/>
                    <a:pt x="143" y="136"/>
                    <a:pt x="144" y="136"/>
                  </a:cubicBezTo>
                  <a:cubicBezTo>
                    <a:pt x="146" y="136"/>
                    <a:pt x="149" y="139"/>
                    <a:pt x="152" y="142"/>
                  </a:cubicBezTo>
                  <a:cubicBezTo>
                    <a:pt x="154" y="145"/>
                    <a:pt x="157" y="148"/>
                    <a:pt x="158" y="148"/>
                  </a:cubicBezTo>
                  <a:cubicBezTo>
                    <a:pt x="160" y="148"/>
                    <a:pt x="160" y="147"/>
                    <a:pt x="160" y="147"/>
                  </a:cubicBezTo>
                  <a:cubicBezTo>
                    <a:pt x="161" y="145"/>
                    <a:pt x="157" y="141"/>
                    <a:pt x="154" y="137"/>
                  </a:cubicBezTo>
                  <a:cubicBezTo>
                    <a:pt x="151" y="132"/>
                    <a:pt x="147" y="127"/>
                    <a:pt x="147" y="123"/>
                  </a:cubicBezTo>
                  <a:cubicBezTo>
                    <a:pt x="148" y="88"/>
                    <a:pt x="171" y="88"/>
                    <a:pt x="179" y="88"/>
                  </a:cubicBezTo>
                  <a:lnTo>
                    <a:pt x="180" y="88"/>
                  </a:lnTo>
                  <a:cubicBezTo>
                    <a:pt x="181" y="88"/>
                    <a:pt x="182" y="88"/>
                    <a:pt x="182" y="88"/>
                  </a:cubicBezTo>
                  <a:cubicBezTo>
                    <a:pt x="173" y="76"/>
                    <a:pt x="161" y="44"/>
                    <a:pt x="151" y="0"/>
                  </a:cubicBezTo>
                  <a:cubicBezTo>
                    <a:pt x="148" y="0"/>
                    <a:pt x="147" y="1"/>
                    <a:pt x="145" y="2"/>
                  </a:cubicBezTo>
                  <a:cubicBezTo>
                    <a:pt x="143" y="3"/>
                    <a:pt x="141" y="4"/>
                    <a:pt x="139" y="4"/>
                  </a:cubicBezTo>
                  <a:cubicBezTo>
                    <a:pt x="136" y="4"/>
                    <a:pt x="135" y="3"/>
                    <a:pt x="133" y="2"/>
                  </a:cubicBezTo>
                  <a:cubicBezTo>
                    <a:pt x="133" y="2"/>
                    <a:pt x="133" y="2"/>
                    <a:pt x="133" y="2"/>
                  </a:cubicBezTo>
                  <a:cubicBezTo>
                    <a:pt x="131" y="4"/>
                    <a:pt x="131" y="7"/>
                    <a:pt x="131" y="10"/>
                  </a:cubicBezTo>
                  <a:cubicBezTo>
                    <a:pt x="131" y="12"/>
                    <a:pt x="130" y="14"/>
                    <a:pt x="130" y="17"/>
                  </a:cubicBezTo>
                  <a:cubicBezTo>
                    <a:pt x="129" y="19"/>
                    <a:pt x="128" y="21"/>
                    <a:pt x="127" y="23"/>
                  </a:cubicBezTo>
                  <a:cubicBezTo>
                    <a:pt x="125" y="27"/>
                    <a:pt x="123" y="32"/>
                    <a:pt x="123" y="38"/>
                  </a:cubicBezTo>
                  <a:lnTo>
                    <a:pt x="123" y="46"/>
                  </a:lnTo>
                  <a:cubicBezTo>
                    <a:pt x="123" y="56"/>
                    <a:pt x="114" y="57"/>
                    <a:pt x="106" y="58"/>
                  </a:cubicBezTo>
                  <a:cubicBezTo>
                    <a:pt x="102" y="58"/>
                    <a:pt x="98" y="58"/>
                    <a:pt x="95" y="60"/>
                  </a:cubicBezTo>
                  <a:cubicBezTo>
                    <a:pt x="95" y="60"/>
                    <a:pt x="94" y="61"/>
                    <a:pt x="93" y="62"/>
                  </a:cubicBezTo>
                  <a:cubicBezTo>
                    <a:pt x="90" y="64"/>
                    <a:pt x="86" y="67"/>
                    <a:pt x="83" y="67"/>
                  </a:cubicBezTo>
                  <a:cubicBezTo>
                    <a:pt x="76" y="67"/>
                    <a:pt x="74" y="60"/>
                    <a:pt x="73" y="53"/>
                  </a:cubicBezTo>
                  <a:cubicBezTo>
                    <a:pt x="72" y="48"/>
                    <a:pt x="71" y="44"/>
                    <a:pt x="69" y="44"/>
                  </a:cubicBezTo>
                  <a:cubicBezTo>
                    <a:pt x="66" y="44"/>
                    <a:pt x="65" y="46"/>
                    <a:pt x="63" y="48"/>
                  </a:cubicBezTo>
                  <a:cubicBezTo>
                    <a:pt x="62" y="49"/>
                    <a:pt x="61" y="51"/>
                    <a:pt x="59" y="51"/>
                  </a:cubicBezTo>
                  <a:cubicBezTo>
                    <a:pt x="45" y="55"/>
                    <a:pt x="36" y="60"/>
                    <a:pt x="28" y="71"/>
                  </a:cubicBezTo>
                  <a:cubicBezTo>
                    <a:pt x="25" y="76"/>
                    <a:pt x="22" y="78"/>
                    <a:pt x="18" y="81"/>
                  </a:cubicBezTo>
                  <a:cubicBezTo>
                    <a:pt x="16" y="82"/>
                    <a:pt x="14" y="84"/>
                    <a:pt x="12" y="86"/>
                  </a:cubicBezTo>
                  <a:cubicBezTo>
                    <a:pt x="12" y="86"/>
                    <a:pt x="12" y="88"/>
                    <a:pt x="12" y="89"/>
                  </a:cubicBezTo>
                  <a:cubicBezTo>
                    <a:pt x="12" y="90"/>
                    <a:pt x="12" y="93"/>
                    <a:pt x="10" y="94"/>
                  </a:cubicBezTo>
                  <a:cubicBezTo>
                    <a:pt x="8" y="95"/>
                    <a:pt x="6" y="96"/>
                    <a:pt x="5" y="97"/>
                  </a:cubicBezTo>
                  <a:cubicBezTo>
                    <a:pt x="2" y="98"/>
                    <a:pt x="1" y="98"/>
                    <a:pt x="1" y="105"/>
                  </a:cubicBezTo>
                  <a:cubicBezTo>
                    <a:pt x="1" y="106"/>
                    <a:pt x="1" y="107"/>
                    <a:pt x="0" y="108"/>
                  </a:cubicBezTo>
                  <a:cubicBezTo>
                    <a:pt x="0" y="109"/>
                    <a:pt x="0" y="111"/>
                    <a:pt x="0" y="111"/>
                  </a:cubicBezTo>
                  <a:cubicBezTo>
                    <a:pt x="1" y="112"/>
                    <a:pt x="3" y="112"/>
                    <a:pt x="5" y="112"/>
                  </a:cubicBezTo>
                  <a:cubicBezTo>
                    <a:pt x="7" y="112"/>
                    <a:pt x="10" y="112"/>
                    <a:pt x="12" y="112"/>
                  </a:cubicBezTo>
                  <a:cubicBezTo>
                    <a:pt x="15" y="114"/>
                    <a:pt x="15" y="118"/>
                    <a:pt x="14" y="121"/>
                  </a:cubicBezTo>
                  <a:cubicBezTo>
                    <a:pt x="14" y="122"/>
                    <a:pt x="14" y="123"/>
                    <a:pt x="14" y="124"/>
                  </a:cubicBezTo>
                  <a:cubicBezTo>
                    <a:pt x="15" y="128"/>
                    <a:pt x="19" y="128"/>
                    <a:pt x="25" y="128"/>
                  </a:cubicBezTo>
                  <a:cubicBezTo>
                    <a:pt x="25" y="128"/>
                    <a:pt x="25" y="128"/>
                    <a:pt x="25" y="128"/>
                  </a:cubicBezTo>
                  <a:lnTo>
                    <a:pt x="40" y="140"/>
                  </a:lnTo>
                  <a:cubicBezTo>
                    <a:pt x="40" y="140"/>
                    <a:pt x="40" y="140"/>
                    <a:pt x="40" y="141"/>
                  </a:cubicBezTo>
                  <a:cubicBezTo>
                    <a:pt x="40" y="150"/>
                    <a:pt x="43" y="150"/>
                    <a:pt x="50" y="150"/>
                  </a:cubicBezTo>
                  <a:cubicBezTo>
                    <a:pt x="51" y="150"/>
                    <a:pt x="53" y="150"/>
                    <a:pt x="56" y="151"/>
                  </a:cubicBezTo>
                  <a:cubicBezTo>
                    <a:pt x="61" y="151"/>
                    <a:pt x="62" y="157"/>
                    <a:pt x="64" y="162"/>
                  </a:cubicBezTo>
                  <a:cubicBezTo>
                    <a:pt x="64" y="164"/>
                    <a:pt x="65" y="166"/>
                    <a:pt x="66" y="166"/>
                  </a:cubicBezTo>
                  <a:cubicBezTo>
                    <a:pt x="67" y="166"/>
                    <a:pt x="67" y="166"/>
                    <a:pt x="68" y="165"/>
                  </a:cubicBezTo>
                  <a:cubicBezTo>
                    <a:pt x="69" y="165"/>
                    <a:pt x="70" y="164"/>
                    <a:pt x="71" y="164"/>
                  </a:cubicBezTo>
                  <a:cubicBezTo>
                    <a:pt x="72" y="164"/>
                    <a:pt x="72" y="165"/>
                    <a:pt x="72" y="165"/>
                  </a:cubicBezTo>
                  <a:cubicBezTo>
                    <a:pt x="72" y="167"/>
                    <a:pt x="75" y="169"/>
                    <a:pt x="77" y="169"/>
                  </a:cubicBezTo>
                  <a:cubicBezTo>
                    <a:pt x="79" y="169"/>
                    <a:pt x="81" y="167"/>
                    <a:pt x="82" y="165"/>
                  </a:cubicBezTo>
                  <a:cubicBezTo>
                    <a:pt x="82" y="165"/>
                    <a:pt x="82" y="165"/>
                    <a:pt x="82" y="165"/>
                  </a:cubicBezTo>
                  <a:cubicBezTo>
                    <a:pt x="78" y="155"/>
                    <a:pt x="67" y="149"/>
                    <a:pt x="62" y="146"/>
                  </a:cubicBezTo>
                  <a:cubicBezTo>
                    <a:pt x="59" y="145"/>
                    <a:pt x="59" y="145"/>
                    <a:pt x="59" y="144"/>
                  </a:cubicBezTo>
                  <a:cubicBezTo>
                    <a:pt x="59" y="138"/>
                    <a:pt x="67" y="116"/>
                    <a:pt x="78" y="116"/>
                  </a:cubicBezTo>
                  <a:cubicBezTo>
                    <a:pt x="78" y="116"/>
                    <a:pt x="79" y="116"/>
                    <a:pt x="79" y="116"/>
                  </a:cubicBezTo>
                  <a:cubicBezTo>
                    <a:pt x="80" y="116"/>
                    <a:pt x="80" y="116"/>
                    <a:pt x="80" y="117"/>
                  </a:cubicBezTo>
                  <a:cubicBezTo>
                    <a:pt x="80" y="117"/>
                    <a:pt x="80" y="117"/>
                    <a:pt x="80" y="118"/>
                  </a:cubicBezTo>
                  <a:cubicBezTo>
                    <a:pt x="69" y="140"/>
                    <a:pt x="84" y="149"/>
                    <a:pt x="95" y="156"/>
                  </a:cubicBezTo>
                  <a:cubicBezTo>
                    <a:pt x="101" y="159"/>
                    <a:pt x="105" y="162"/>
                    <a:pt x="107" y="166"/>
                  </a:cubicBezTo>
                  <a:cubicBezTo>
                    <a:pt x="111" y="177"/>
                    <a:pt x="112" y="184"/>
                    <a:pt x="112" y="193"/>
                  </a:cubicBezTo>
                  <a:cubicBezTo>
                    <a:pt x="112" y="203"/>
                    <a:pt x="113" y="214"/>
                    <a:pt x="122" y="235"/>
                  </a:cubicBezTo>
                  <a:cubicBezTo>
                    <a:pt x="126" y="244"/>
                    <a:pt x="133" y="262"/>
                    <a:pt x="137" y="278"/>
                  </a:cubicBezTo>
                  <a:cubicBezTo>
                    <a:pt x="142" y="295"/>
                    <a:pt x="139" y="304"/>
                    <a:pt x="137" y="309"/>
                  </a:cubicBezTo>
                  <a:cubicBezTo>
                    <a:pt x="135" y="315"/>
                    <a:pt x="134" y="318"/>
                    <a:pt x="145" y="325"/>
                  </a:cubicBezTo>
                  <a:cubicBezTo>
                    <a:pt x="151" y="329"/>
                    <a:pt x="151" y="333"/>
                    <a:pt x="152" y="339"/>
                  </a:cubicBezTo>
                  <a:cubicBezTo>
                    <a:pt x="153" y="347"/>
                    <a:pt x="155" y="357"/>
                    <a:pt x="171" y="373"/>
                  </a:cubicBezTo>
                  <a:lnTo>
                    <a:pt x="175" y="371"/>
                  </a:lnTo>
                  <a:cubicBezTo>
                    <a:pt x="183" y="364"/>
                    <a:pt x="191" y="354"/>
                    <a:pt x="191" y="347"/>
                  </a:cubicBezTo>
                  <a:cubicBezTo>
                    <a:pt x="191" y="340"/>
                    <a:pt x="189" y="335"/>
                    <a:pt x="187" y="330"/>
                  </a:cubicBezTo>
                  <a:cubicBezTo>
                    <a:pt x="185" y="326"/>
                    <a:pt x="183" y="322"/>
                    <a:pt x="183" y="316"/>
                  </a:cubicBezTo>
                  <a:cubicBezTo>
                    <a:pt x="183" y="313"/>
                    <a:pt x="184" y="310"/>
                    <a:pt x="185" y="308"/>
                  </a:cubicBezTo>
                  <a:cubicBezTo>
                    <a:pt x="186" y="306"/>
                    <a:pt x="187" y="303"/>
                    <a:pt x="187" y="300"/>
                  </a:cubicBezTo>
                  <a:cubicBezTo>
                    <a:pt x="187" y="296"/>
                    <a:pt x="185" y="292"/>
                    <a:pt x="182" y="287"/>
                  </a:cubicBezTo>
                  <a:cubicBezTo>
                    <a:pt x="179" y="282"/>
                    <a:pt x="176" y="277"/>
                    <a:pt x="176" y="270"/>
                  </a:cubicBezTo>
                  <a:cubicBezTo>
                    <a:pt x="176" y="264"/>
                    <a:pt x="181" y="261"/>
                    <a:pt x="185" y="259"/>
                  </a:cubicBezTo>
                  <a:cubicBezTo>
                    <a:pt x="187" y="258"/>
                    <a:pt x="189" y="257"/>
                    <a:pt x="190" y="256"/>
                  </a:cubicBezTo>
                  <a:cubicBezTo>
                    <a:pt x="194" y="253"/>
                    <a:pt x="196" y="247"/>
                    <a:pt x="198" y="241"/>
                  </a:cubicBezTo>
                  <a:cubicBezTo>
                    <a:pt x="198" y="240"/>
                    <a:pt x="199" y="239"/>
                    <a:pt x="199" y="2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3" name="Freeform 1207">
              <a:extLst>
                <a:ext uri="{FF2B5EF4-FFF2-40B4-BE49-F238E27FC236}">
                  <a16:creationId xmlns:a16="http://schemas.microsoft.com/office/drawing/2014/main" xmlns="" id="{5766DF0D-E561-4693-B777-30B675A5B3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6643" y="4594905"/>
              <a:ext cx="78937" cy="84577"/>
            </a:xfrm>
            <a:custGeom>
              <a:avLst/>
              <a:gdLst>
                <a:gd name="T0" fmla="*/ 170 w 184"/>
                <a:gd name="T1" fmla="*/ 166 h 199"/>
                <a:gd name="T2" fmla="*/ 178 w 184"/>
                <a:gd name="T3" fmla="*/ 169 h 199"/>
                <a:gd name="T4" fmla="*/ 184 w 184"/>
                <a:gd name="T5" fmla="*/ 172 h 199"/>
                <a:gd name="T6" fmla="*/ 157 w 184"/>
                <a:gd name="T7" fmla="*/ 157 h 199"/>
                <a:gd name="T8" fmla="*/ 125 w 184"/>
                <a:gd name="T9" fmla="*/ 139 h 199"/>
                <a:gd name="T10" fmla="*/ 118 w 184"/>
                <a:gd name="T11" fmla="*/ 127 h 199"/>
                <a:gd name="T12" fmla="*/ 112 w 184"/>
                <a:gd name="T13" fmla="*/ 115 h 199"/>
                <a:gd name="T14" fmla="*/ 111 w 184"/>
                <a:gd name="T15" fmla="*/ 114 h 199"/>
                <a:gd name="T16" fmla="*/ 112 w 184"/>
                <a:gd name="T17" fmla="*/ 96 h 199"/>
                <a:gd name="T18" fmla="*/ 119 w 184"/>
                <a:gd name="T19" fmla="*/ 90 h 199"/>
                <a:gd name="T20" fmla="*/ 130 w 184"/>
                <a:gd name="T21" fmla="*/ 93 h 199"/>
                <a:gd name="T22" fmla="*/ 146 w 184"/>
                <a:gd name="T23" fmla="*/ 97 h 199"/>
                <a:gd name="T24" fmla="*/ 129 w 184"/>
                <a:gd name="T25" fmla="*/ 87 h 199"/>
                <a:gd name="T26" fmla="*/ 116 w 184"/>
                <a:gd name="T27" fmla="*/ 79 h 199"/>
                <a:gd name="T28" fmla="*/ 56 w 184"/>
                <a:gd name="T29" fmla="*/ 43 h 199"/>
                <a:gd name="T30" fmla="*/ 43 w 184"/>
                <a:gd name="T31" fmla="*/ 27 h 199"/>
                <a:gd name="T32" fmla="*/ 9 w 184"/>
                <a:gd name="T33" fmla="*/ 0 h 199"/>
                <a:gd name="T34" fmla="*/ 11 w 184"/>
                <a:gd name="T35" fmla="*/ 7 h 199"/>
                <a:gd name="T36" fmla="*/ 12 w 184"/>
                <a:gd name="T37" fmla="*/ 15 h 199"/>
                <a:gd name="T38" fmla="*/ 2 w 184"/>
                <a:gd name="T39" fmla="*/ 17 h 199"/>
                <a:gd name="T40" fmla="*/ 0 w 184"/>
                <a:gd name="T41" fmla="*/ 18 h 199"/>
                <a:gd name="T42" fmla="*/ 6 w 184"/>
                <a:gd name="T43" fmla="*/ 24 h 199"/>
                <a:gd name="T44" fmla="*/ 23 w 184"/>
                <a:gd name="T45" fmla="*/ 46 h 199"/>
                <a:gd name="T46" fmla="*/ 28 w 184"/>
                <a:gd name="T47" fmla="*/ 53 h 199"/>
                <a:gd name="T48" fmla="*/ 32 w 184"/>
                <a:gd name="T49" fmla="*/ 61 h 199"/>
                <a:gd name="T50" fmla="*/ 35 w 184"/>
                <a:gd name="T51" fmla="*/ 61 h 199"/>
                <a:gd name="T52" fmla="*/ 102 w 184"/>
                <a:gd name="T53" fmla="*/ 134 h 199"/>
                <a:gd name="T54" fmla="*/ 136 w 184"/>
                <a:gd name="T55" fmla="*/ 168 h 199"/>
                <a:gd name="T56" fmla="*/ 165 w 184"/>
                <a:gd name="T57" fmla="*/ 199 h 199"/>
                <a:gd name="T58" fmla="*/ 160 w 184"/>
                <a:gd name="T59" fmla="*/ 188 h 199"/>
                <a:gd name="T60" fmla="*/ 156 w 184"/>
                <a:gd name="T61" fmla="*/ 174 h 199"/>
                <a:gd name="T62" fmla="*/ 170 w 184"/>
                <a:gd name="T63" fmla="*/ 166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4" h="199">
                  <a:moveTo>
                    <a:pt x="170" y="166"/>
                  </a:moveTo>
                  <a:cubicBezTo>
                    <a:pt x="173" y="166"/>
                    <a:pt x="175" y="167"/>
                    <a:pt x="178" y="169"/>
                  </a:cubicBezTo>
                  <a:cubicBezTo>
                    <a:pt x="180" y="170"/>
                    <a:pt x="182" y="171"/>
                    <a:pt x="184" y="172"/>
                  </a:cubicBezTo>
                  <a:cubicBezTo>
                    <a:pt x="180" y="162"/>
                    <a:pt x="169" y="160"/>
                    <a:pt x="157" y="157"/>
                  </a:cubicBezTo>
                  <a:cubicBezTo>
                    <a:pt x="145" y="155"/>
                    <a:pt x="131" y="153"/>
                    <a:pt x="125" y="139"/>
                  </a:cubicBezTo>
                  <a:cubicBezTo>
                    <a:pt x="121" y="136"/>
                    <a:pt x="120" y="131"/>
                    <a:pt x="118" y="127"/>
                  </a:cubicBezTo>
                  <a:cubicBezTo>
                    <a:pt x="117" y="123"/>
                    <a:pt x="115" y="118"/>
                    <a:pt x="112" y="115"/>
                  </a:cubicBezTo>
                  <a:lnTo>
                    <a:pt x="111" y="114"/>
                  </a:lnTo>
                  <a:lnTo>
                    <a:pt x="112" y="96"/>
                  </a:lnTo>
                  <a:cubicBezTo>
                    <a:pt x="113" y="92"/>
                    <a:pt x="116" y="90"/>
                    <a:pt x="119" y="90"/>
                  </a:cubicBezTo>
                  <a:cubicBezTo>
                    <a:pt x="122" y="90"/>
                    <a:pt x="126" y="92"/>
                    <a:pt x="130" y="93"/>
                  </a:cubicBezTo>
                  <a:cubicBezTo>
                    <a:pt x="135" y="95"/>
                    <a:pt x="141" y="97"/>
                    <a:pt x="146" y="97"/>
                  </a:cubicBezTo>
                  <a:cubicBezTo>
                    <a:pt x="137" y="93"/>
                    <a:pt x="133" y="90"/>
                    <a:pt x="129" y="87"/>
                  </a:cubicBezTo>
                  <a:cubicBezTo>
                    <a:pt x="125" y="84"/>
                    <a:pt x="122" y="81"/>
                    <a:pt x="116" y="79"/>
                  </a:cubicBezTo>
                  <a:cubicBezTo>
                    <a:pt x="88" y="67"/>
                    <a:pt x="68" y="56"/>
                    <a:pt x="56" y="43"/>
                  </a:cubicBezTo>
                  <a:cubicBezTo>
                    <a:pt x="51" y="37"/>
                    <a:pt x="47" y="32"/>
                    <a:pt x="43" y="27"/>
                  </a:cubicBezTo>
                  <a:cubicBezTo>
                    <a:pt x="34" y="15"/>
                    <a:pt x="28" y="8"/>
                    <a:pt x="9" y="0"/>
                  </a:cubicBezTo>
                  <a:cubicBezTo>
                    <a:pt x="9" y="2"/>
                    <a:pt x="10" y="5"/>
                    <a:pt x="11" y="7"/>
                  </a:cubicBezTo>
                  <a:cubicBezTo>
                    <a:pt x="12" y="10"/>
                    <a:pt x="13" y="13"/>
                    <a:pt x="12" y="15"/>
                  </a:cubicBezTo>
                  <a:cubicBezTo>
                    <a:pt x="10" y="17"/>
                    <a:pt x="7" y="18"/>
                    <a:pt x="2" y="17"/>
                  </a:cubicBezTo>
                  <a:cubicBezTo>
                    <a:pt x="1" y="17"/>
                    <a:pt x="0" y="18"/>
                    <a:pt x="0" y="18"/>
                  </a:cubicBezTo>
                  <a:cubicBezTo>
                    <a:pt x="1" y="18"/>
                    <a:pt x="4" y="21"/>
                    <a:pt x="6" y="24"/>
                  </a:cubicBezTo>
                  <a:cubicBezTo>
                    <a:pt x="13" y="29"/>
                    <a:pt x="21" y="37"/>
                    <a:pt x="23" y="46"/>
                  </a:cubicBezTo>
                  <a:cubicBezTo>
                    <a:pt x="25" y="49"/>
                    <a:pt x="26" y="51"/>
                    <a:pt x="28" y="53"/>
                  </a:cubicBezTo>
                  <a:cubicBezTo>
                    <a:pt x="29" y="56"/>
                    <a:pt x="30" y="58"/>
                    <a:pt x="32" y="61"/>
                  </a:cubicBezTo>
                  <a:lnTo>
                    <a:pt x="35" y="61"/>
                  </a:lnTo>
                  <a:cubicBezTo>
                    <a:pt x="59" y="63"/>
                    <a:pt x="91" y="106"/>
                    <a:pt x="102" y="134"/>
                  </a:cubicBezTo>
                  <a:cubicBezTo>
                    <a:pt x="119" y="141"/>
                    <a:pt x="128" y="154"/>
                    <a:pt x="136" y="168"/>
                  </a:cubicBezTo>
                  <a:cubicBezTo>
                    <a:pt x="144" y="179"/>
                    <a:pt x="152" y="191"/>
                    <a:pt x="165" y="199"/>
                  </a:cubicBezTo>
                  <a:cubicBezTo>
                    <a:pt x="164" y="196"/>
                    <a:pt x="162" y="192"/>
                    <a:pt x="160" y="188"/>
                  </a:cubicBezTo>
                  <a:cubicBezTo>
                    <a:pt x="157" y="182"/>
                    <a:pt x="154" y="177"/>
                    <a:pt x="156" y="174"/>
                  </a:cubicBezTo>
                  <a:cubicBezTo>
                    <a:pt x="160" y="170"/>
                    <a:pt x="164" y="166"/>
                    <a:pt x="170" y="1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4" name="Freeform 1208">
              <a:extLst>
                <a:ext uri="{FF2B5EF4-FFF2-40B4-BE49-F238E27FC236}">
                  <a16:creationId xmlns:a16="http://schemas.microsoft.com/office/drawing/2014/main" xmlns="" id="{37857B7A-1DA4-4FE4-ACB8-268AFD1306A8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3771" y="4425753"/>
              <a:ext cx="3759" cy="1880"/>
            </a:xfrm>
            <a:custGeom>
              <a:avLst/>
              <a:gdLst>
                <a:gd name="T0" fmla="*/ 10 w 11"/>
                <a:gd name="T1" fmla="*/ 1 h 5"/>
                <a:gd name="T2" fmla="*/ 11 w 11"/>
                <a:gd name="T3" fmla="*/ 1 h 5"/>
                <a:gd name="T4" fmla="*/ 7 w 11"/>
                <a:gd name="T5" fmla="*/ 0 h 5"/>
                <a:gd name="T6" fmla="*/ 0 w 11"/>
                <a:gd name="T7" fmla="*/ 4 h 5"/>
                <a:gd name="T8" fmla="*/ 1 w 11"/>
                <a:gd name="T9" fmla="*/ 5 h 5"/>
                <a:gd name="T10" fmla="*/ 4 w 11"/>
                <a:gd name="T11" fmla="*/ 5 h 5"/>
                <a:gd name="T12" fmla="*/ 8 w 11"/>
                <a:gd name="T13" fmla="*/ 3 h 5"/>
                <a:gd name="T14" fmla="*/ 10 w 11"/>
                <a:gd name="T1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5">
                  <a:moveTo>
                    <a:pt x="10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0"/>
                    <a:pt x="9" y="0"/>
                    <a:pt x="7" y="0"/>
                  </a:cubicBezTo>
                  <a:cubicBezTo>
                    <a:pt x="4" y="0"/>
                    <a:pt x="0" y="2"/>
                    <a:pt x="0" y="4"/>
                  </a:cubicBezTo>
                  <a:cubicBezTo>
                    <a:pt x="0" y="4"/>
                    <a:pt x="1" y="5"/>
                    <a:pt x="1" y="5"/>
                  </a:cubicBezTo>
                  <a:lnTo>
                    <a:pt x="4" y="5"/>
                  </a:lnTo>
                  <a:lnTo>
                    <a:pt x="8" y="3"/>
                  </a:lnTo>
                  <a:cubicBezTo>
                    <a:pt x="8" y="2"/>
                    <a:pt x="9" y="1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5" name="Freeform 1209">
              <a:extLst>
                <a:ext uri="{FF2B5EF4-FFF2-40B4-BE49-F238E27FC236}">
                  <a16:creationId xmlns:a16="http://schemas.microsoft.com/office/drawing/2014/main" xmlns="" id="{F8F4FEDF-BD40-4F2B-AC83-778F35A05191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2495" y="4433271"/>
              <a:ext cx="7518" cy="1880"/>
            </a:xfrm>
            <a:custGeom>
              <a:avLst/>
              <a:gdLst>
                <a:gd name="T0" fmla="*/ 2 w 16"/>
                <a:gd name="T1" fmla="*/ 0 h 6"/>
                <a:gd name="T2" fmla="*/ 1 w 16"/>
                <a:gd name="T3" fmla="*/ 1 h 6"/>
                <a:gd name="T4" fmla="*/ 0 w 16"/>
                <a:gd name="T5" fmla="*/ 3 h 6"/>
                <a:gd name="T6" fmla="*/ 0 w 16"/>
                <a:gd name="T7" fmla="*/ 6 h 6"/>
                <a:gd name="T8" fmla="*/ 6 w 16"/>
                <a:gd name="T9" fmla="*/ 6 h 6"/>
                <a:gd name="T10" fmla="*/ 12 w 16"/>
                <a:gd name="T11" fmla="*/ 6 h 6"/>
                <a:gd name="T12" fmla="*/ 16 w 16"/>
                <a:gd name="T13" fmla="*/ 3 h 6"/>
                <a:gd name="T14" fmla="*/ 13 w 16"/>
                <a:gd name="T15" fmla="*/ 3 h 6"/>
                <a:gd name="T16" fmla="*/ 2 w 16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6">
                  <a:moveTo>
                    <a:pt x="2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0" y="2"/>
                    <a:pt x="0" y="3"/>
                  </a:cubicBezTo>
                  <a:lnTo>
                    <a:pt x="0" y="6"/>
                  </a:lnTo>
                  <a:cubicBezTo>
                    <a:pt x="2" y="6"/>
                    <a:pt x="3" y="6"/>
                    <a:pt x="6" y="6"/>
                  </a:cubicBezTo>
                  <a:cubicBezTo>
                    <a:pt x="7" y="6"/>
                    <a:pt x="9" y="6"/>
                    <a:pt x="12" y="6"/>
                  </a:cubicBezTo>
                  <a:cubicBezTo>
                    <a:pt x="15" y="6"/>
                    <a:pt x="16" y="5"/>
                    <a:pt x="16" y="3"/>
                  </a:cubicBezTo>
                  <a:lnTo>
                    <a:pt x="13" y="3"/>
                  </a:lnTo>
                  <a:cubicBezTo>
                    <a:pt x="9" y="3"/>
                    <a:pt x="5" y="3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6" name="Freeform 1211">
              <a:extLst>
                <a:ext uri="{FF2B5EF4-FFF2-40B4-BE49-F238E27FC236}">
                  <a16:creationId xmlns:a16="http://schemas.microsoft.com/office/drawing/2014/main" xmlns="" id="{25581DDF-DB3C-4973-96E1-1AAB2DE05E44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1750" y="4418235"/>
              <a:ext cx="3759" cy="9398"/>
            </a:xfrm>
            <a:custGeom>
              <a:avLst/>
              <a:gdLst>
                <a:gd name="T0" fmla="*/ 1 w 9"/>
                <a:gd name="T1" fmla="*/ 4 h 23"/>
                <a:gd name="T2" fmla="*/ 3 w 9"/>
                <a:gd name="T3" fmla="*/ 15 h 23"/>
                <a:gd name="T4" fmla="*/ 5 w 9"/>
                <a:gd name="T5" fmla="*/ 18 h 23"/>
                <a:gd name="T6" fmla="*/ 9 w 9"/>
                <a:gd name="T7" fmla="*/ 23 h 23"/>
                <a:gd name="T8" fmla="*/ 8 w 9"/>
                <a:gd name="T9" fmla="*/ 18 h 23"/>
                <a:gd name="T10" fmla="*/ 7 w 9"/>
                <a:gd name="T11" fmla="*/ 10 h 23"/>
                <a:gd name="T12" fmla="*/ 7 w 9"/>
                <a:gd name="T13" fmla="*/ 3 h 23"/>
                <a:gd name="T14" fmla="*/ 2 w 9"/>
                <a:gd name="T15" fmla="*/ 0 h 23"/>
                <a:gd name="T16" fmla="*/ 0 w 9"/>
                <a:gd name="T17" fmla="*/ 2 h 23"/>
                <a:gd name="T18" fmla="*/ 1 w 9"/>
                <a:gd name="T19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23">
                  <a:moveTo>
                    <a:pt x="1" y="4"/>
                  </a:moveTo>
                  <a:lnTo>
                    <a:pt x="3" y="15"/>
                  </a:lnTo>
                  <a:cubicBezTo>
                    <a:pt x="3" y="16"/>
                    <a:pt x="4" y="17"/>
                    <a:pt x="5" y="18"/>
                  </a:cubicBezTo>
                  <a:cubicBezTo>
                    <a:pt x="7" y="19"/>
                    <a:pt x="8" y="21"/>
                    <a:pt x="9" y="23"/>
                  </a:cubicBezTo>
                  <a:cubicBezTo>
                    <a:pt x="9" y="21"/>
                    <a:pt x="8" y="20"/>
                    <a:pt x="8" y="18"/>
                  </a:cubicBezTo>
                  <a:cubicBezTo>
                    <a:pt x="7" y="15"/>
                    <a:pt x="7" y="12"/>
                    <a:pt x="7" y="10"/>
                  </a:cubicBezTo>
                  <a:lnTo>
                    <a:pt x="7" y="3"/>
                  </a:lnTo>
                  <a:lnTo>
                    <a:pt x="2" y="0"/>
                  </a:ln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7" name="Freeform 1212">
              <a:extLst>
                <a:ext uri="{FF2B5EF4-FFF2-40B4-BE49-F238E27FC236}">
                  <a16:creationId xmlns:a16="http://schemas.microsoft.com/office/drawing/2014/main" xmlns="" id="{1BF1C87B-6F14-4E8D-BEE7-31C0097A69A7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1004" y="4589266"/>
              <a:ext cx="7518" cy="3759"/>
            </a:xfrm>
            <a:custGeom>
              <a:avLst/>
              <a:gdLst>
                <a:gd name="T0" fmla="*/ 6 w 14"/>
                <a:gd name="T1" fmla="*/ 0 h 9"/>
                <a:gd name="T2" fmla="*/ 0 w 14"/>
                <a:gd name="T3" fmla="*/ 7 h 9"/>
                <a:gd name="T4" fmla="*/ 5 w 14"/>
                <a:gd name="T5" fmla="*/ 8 h 9"/>
                <a:gd name="T6" fmla="*/ 9 w 14"/>
                <a:gd name="T7" fmla="*/ 9 h 9"/>
                <a:gd name="T8" fmla="*/ 14 w 14"/>
                <a:gd name="T9" fmla="*/ 7 h 9"/>
                <a:gd name="T10" fmla="*/ 11 w 14"/>
                <a:gd name="T11" fmla="*/ 5 h 9"/>
                <a:gd name="T12" fmla="*/ 6 w 14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9">
                  <a:moveTo>
                    <a:pt x="6" y="0"/>
                  </a:moveTo>
                  <a:cubicBezTo>
                    <a:pt x="1" y="2"/>
                    <a:pt x="0" y="2"/>
                    <a:pt x="0" y="7"/>
                  </a:cubicBezTo>
                  <a:cubicBezTo>
                    <a:pt x="2" y="8"/>
                    <a:pt x="4" y="8"/>
                    <a:pt x="5" y="8"/>
                  </a:cubicBezTo>
                  <a:cubicBezTo>
                    <a:pt x="7" y="9"/>
                    <a:pt x="8" y="9"/>
                    <a:pt x="9" y="9"/>
                  </a:cubicBezTo>
                  <a:cubicBezTo>
                    <a:pt x="11" y="9"/>
                    <a:pt x="12" y="9"/>
                    <a:pt x="14" y="7"/>
                  </a:cubicBezTo>
                  <a:cubicBezTo>
                    <a:pt x="13" y="6"/>
                    <a:pt x="12" y="5"/>
                    <a:pt x="11" y="5"/>
                  </a:cubicBezTo>
                  <a:cubicBezTo>
                    <a:pt x="9" y="4"/>
                    <a:pt x="7" y="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8" name="Freeform 1213">
              <a:extLst>
                <a:ext uri="{FF2B5EF4-FFF2-40B4-BE49-F238E27FC236}">
                  <a16:creationId xmlns:a16="http://schemas.microsoft.com/office/drawing/2014/main" xmlns="" id="{677E58DA-A869-4EAE-9BAA-925CE0AFED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3414" y="4611820"/>
              <a:ext cx="0" cy="1880"/>
            </a:xfrm>
            <a:custGeom>
              <a:avLst/>
              <a:gdLst>
                <a:gd name="T0" fmla="*/ 3 w 3"/>
                <a:gd name="T1" fmla="*/ 0 h 4"/>
                <a:gd name="T2" fmla="*/ 0 w 3"/>
                <a:gd name="T3" fmla="*/ 3 h 4"/>
                <a:gd name="T4" fmla="*/ 3 w 3"/>
                <a:gd name="T5" fmla="*/ 4 h 4"/>
                <a:gd name="T6" fmla="*/ 3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1" y="3"/>
                    <a:pt x="2" y="4"/>
                    <a:pt x="3" y="4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9" name="Freeform 1214">
              <a:extLst>
                <a:ext uri="{FF2B5EF4-FFF2-40B4-BE49-F238E27FC236}">
                  <a16:creationId xmlns:a16="http://schemas.microsoft.com/office/drawing/2014/main" xmlns="" id="{C5DC5B54-E583-4043-B5D9-5ACBC88A92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7173" y="4606182"/>
              <a:ext cx="5639" cy="5639"/>
            </a:xfrm>
            <a:custGeom>
              <a:avLst/>
              <a:gdLst>
                <a:gd name="T0" fmla="*/ 11 w 11"/>
                <a:gd name="T1" fmla="*/ 13 h 13"/>
                <a:gd name="T2" fmla="*/ 7 w 11"/>
                <a:gd name="T3" fmla="*/ 0 h 13"/>
                <a:gd name="T4" fmla="*/ 0 w 11"/>
                <a:gd name="T5" fmla="*/ 9 h 13"/>
                <a:gd name="T6" fmla="*/ 1 w 11"/>
                <a:gd name="T7" fmla="*/ 13 h 13"/>
                <a:gd name="T8" fmla="*/ 11 w 11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3">
                  <a:moveTo>
                    <a:pt x="11" y="13"/>
                  </a:moveTo>
                  <a:lnTo>
                    <a:pt x="7" y="0"/>
                  </a:lnTo>
                  <a:lnTo>
                    <a:pt x="0" y="9"/>
                  </a:lnTo>
                  <a:cubicBezTo>
                    <a:pt x="1" y="10"/>
                    <a:pt x="1" y="12"/>
                    <a:pt x="1" y="13"/>
                  </a:cubicBezTo>
                  <a:lnTo>
                    <a:pt x="1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0" name="Freeform 1215">
              <a:extLst>
                <a:ext uri="{FF2B5EF4-FFF2-40B4-BE49-F238E27FC236}">
                  <a16:creationId xmlns:a16="http://schemas.microsoft.com/office/drawing/2014/main" xmlns="" id="{457C83F8-1436-46C3-B446-1A5B81FDB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9584" y="4390043"/>
              <a:ext cx="92094" cy="127804"/>
            </a:xfrm>
            <a:custGeom>
              <a:avLst/>
              <a:gdLst>
                <a:gd name="T0" fmla="*/ 199 w 216"/>
                <a:gd name="T1" fmla="*/ 57 h 301"/>
                <a:gd name="T2" fmla="*/ 188 w 216"/>
                <a:gd name="T3" fmla="*/ 55 h 301"/>
                <a:gd name="T4" fmla="*/ 172 w 216"/>
                <a:gd name="T5" fmla="*/ 38 h 301"/>
                <a:gd name="T6" fmla="*/ 134 w 216"/>
                <a:gd name="T7" fmla="*/ 11 h 301"/>
                <a:gd name="T8" fmla="*/ 128 w 216"/>
                <a:gd name="T9" fmla="*/ 0 h 301"/>
                <a:gd name="T10" fmla="*/ 123 w 216"/>
                <a:gd name="T11" fmla="*/ 4 h 301"/>
                <a:gd name="T12" fmla="*/ 100 w 216"/>
                <a:gd name="T13" fmla="*/ 14 h 301"/>
                <a:gd name="T14" fmla="*/ 85 w 216"/>
                <a:gd name="T15" fmla="*/ 21 h 301"/>
                <a:gd name="T16" fmla="*/ 66 w 216"/>
                <a:gd name="T17" fmla="*/ 28 h 301"/>
                <a:gd name="T18" fmla="*/ 52 w 216"/>
                <a:gd name="T19" fmla="*/ 18 h 301"/>
                <a:gd name="T20" fmla="*/ 46 w 216"/>
                <a:gd name="T21" fmla="*/ 22 h 301"/>
                <a:gd name="T22" fmla="*/ 49 w 216"/>
                <a:gd name="T23" fmla="*/ 35 h 301"/>
                <a:gd name="T24" fmla="*/ 46 w 216"/>
                <a:gd name="T25" fmla="*/ 48 h 301"/>
                <a:gd name="T26" fmla="*/ 37 w 216"/>
                <a:gd name="T27" fmla="*/ 51 h 301"/>
                <a:gd name="T28" fmla="*/ 20 w 216"/>
                <a:gd name="T29" fmla="*/ 70 h 301"/>
                <a:gd name="T30" fmla="*/ 27 w 216"/>
                <a:gd name="T31" fmla="*/ 79 h 301"/>
                <a:gd name="T32" fmla="*/ 26 w 216"/>
                <a:gd name="T33" fmla="*/ 91 h 301"/>
                <a:gd name="T34" fmla="*/ 33 w 216"/>
                <a:gd name="T35" fmla="*/ 111 h 301"/>
                <a:gd name="T36" fmla="*/ 45 w 216"/>
                <a:gd name="T37" fmla="*/ 126 h 301"/>
                <a:gd name="T38" fmla="*/ 46 w 216"/>
                <a:gd name="T39" fmla="*/ 131 h 301"/>
                <a:gd name="T40" fmla="*/ 25 w 216"/>
                <a:gd name="T41" fmla="*/ 155 h 301"/>
                <a:gd name="T42" fmla="*/ 20 w 216"/>
                <a:gd name="T43" fmla="*/ 160 h 301"/>
                <a:gd name="T44" fmla="*/ 11 w 216"/>
                <a:gd name="T45" fmla="*/ 176 h 301"/>
                <a:gd name="T46" fmla="*/ 9 w 216"/>
                <a:gd name="T47" fmla="*/ 189 h 301"/>
                <a:gd name="T48" fmla="*/ 14 w 216"/>
                <a:gd name="T49" fmla="*/ 237 h 301"/>
                <a:gd name="T50" fmla="*/ 26 w 216"/>
                <a:gd name="T51" fmla="*/ 253 h 301"/>
                <a:gd name="T52" fmla="*/ 33 w 216"/>
                <a:gd name="T53" fmla="*/ 264 h 301"/>
                <a:gd name="T54" fmla="*/ 78 w 216"/>
                <a:gd name="T55" fmla="*/ 277 h 301"/>
                <a:gd name="T56" fmla="*/ 81 w 216"/>
                <a:gd name="T57" fmla="*/ 294 h 301"/>
                <a:gd name="T58" fmla="*/ 95 w 216"/>
                <a:gd name="T59" fmla="*/ 290 h 301"/>
                <a:gd name="T60" fmla="*/ 111 w 216"/>
                <a:gd name="T61" fmla="*/ 295 h 301"/>
                <a:gd name="T62" fmla="*/ 122 w 216"/>
                <a:gd name="T63" fmla="*/ 296 h 301"/>
                <a:gd name="T64" fmla="*/ 149 w 216"/>
                <a:gd name="T65" fmla="*/ 250 h 301"/>
                <a:gd name="T66" fmla="*/ 170 w 216"/>
                <a:gd name="T67" fmla="*/ 237 h 301"/>
                <a:gd name="T68" fmla="*/ 171 w 216"/>
                <a:gd name="T69" fmla="*/ 257 h 301"/>
                <a:gd name="T70" fmla="*/ 187 w 216"/>
                <a:gd name="T71" fmla="*/ 221 h 301"/>
                <a:gd name="T72" fmla="*/ 193 w 216"/>
                <a:gd name="T73" fmla="*/ 213 h 301"/>
                <a:gd name="T74" fmla="*/ 195 w 216"/>
                <a:gd name="T75" fmla="*/ 200 h 301"/>
                <a:gd name="T76" fmla="*/ 172 w 216"/>
                <a:gd name="T77" fmla="*/ 174 h 301"/>
                <a:gd name="T78" fmla="*/ 168 w 216"/>
                <a:gd name="T79" fmla="*/ 97 h 301"/>
                <a:gd name="T80" fmla="*/ 176 w 216"/>
                <a:gd name="T81" fmla="*/ 95 h 301"/>
                <a:gd name="T82" fmla="*/ 180 w 216"/>
                <a:gd name="T83" fmla="*/ 81 h 301"/>
                <a:gd name="T84" fmla="*/ 198 w 216"/>
                <a:gd name="T85" fmla="*/ 104 h 301"/>
                <a:gd name="T86" fmla="*/ 212 w 216"/>
                <a:gd name="T87" fmla="*/ 106 h 301"/>
                <a:gd name="T88" fmla="*/ 210 w 216"/>
                <a:gd name="T89" fmla="*/ 91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6" h="301">
                  <a:moveTo>
                    <a:pt x="205" y="64"/>
                  </a:moveTo>
                  <a:cubicBezTo>
                    <a:pt x="206" y="61"/>
                    <a:pt x="206" y="57"/>
                    <a:pt x="206" y="54"/>
                  </a:cubicBezTo>
                  <a:cubicBezTo>
                    <a:pt x="204" y="55"/>
                    <a:pt x="202" y="57"/>
                    <a:pt x="199" y="57"/>
                  </a:cubicBezTo>
                  <a:cubicBezTo>
                    <a:pt x="197" y="57"/>
                    <a:pt x="194" y="55"/>
                    <a:pt x="193" y="53"/>
                  </a:cubicBezTo>
                  <a:cubicBezTo>
                    <a:pt x="193" y="53"/>
                    <a:pt x="193" y="53"/>
                    <a:pt x="192" y="53"/>
                  </a:cubicBezTo>
                  <a:cubicBezTo>
                    <a:pt x="192" y="54"/>
                    <a:pt x="190" y="55"/>
                    <a:pt x="188" y="55"/>
                  </a:cubicBezTo>
                  <a:cubicBezTo>
                    <a:pt x="186" y="55"/>
                    <a:pt x="185" y="52"/>
                    <a:pt x="184" y="48"/>
                  </a:cubicBezTo>
                  <a:cubicBezTo>
                    <a:pt x="183" y="44"/>
                    <a:pt x="182" y="39"/>
                    <a:pt x="178" y="39"/>
                  </a:cubicBezTo>
                  <a:cubicBezTo>
                    <a:pt x="176" y="39"/>
                    <a:pt x="174" y="39"/>
                    <a:pt x="172" y="38"/>
                  </a:cubicBezTo>
                  <a:cubicBezTo>
                    <a:pt x="166" y="38"/>
                    <a:pt x="161" y="38"/>
                    <a:pt x="160" y="27"/>
                  </a:cubicBezTo>
                  <a:lnTo>
                    <a:pt x="147" y="16"/>
                  </a:lnTo>
                  <a:cubicBezTo>
                    <a:pt x="142" y="16"/>
                    <a:pt x="135" y="16"/>
                    <a:pt x="134" y="11"/>
                  </a:cubicBezTo>
                  <a:cubicBezTo>
                    <a:pt x="134" y="9"/>
                    <a:pt x="135" y="8"/>
                    <a:pt x="135" y="7"/>
                  </a:cubicBezTo>
                  <a:cubicBezTo>
                    <a:pt x="135" y="3"/>
                    <a:pt x="136" y="1"/>
                    <a:pt x="134" y="0"/>
                  </a:cubicBezTo>
                  <a:cubicBezTo>
                    <a:pt x="133" y="0"/>
                    <a:pt x="130" y="0"/>
                    <a:pt x="128" y="0"/>
                  </a:cubicBezTo>
                  <a:cubicBezTo>
                    <a:pt x="125" y="0"/>
                    <a:pt x="127" y="0"/>
                    <a:pt x="125" y="0"/>
                  </a:cubicBezTo>
                  <a:lnTo>
                    <a:pt x="123" y="0"/>
                  </a:lnTo>
                  <a:cubicBezTo>
                    <a:pt x="123" y="0"/>
                    <a:pt x="123" y="3"/>
                    <a:pt x="123" y="4"/>
                  </a:cubicBezTo>
                  <a:cubicBezTo>
                    <a:pt x="123" y="6"/>
                    <a:pt x="121" y="5"/>
                    <a:pt x="120" y="6"/>
                  </a:cubicBezTo>
                  <a:cubicBezTo>
                    <a:pt x="117" y="9"/>
                    <a:pt x="114" y="10"/>
                    <a:pt x="110" y="10"/>
                  </a:cubicBezTo>
                  <a:cubicBezTo>
                    <a:pt x="107" y="11"/>
                    <a:pt x="104" y="11"/>
                    <a:pt x="100" y="14"/>
                  </a:cubicBezTo>
                  <a:cubicBezTo>
                    <a:pt x="99" y="14"/>
                    <a:pt x="98" y="15"/>
                    <a:pt x="97" y="16"/>
                  </a:cubicBezTo>
                  <a:cubicBezTo>
                    <a:pt x="95" y="18"/>
                    <a:pt x="92" y="21"/>
                    <a:pt x="90" y="21"/>
                  </a:cubicBezTo>
                  <a:cubicBezTo>
                    <a:pt x="88" y="21"/>
                    <a:pt x="87" y="21"/>
                    <a:pt x="85" y="21"/>
                  </a:cubicBezTo>
                  <a:cubicBezTo>
                    <a:pt x="83" y="21"/>
                    <a:pt x="82" y="20"/>
                    <a:pt x="80" y="21"/>
                  </a:cubicBezTo>
                  <a:cubicBezTo>
                    <a:pt x="78" y="22"/>
                    <a:pt x="77" y="23"/>
                    <a:pt x="75" y="24"/>
                  </a:cubicBezTo>
                  <a:cubicBezTo>
                    <a:pt x="73" y="26"/>
                    <a:pt x="71" y="28"/>
                    <a:pt x="66" y="28"/>
                  </a:cubicBezTo>
                  <a:cubicBezTo>
                    <a:pt x="61" y="28"/>
                    <a:pt x="59" y="25"/>
                    <a:pt x="56" y="22"/>
                  </a:cubicBezTo>
                  <a:cubicBezTo>
                    <a:pt x="55" y="21"/>
                    <a:pt x="54" y="20"/>
                    <a:pt x="53" y="19"/>
                  </a:cubicBezTo>
                  <a:cubicBezTo>
                    <a:pt x="53" y="18"/>
                    <a:pt x="52" y="18"/>
                    <a:pt x="52" y="18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0" y="19"/>
                    <a:pt x="49" y="20"/>
                    <a:pt x="49" y="20"/>
                  </a:cubicBezTo>
                  <a:cubicBezTo>
                    <a:pt x="48" y="21"/>
                    <a:pt x="47" y="22"/>
                    <a:pt x="46" y="22"/>
                  </a:cubicBezTo>
                  <a:cubicBezTo>
                    <a:pt x="47" y="22"/>
                    <a:pt x="47" y="23"/>
                    <a:pt x="48" y="24"/>
                  </a:cubicBezTo>
                  <a:cubicBezTo>
                    <a:pt x="50" y="25"/>
                    <a:pt x="52" y="27"/>
                    <a:pt x="52" y="29"/>
                  </a:cubicBezTo>
                  <a:cubicBezTo>
                    <a:pt x="52" y="32"/>
                    <a:pt x="50" y="33"/>
                    <a:pt x="49" y="35"/>
                  </a:cubicBezTo>
                  <a:cubicBezTo>
                    <a:pt x="48" y="36"/>
                    <a:pt x="47" y="37"/>
                    <a:pt x="47" y="39"/>
                  </a:cubicBezTo>
                  <a:lnTo>
                    <a:pt x="47" y="48"/>
                  </a:lnTo>
                  <a:lnTo>
                    <a:pt x="46" y="48"/>
                  </a:lnTo>
                  <a:cubicBezTo>
                    <a:pt x="45" y="49"/>
                    <a:pt x="44" y="49"/>
                    <a:pt x="42" y="49"/>
                  </a:cubicBezTo>
                  <a:cubicBezTo>
                    <a:pt x="41" y="49"/>
                    <a:pt x="40" y="48"/>
                    <a:pt x="39" y="48"/>
                  </a:cubicBezTo>
                  <a:cubicBezTo>
                    <a:pt x="38" y="48"/>
                    <a:pt x="37" y="49"/>
                    <a:pt x="37" y="51"/>
                  </a:cubicBezTo>
                  <a:cubicBezTo>
                    <a:pt x="37" y="52"/>
                    <a:pt x="37" y="54"/>
                    <a:pt x="36" y="55"/>
                  </a:cubicBezTo>
                  <a:cubicBezTo>
                    <a:pt x="34" y="58"/>
                    <a:pt x="31" y="60"/>
                    <a:pt x="27" y="62"/>
                  </a:cubicBezTo>
                  <a:cubicBezTo>
                    <a:pt x="24" y="64"/>
                    <a:pt x="20" y="66"/>
                    <a:pt x="20" y="70"/>
                  </a:cubicBezTo>
                  <a:cubicBezTo>
                    <a:pt x="20" y="72"/>
                    <a:pt x="21" y="73"/>
                    <a:pt x="23" y="74"/>
                  </a:cubicBezTo>
                  <a:cubicBezTo>
                    <a:pt x="25" y="75"/>
                    <a:pt x="27" y="76"/>
                    <a:pt x="27" y="79"/>
                  </a:cubicBezTo>
                  <a:lnTo>
                    <a:pt x="27" y="79"/>
                  </a:lnTo>
                  <a:lnTo>
                    <a:pt x="27" y="80"/>
                  </a:lnTo>
                  <a:cubicBezTo>
                    <a:pt x="25" y="81"/>
                    <a:pt x="22" y="84"/>
                    <a:pt x="22" y="86"/>
                  </a:cubicBezTo>
                  <a:cubicBezTo>
                    <a:pt x="22" y="89"/>
                    <a:pt x="24" y="90"/>
                    <a:pt x="26" y="91"/>
                  </a:cubicBezTo>
                  <a:cubicBezTo>
                    <a:pt x="28" y="91"/>
                    <a:pt x="30" y="92"/>
                    <a:pt x="31" y="94"/>
                  </a:cubicBezTo>
                  <a:cubicBezTo>
                    <a:pt x="33" y="98"/>
                    <a:pt x="33" y="104"/>
                    <a:pt x="33" y="109"/>
                  </a:cubicBezTo>
                  <a:cubicBezTo>
                    <a:pt x="33" y="110"/>
                    <a:pt x="33" y="110"/>
                    <a:pt x="33" y="111"/>
                  </a:cubicBezTo>
                  <a:cubicBezTo>
                    <a:pt x="33" y="112"/>
                    <a:pt x="35" y="113"/>
                    <a:pt x="37" y="115"/>
                  </a:cubicBezTo>
                  <a:cubicBezTo>
                    <a:pt x="40" y="117"/>
                    <a:pt x="45" y="119"/>
                    <a:pt x="45" y="124"/>
                  </a:cubicBezTo>
                  <a:cubicBezTo>
                    <a:pt x="45" y="125"/>
                    <a:pt x="45" y="125"/>
                    <a:pt x="45" y="126"/>
                  </a:cubicBezTo>
                  <a:cubicBezTo>
                    <a:pt x="46" y="127"/>
                    <a:pt x="47" y="128"/>
                    <a:pt x="47" y="130"/>
                  </a:cubicBezTo>
                  <a:lnTo>
                    <a:pt x="47" y="131"/>
                  </a:lnTo>
                  <a:lnTo>
                    <a:pt x="46" y="131"/>
                  </a:lnTo>
                  <a:cubicBezTo>
                    <a:pt x="42" y="133"/>
                    <a:pt x="41" y="138"/>
                    <a:pt x="40" y="144"/>
                  </a:cubicBezTo>
                  <a:cubicBezTo>
                    <a:pt x="39" y="150"/>
                    <a:pt x="38" y="156"/>
                    <a:pt x="31" y="156"/>
                  </a:cubicBezTo>
                  <a:cubicBezTo>
                    <a:pt x="28" y="156"/>
                    <a:pt x="27" y="156"/>
                    <a:pt x="25" y="155"/>
                  </a:cubicBezTo>
                  <a:cubicBezTo>
                    <a:pt x="24" y="154"/>
                    <a:pt x="24" y="154"/>
                    <a:pt x="22" y="154"/>
                  </a:cubicBezTo>
                  <a:cubicBezTo>
                    <a:pt x="21" y="154"/>
                    <a:pt x="21" y="157"/>
                    <a:pt x="21" y="158"/>
                  </a:cubicBezTo>
                  <a:cubicBezTo>
                    <a:pt x="21" y="159"/>
                    <a:pt x="20" y="160"/>
                    <a:pt x="20" y="160"/>
                  </a:cubicBezTo>
                  <a:cubicBezTo>
                    <a:pt x="19" y="164"/>
                    <a:pt x="16" y="166"/>
                    <a:pt x="13" y="167"/>
                  </a:cubicBezTo>
                  <a:cubicBezTo>
                    <a:pt x="11" y="169"/>
                    <a:pt x="8" y="171"/>
                    <a:pt x="8" y="173"/>
                  </a:cubicBezTo>
                  <a:cubicBezTo>
                    <a:pt x="8" y="174"/>
                    <a:pt x="9" y="175"/>
                    <a:pt x="11" y="176"/>
                  </a:cubicBezTo>
                  <a:cubicBezTo>
                    <a:pt x="13" y="178"/>
                    <a:pt x="16" y="179"/>
                    <a:pt x="16" y="184"/>
                  </a:cubicBezTo>
                  <a:cubicBezTo>
                    <a:pt x="16" y="188"/>
                    <a:pt x="15" y="189"/>
                    <a:pt x="12" y="189"/>
                  </a:cubicBezTo>
                  <a:cubicBezTo>
                    <a:pt x="12" y="189"/>
                    <a:pt x="10" y="189"/>
                    <a:pt x="9" y="189"/>
                  </a:cubicBezTo>
                  <a:cubicBezTo>
                    <a:pt x="4" y="192"/>
                    <a:pt x="0" y="200"/>
                    <a:pt x="0" y="206"/>
                  </a:cubicBezTo>
                  <a:cubicBezTo>
                    <a:pt x="0" y="218"/>
                    <a:pt x="4" y="223"/>
                    <a:pt x="8" y="228"/>
                  </a:cubicBezTo>
                  <a:cubicBezTo>
                    <a:pt x="10" y="231"/>
                    <a:pt x="12" y="233"/>
                    <a:pt x="14" y="237"/>
                  </a:cubicBezTo>
                  <a:cubicBezTo>
                    <a:pt x="15" y="238"/>
                    <a:pt x="17" y="239"/>
                    <a:pt x="19" y="240"/>
                  </a:cubicBezTo>
                  <a:cubicBezTo>
                    <a:pt x="22" y="241"/>
                    <a:pt x="26" y="243"/>
                    <a:pt x="26" y="247"/>
                  </a:cubicBezTo>
                  <a:lnTo>
                    <a:pt x="26" y="253"/>
                  </a:lnTo>
                  <a:cubicBezTo>
                    <a:pt x="26" y="254"/>
                    <a:pt x="26" y="255"/>
                    <a:pt x="27" y="257"/>
                  </a:cubicBezTo>
                  <a:cubicBezTo>
                    <a:pt x="29" y="258"/>
                    <a:pt x="30" y="260"/>
                    <a:pt x="30" y="264"/>
                  </a:cubicBezTo>
                  <a:lnTo>
                    <a:pt x="33" y="264"/>
                  </a:lnTo>
                  <a:cubicBezTo>
                    <a:pt x="34" y="263"/>
                    <a:pt x="36" y="260"/>
                    <a:pt x="38" y="258"/>
                  </a:cubicBezTo>
                  <a:cubicBezTo>
                    <a:pt x="43" y="254"/>
                    <a:pt x="45" y="252"/>
                    <a:pt x="47" y="252"/>
                  </a:cubicBezTo>
                  <a:cubicBezTo>
                    <a:pt x="59" y="252"/>
                    <a:pt x="78" y="264"/>
                    <a:pt x="78" y="277"/>
                  </a:cubicBezTo>
                  <a:cubicBezTo>
                    <a:pt x="78" y="279"/>
                    <a:pt x="77" y="280"/>
                    <a:pt x="76" y="282"/>
                  </a:cubicBezTo>
                  <a:cubicBezTo>
                    <a:pt x="75" y="283"/>
                    <a:pt x="75" y="284"/>
                    <a:pt x="75" y="286"/>
                  </a:cubicBezTo>
                  <a:cubicBezTo>
                    <a:pt x="75" y="292"/>
                    <a:pt x="77" y="294"/>
                    <a:pt x="81" y="294"/>
                  </a:cubicBezTo>
                  <a:cubicBezTo>
                    <a:pt x="84" y="294"/>
                    <a:pt x="85" y="293"/>
                    <a:pt x="86" y="292"/>
                  </a:cubicBezTo>
                  <a:cubicBezTo>
                    <a:pt x="87" y="290"/>
                    <a:pt x="88" y="289"/>
                    <a:pt x="91" y="289"/>
                  </a:cubicBezTo>
                  <a:cubicBezTo>
                    <a:pt x="93" y="289"/>
                    <a:pt x="94" y="289"/>
                    <a:pt x="95" y="290"/>
                  </a:cubicBezTo>
                  <a:cubicBezTo>
                    <a:pt x="96" y="290"/>
                    <a:pt x="97" y="290"/>
                    <a:pt x="99" y="290"/>
                  </a:cubicBezTo>
                  <a:lnTo>
                    <a:pt x="106" y="290"/>
                  </a:lnTo>
                  <a:cubicBezTo>
                    <a:pt x="109" y="290"/>
                    <a:pt x="110" y="293"/>
                    <a:pt x="111" y="295"/>
                  </a:cubicBezTo>
                  <a:cubicBezTo>
                    <a:pt x="112" y="298"/>
                    <a:pt x="113" y="300"/>
                    <a:pt x="115" y="301"/>
                  </a:cubicBezTo>
                  <a:lnTo>
                    <a:pt x="115" y="301"/>
                  </a:lnTo>
                  <a:cubicBezTo>
                    <a:pt x="117" y="299"/>
                    <a:pt x="119" y="298"/>
                    <a:pt x="122" y="296"/>
                  </a:cubicBezTo>
                  <a:cubicBezTo>
                    <a:pt x="127" y="292"/>
                    <a:pt x="133" y="288"/>
                    <a:pt x="139" y="281"/>
                  </a:cubicBezTo>
                  <a:cubicBezTo>
                    <a:pt x="136" y="279"/>
                    <a:pt x="128" y="269"/>
                    <a:pt x="131" y="263"/>
                  </a:cubicBezTo>
                  <a:cubicBezTo>
                    <a:pt x="134" y="258"/>
                    <a:pt x="141" y="254"/>
                    <a:pt x="149" y="250"/>
                  </a:cubicBezTo>
                  <a:cubicBezTo>
                    <a:pt x="157" y="246"/>
                    <a:pt x="164" y="242"/>
                    <a:pt x="169" y="237"/>
                  </a:cubicBezTo>
                  <a:lnTo>
                    <a:pt x="170" y="237"/>
                  </a:lnTo>
                  <a:lnTo>
                    <a:pt x="170" y="237"/>
                  </a:lnTo>
                  <a:cubicBezTo>
                    <a:pt x="171" y="237"/>
                    <a:pt x="172" y="237"/>
                    <a:pt x="173" y="238"/>
                  </a:cubicBezTo>
                  <a:cubicBezTo>
                    <a:pt x="174" y="240"/>
                    <a:pt x="173" y="244"/>
                    <a:pt x="172" y="249"/>
                  </a:cubicBezTo>
                  <a:cubicBezTo>
                    <a:pt x="171" y="252"/>
                    <a:pt x="170" y="256"/>
                    <a:pt x="171" y="257"/>
                  </a:cubicBezTo>
                  <a:cubicBezTo>
                    <a:pt x="171" y="257"/>
                    <a:pt x="171" y="258"/>
                    <a:pt x="173" y="257"/>
                  </a:cubicBezTo>
                  <a:cubicBezTo>
                    <a:pt x="175" y="251"/>
                    <a:pt x="178" y="247"/>
                    <a:pt x="181" y="243"/>
                  </a:cubicBezTo>
                  <a:cubicBezTo>
                    <a:pt x="186" y="237"/>
                    <a:pt x="190" y="232"/>
                    <a:pt x="187" y="221"/>
                  </a:cubicBezTo>
                  <a:lnTo>
                    <a:pt x="187" y="220"/>
                  </a:lnTo>
                  <a:lnTo>
                    <a:pt x="187" y="220"/>
                  </a:lnTo>
                  <a:cubicBezTo>
                    <a:pt x="189" y="217"/>
                    <a:pt x="191" y="215"/>
                    <a:pt x="193" y="213"/>
                  </a:cubicBezTo>
                  <a:cubicBezTo>
                    <a:pt x="197" y="207"/>
                    <a:pt x="201" y="203"/>
                    <a:pt x="201" y="195"/>
                  </a:cubicBezTo>
                  <a:cubicBezTo>
                    <a:pt x="201" y="194"/>
                    <a:pt x="201" y="194"/>
                    <a:pt x="201" y="194"/>
                  </a:cubicBezTo>
                  <a:cubicBezTo>
                    <a:pt x="200" y="195"/>
                    <a:pt x="197" y="198"/>
                    <a:pt x="195" y="200"/>
                  </a:cubicBezTo>
                  <a:cubicBezTo>
                    <a:pt x="191" y="204"/>
                    <a:pt x="186" y="209"/>
                    <a:pt x="183" y="209"/>
                  </a:cubicBezTo>
                  <a:cubicBezTo>
                    <a:pt x="182" y="209"/>
                    <a:pt x="181" y="208"/>
                    <a:pt x="180" y="207"/>
                  </a:cubicBezTo>
                  <a:cubicBezTo>
                    <a:pt x="177" y="201"/>
                    <a:pt x="174" y="187"/>
                    <a:pt x="172" y="174"/>
                  </a:cubicBezTo>
                  <a:cubicBezTo>
                    <a:pt x="169" y="160"/>
                    <a:pt x="167" y="146"/>
                    <a:pt x="163" y="142"/>
                  </a:cubicBezTo>
                  <a:cubicBezTo>
                    <a:pt x="153" y="133"/>
                    <a:pt x="158" y="120"/>
                    <a:pt x="164" y="109"/>
                  </a:cubicBezTo>
                  <a:cubicBezTo>
                    <a:pt x="165" y="105"/>
                    <a:pt x="167" y="101"/>
                    <a:pt x="168" y="97"/>
                  </a:cubicBezTo>
                  <a:lnTo>
                    <a:pt x="169" y="95"/>
                  </a:lnTo>
                  <a:lnTo>
                    <a:pt x="170" y="96"/>
                  </a:lnTo>
                  <a:cubicBezTo>
                    <a:pt x="173" y="97"/>
                    <a:pt x="175" y="97"/>
                    <a:pt x="176" y="95"/>
                  </a:cubicBezTo>
                  <a:cubicBezTo>
                    <a:pt x="178" y="94"/>
                    <a:pt x="178" y="89"/>
                    <a:pt x="177" y="86"/>
                  </a:cubicBezTo>
                  <a:cubicBezTo>
                    <a:pt x="177" y="84"/>
                    <a:pt x="177" y="82"/>
                    <a:pt x="178" y="81"/>
                  </a:cubicBezTo>
                  <a:cubicBezTo>
                    <a:pt x="178" y="81"/>
                    <a:pt x="179" y="80"/>
                    <a:pt x="180" y="81"/>
                  </a:cubicBezTo>
                  <a:cubicBezTo>
                    <a:pt x="183" y="83"/>
                    <a:pt x="186" y="88"/>
                    <a:pt x="188" y="93"/>
                  </a:cubicBezTo>
                  <a:cubicBezTo>
                    <a:pt x="191" y="98"/>
                    <a:pt x="195" y="105"/>
                    <a:pt x="197" y="105"/>
                  </a:cubicBezTo>
                  <a:cubicBezTo>
                    <a:pt x="197" y="105"/>
                    <a:pt x="197" y="104"/>
                    <a:pt x="198" y="104"/>
                  </a:cubicBezTo>
                  <a:cubicBezTo>
                    <a:pt x="200" y="100"/>
                    <a:pt x="201" y="98"/>
                    <a:pt x="203" y="98"/>
                  </a:cubicBezTo>
                  <a:cubicBezTo>
                    <a:pt x="206" y="98"/>
                    <a:pt x="207" y="100"/>
                    <a:pt x="209" y="103"/>
                  </a:cubicBezTo>
                  <a:cubicBezTo>
                    <a:pt x="210" y="104"/>
                    <a:pt x="211" y="106"/>
                    <a:pt x="212" y="106"/>
                  </a:cubicBezTo>
                  <a:cubicBezTo>
                    <a:pt x="213" y="106"/>
                    <a:pt x="213" y="106"/>
                    <a:pt x="213" y="106"/>
                  </a:cubicBezTo>
                  <a:cubicBezTo>
                    <a:pt x="214" y="106"/>
                    <a:pt x="215" y="105"/>
                    <a:pt x="215" y="104"/>
                  </a:cubicBezTo>
                  <a:cubicBezTo>
                    <a:pt x="216" y="101"/>
                    <a:pt x="213" y="96"/>
                    <a:pt x="210" y="91"/>
                  </a:cubicBezTo>
                  <a:cubicBezTo>
                    <a:pt x="206" y="82"/>
                    <a:pt x="201" y="73"/>
                    <a:pt x="205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1" name="Freeform 1216">
              <a:extLst>
                <a:ext uri="{FF2B5EF4-FFF2-40B4-BE49-F238E27FC236}">
                  <a16:creationId xmlns:a16="http://schemas.microsoft.com/office/drawing/2014/main" xmlns="" id="{C2A7817A-CF01-4090-81D2-5D8F8D7E2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4763" y="4677602"/>
              <a:ext cx="41348" cy="110889"/>
            </a:xfrm>
            <a:custGeom>
              <a:avLst/>
              <a:gdLst>
                <a:gd name="T0" fmla="*/ 46 w 100"/>
                <a:gd name="T1" fmla="*/ 218 h 258"/>
                <a:gd name="T2" fmla="*/ 52 w 100"/>
                <a:gd name="T3" fmla="*/ 216 h 258"/>
                <a:gd name="T4" fmla="*/ 56 w 100"/>
                <a:gd name="T5" fmla="*/ 220 h 258"/>
                <a:gd name="T6" fmla="*/ 62 w 100"/>
                <a:gd name="T7" fmla="*/ 224 h 258"/>
                <a:gd name="T8" fmla="*/ 97 w 100"/>
                <a:gd name="T9" fmla="*/ 176 h 258"/>
                <a:gd name="T10" fmla="*/ 98 w 100"/>
                <a:gd name="T11" fmla="*/ 101 h 258"/>
                <a:gd name="T12" fmla="*/ 97 w 100"/>
                <a:gd name="T13" fmla="*/ 50 h 258"/>
                <a:gd name="T14" fmla="*/ 87 w 100"/>
                <a:gd name="T15" fmla="*/ 17 h 258"/>
                <a:gd name="T16" fmla="*/ 85 w 100"/>
                <a:gd name="T17" fmla="*/ 18 h 258"/>
                <a:gd name="T18" fmla="*/ 81 w 100"/>
                <a:gd name="T19" fmla="*/ 20 h 258"/>
                <a:gd name="T20" fmla="*/ 78 w 100"/>
                <a:gd name="T21" fmla="*/ 12 h 258"/>
                <a:gd name="T22" fmla="*/ 77 w 100"/>
                <a:gd name="T23" fmla="*/ 8 h 258"/>
                <a:gd name="T24" fmla="*/ 77 w 100"/>
                <a:gd name="T25" fmla="*/ 8 h 258"/>
                <a:gd name="T26" fmla="*/ 62 w 100"/>
                <a:gd name="T27" fmla="*/ 0 h 258"/>
                <a:gd name="T28" fmla="*/ 50 w 100"/>
                <a:gd name="T29" fmla="*/ 17 h 258"/>
                <a:gd name="T30" fmla="*/ 62 w 100"/>
                <a:gd name="T31" fmla="*/ 23 h 258"/>
                <a:gd name="T32" fmla="*/ 66 w 100"/>
                <a:gd name="T33" fmla="*/ 22 h 258"/>
                <a:gd name="T34" fmla="*/ 72 w 100"/>
                <a:gd name="T35" fmla="*/ 23 h 258"/>
                <a:gd name="T36" fmla="*/ 73 w 100"/>
                <a:gd name="T37" fmla="*/ 23 h 258"/>
                <a:gd name="T38" fmla="*/ 73 w 100"/>
                <a:gd name="T39" fmla="*/ 37 h 258"/>
                <a:gd name="T40" fmla="*/ 66 w 100"/>
                <a:gd name="T41" fmla="*/ 43 h 258"/>
                <a:gd name="T42" fmla="*/ 62 w 100"/>
                <a:gd name="T43" fmla="*/ 46 h 258"/>
                <a:gd name="T44" fmla="*/ 64 w 100"/>
                <a:gd name="T45" fmla="*/ 51 h 258"/>
                <a:gd name="T46" fmla="*/ 67 w 100"/>
                <a:gd name="T47" fmla="*/ 57 h 258"/>
                <a:gd name="T48" fmla="*/ 32 w 100"/>
                <a:gd name="T49" fmla="*/ 74 h 258"/>
                <a:gd name="T50" fmla="*/ 24 w 100"/>
                <a:gd name="T51" fmla="*/ 85 h 258"/>
                <a:gd name="T52" fmla="*/ 26 w 100"/>
                <a:gd name="T53" fmla="*/ 91 h 258"/>
                <a:gd name="T54" fmla="*/ 27 w 100"/>
                <a:gd name="T55" fmla="*/ 96 h 258"/>
                <a:gd name="T56" fmla="*/ 19 w 100"/>
                <a:gd name="T57" fmla="*/ 102 h 258"/>
                <a:gd name="T58" fmla="*/ 22 w 100"/>
                <a:gd name="T59" fmla="*/ 108 h 258"/>
                <a:gd name="T60" fmla="*/ 34 w 100"/>
                <a:gd name="T61" fmla="*/ 158 h 258"/>
                <a:gd name="T62" fmla="*/ 34 w 100"/>
                <a:gd name="T63" fmla="*/ 159 h 258"/>
                <a:gd name="T64" fmla="*/ 33 w 100"/>
                <a:gd name="T65" fmla="*/ 160 h 258"/>
                <a:gd name="T66" fmla="*/ 18 w 100"/>
                <a:gd name="T67" fmla="*/ 162 h 258"/>
                <a:gd name="T68" fmla="*/ 5 w 100"/>
                <a:gd name="T69" fmla="*/ 164 h 258"/>
                <a:gd name="T70" fmla="*/ 2 w 100"/>
                <a:gd name="T71" fmla="*/ 184 h 258"/>
                <a:gd name="T72" fmla="*/ 0 w 100"/>
                <a:gd name="T73" fmla="*/ 189 h 258"/>
                <a:gd name="T74" fmla="*/ 7 w 100"/>
                <a:gd name="T75" fmla="*/ 195 h 258"/>
                <a:gd name="T76" fmla="*/ 29 w 100"/>
                <a:gd name="T77" fmla="*/ 223 h 258"/>
                <a:gd name="T78" fmla="*/ 35 w 100"/>
                <a:gd name="T79" fmla="*/ 242 h 258"/>
                <a:gd name="T80" fmla="*/ 35 w 100"/>
                <a:gd name="T81" fmla="*/ 243 h 258"/>
                <a:gd name="T82" fmla="*/ 35 w 100"/>
                <a:gd name="T83" fmla="*/ 243 h 258"/>
                <a:gd name="T84" fmla="*/ 27 w 100"/>
                <a:gd name="T85" fmla="*/ 251 h 258"/>
                <a:gd name="T86" fmla="*/ 31 w 100"/>
                <a:gd name="T87" fmla="*/ 258 h 258"/>
                <a:gd name="T88" fmla="*/ 30 w 100"/>
                <a:gd name="T89" fmla="*/ 254 h 258"/>
                <a:gd name="T90" fmla="*/ 41 w 100"/>
                <a:gd name="T91" fmla="*/ 248 h 258"/>
                <a:gd name="T92" fmla="*/ 41 w 100"/>
                <a:gd name="T93" fmla="*/ 236 h 258"/>
                <a:gd name="T94" fmla="*/ 46 w 100"/>
                <a:gd name="T95" fmla="*/ 218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0" h="258">
                  <a:moveTo>
                    <a:pt x="46" y="218"/>
                  </a:moveTo>
                  <a:cubicBezTo>
                    <a:pt x="48" y="216"/>
                    <a:pt x="50" y="216"/>
                    <a:pt x="52" y="216"/>
                  </a:cubicBezTo>
                  <a:cubicBezTo>
                    <a:pt x="54" y="216"/>
                    <a:pt x="55" y="218"/>
                    <a:pt x="56" y="220"/>
                  </a:cubicBezTo>
                  <a:cubicBezTo>
                    <a:pt x="58" y="222"/>
                    <a:pt x="59" y="224"/>
                    <a:pt x="62" y="224"/>
                  </a:cubicBezTo>
                  <a:cubicBezTo>
                    <a:pt x="77" y="224"/>
                    <a:pt x="89" y="208"/>
                    <a:pt x="97" y="176"/>
                  </a:cubicBezTo>
                  <a:cubicBezTo>
                    <a:pt x="100" y="162"/>
                    <a:pt x="99" y="133"/>
                    <a:pt x="98" y="101"/>
                  </a:cubicBezTo>
                  <a:cubicBezTo>
                    <a:pt x="98" y="84"/>
                    <a:pt x="97" y="67"/>
                    <a:pt x="97" y="50"/>
                  </a:cubicBezTo>
                  <a:cubicBezTo>
                    <a:pt x="90" y="35"/>
                    <a:pt x="88" y="24"/>
                    <a:pt x="87" y="17"/>
                  </a:cubicBezTo>
                  <a:cubicBezTo>
                    <a:pt x="87" y="17"/>
                    <a:pt x="86" y="18"/>
                    <a:pt x="85" y="18"/>
                  </a:cubicBezTo>
                  <a:cubicBezTo>
                    <a:pt x="84" y="19"/>
                    <a:pt x="83" y="20"/>
                    <a:pt x="81" y="20"/>
                  </a:cubicBezTo>
                  <a:cubicBezTo>
                    <a:pt x="78" y="20"/>
                    <a:pt x="78" y="15"/>
                    <a:pt x="78" y="12"/>
                  </a:cubicBezTo>
                  <a:cubicBezTo>
                    <a:pt x="78" y="10"/>
                    <a:pt x="77" y="9"/>
                    <a:pt x="77" y="8"/>
                  </a:cubicBezTo>
                  <a:lnTo>
                    <a:pt x="77" y="8"/>
                  </a:lnTo>
                  <a:cubicBezTo>
                    <a:pt x="75" y="6"/>
                    <a:pt x="65" y="1"/>
                    <a:pt x="62" y="0"/>
                  </a:cubicBezTo>
                  <a:lnTo>
                    <a:pt x="50" y="17"/>
                  </a:lnTo>
                  <a:cubicBezTo>
                    <a:pt x="55" y="20"/>
                    <a:pt x="61" y="23"/>
                    <a:pt x="62" y="23"/>
                  </a:cubicBezTo>
                  <a:cubicBezTo>
                    <a:pt x="64" y="23"/>
                    <a:pt x="65" y="22"/>
                    <a:pt x="66" y="22"/>
                  </a:cubicBezTo>
                  <a:cubicBezTo>
                    <a:pt x="68" y="22"/>
                    <a:pt x="69" y="21"/>
                    <a:pt x="72" y="23"/>
                  </a:cubicBezTo>
                  <a:lnTo>
                    <a:pt x="73" y="23"/>
                  </a:lnTo>
                  <a:lnTo>
                    <a:pt x="73" y="37"/>
                  </a:lnTo>
                  <a:cubicBezTo>
                    <a:pt x="71" y="40"/>
                    <a:pt x="68" y="41"/>
                    <a:pt x="66" y="43"/>
                  </a:cubicBezTo>
                  <a:cubicBezTo>
                    <a:pt x="64" y="44"/>
                    <a:pt x="62" y="45"/>
                    <a:pt x="62" y="46"/>
                  </a:cubicBezTo>
                  <a:cubicBezTo>
                    <a:pt x="62" y="47"/>
                    <a:pt x="63" y="49"/>
                    <a:pt x="64" y="51"/>
                  </a:cubicBezTo>
                  <a:cubicBezTo>
                    <a:pt x="66" y="53"/>
                    <a:pt x="67" y="55"/>
                    <a:pt x="67" y="57"/>
                  </a:cubicBezTo>
                  <a:cubicBezTo>
                    <a:pt x="67" y="74"/>
                    <a:pt x="43" y="74"/>
                    <a:pt x="32" y="74"/>
                  </a:cubicBezTo>
                  <a:cubicBezTo>
                    <a:pt x="29" y="74"/>
                    <a:pt x="24" y="82"/>
                    <a:pt x="24" y="85"/>
                  </a:cubicBezTo>
                  <a:cubicBezTo>
                    <a:pt x="24" y="88"/>
                    <a:pt x="25" y="90"/>
                    <a:pt x="26" y="91"/>
                  </a:cubicBezTo>
                  <a:cubicBezTo>
                    <a:pt x="26" y="93"/>
                    <a:pt x="27" y="94"/>
                    <a:pt x="27" y="96"/>
                  </a:cubicBezTo>
                  <a:cubicBezTo>
                    <a:pt x="27" y="101"/>
                    <a:pt x="23" y="102"/>
                    <a:pt x="19" y="102"/>
                  </a:cubicBezTo>
                  <a:cubicBezTo>
                    <a:pt x="20" y="104"/>
                    <a:pt x="21" y="106"/>
                    <a:pt x="22" y="108"/>
                  </a:cubicBezTo>
                  <a:cubicBezTo>
                    <a:pt x="27" y="122"/>
                    <a:pt x="32" y="137"/>
                    <a:pt x="34" y="158"/>
                  </a:cubicBezTo>
                  <a:lnTo>
                    <a:pt x="34" y="159"/>
                  </a:lnTo>
                  <a:lnTo>
                    <a:pt x="33" y="160"/>
                  </a:lnTo>
                  <a:cubicBezTo>
                    <a:pt x="29" y="161"/>
                    <a:pt x="24" y="161"/>
                    <a:pt x="18" y="162"/>
                  </a:cubicBezTo>
                  <a:cubicBezTo>
                    <a:pt x="14" y="163"/>
                    <a:pt x="9" y="163"/>
                    <a:pt x="5" y="164"/>
                  </a:cubicBezTo>
                  <a:cubicBezTo>
                    <a:pt x="5" y="171"/>
                    <a:pt x="3" y="179"/>
                    <a:pt x="2" y="184"/>
                  </a:cubicBezTo>
                  <a:cubicBezTo>
                    <a:pt x="1" y="186"/>
                    <a:pt x="0" y="188"/>
                    <a:pt x="0" y="189"/>
                  </a:cubicBezTo>
                  <a:cubicBezTo>
                    <a:pt x="3" y="191"/>
                    <a:pt x="5" y="193"/>
                    <a:pt x="7" y="195"/>
                  </a:cubicBezTo>
                  <a:cubicBezTo>
                    <a:pt x="13" y="200"/>
                    <a:pt x="19" y="205"/>
                    <a:pt x="29" y="223"/>
                  </a:cubicBezTo>
                  <a:cubicBezTo>
                    <a:pt x="30" y="225"/>
                    <a:pt x="35" y="237"/>
                    <a:pt x="35" y="242"/>
                  </a:cubicBezTo>
                  <a:lnTo>
                    <a:pt x="35" y="243"/>
                  </a:lnTo>
                  <a:lnTo>
                    <a:pt x="35" y="243"/>
                  </a:lnTo>
                  <a:cubicBezTo>
                    <a:pt x="30" y="246"/>
                    <a:pt x="27" y="248"/>
                    <a:pt x="27" y="251"/>
                  </a:cubicBezTo>
                  <a:cubicBezTo>
                    <a:pt x="27" y="254"/>
                    <a:pt x="29" y="256"/>
                    <a:pt x="31" y="258"/>
                  </a:cubicBezTo>
                  <a:cubicBezTo>
                    <a:pt x="30" y="257"/>
                    <a:pt x="30" y="256"/>
                    <a:pt x="30" y="254"/>
                  </a:cubicBezTo>
                  <a:cubicBezTo>
                    <a:pt x="31" y="252"/>
                    <a:pt x="34" y="250"/>
                    <a:pt x="41" y="248"/>
                  </a:cubicBezTo>
                  <a:cubicBezTo>
                    <a:pt x="41" y="243"/>
                    <a:pt x="41" y="239"/>
                    <a:pt x="41" y="236"/>
                  </a:cubicBezTo>
                  <a:cubicBezTo>
                    <a:pt x="41" y="226"/>
                    <a:pt x="41" y="222"/>
                    <a:pt x="46" y="2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2" name="Freeform 1217">
              <a:extLst>
                <a:ext uri="{FF2B5EF4-FFF2-40B4-BE49-F238E27FC236}">
                  <a16:creationId xmlns:a16="http://schemas.microsoft.com/office/drawing/2014/main" xmlns="" id="{8E9E7F68-5EBE-494F-9AE2-1ADCAC6F98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0932" y="4696396"/>
              <a:ext cx="31951" cy="28193"/>
            </a:xfrm>
            <a:custGeom>
              <a:avLst/>
              <a:gdLst>
                <a:gd name="T0" fmla="*/ 75 w 75"/>
                <a:gd name="T1" fmla="*/ 0 h 69"/>
                <a:gd name="T2" fmla="*/ 71 w 75"/>
                <a:gd name="T3" fmla="*/ 1 h 69"/>
                <a:gd name="T4" fmla="*/ 65 w 75"/>
                <a:gd name="T5" fmla="*/ 2 h 69"/>
                <a:gd name="T6" fmla="*/ 65 w 75"/>
                <a:gd name="T7" fmla="*/ 5 h 69"/>
                <a:gd name="T8" fmla="*/ 57 w 75"/>
                <a:gd name="T9" fmla="*/ 12 h 69"/>
                <a:gd name="T10" fmla="*/ 44 w 75"/>
                <a:gd name="T11" fmla="*/ 10 h 69"/>
                <a:gd name="T12" fmla="*/ 31 w 75"/>
                <a:gd name="T13" fmla="*/ 7 h 69"/>
                <a:gd name="T14" fmla="*/ 30 w 75"/>
                <a:gd name="T15" fmla="*/ 9 h 69"/>
                <a:gd name="T16" fmla="*/ 27 w 75"/>
                <a:gd name="T17" fmla="*/ 11 h 69"/>
                <a:gd name="T18" fmla="*/ 24 w 75"/>
                <a:gd name="T19" fmla="*/ 11 h 69"/>
                <a:gd name="T20" fmla="*/ 19 w 75"/>
                <a:gd name="T21" fmla="*/ 10 h 69"/>
                <a:gd name="T22" fmla="*/ 17 w 75"/>
                <a:gd name="T23" fmla="*/ 10 h 69"/>
                <a:gd name="T24" fmla="*/ 15 w 75"/>
                <a:gd name="T25" fmla="*/ 13 h 69"/>
                <a:gd name="T26" fmla="*/ 15 w 75"/>
                <a:gd name="T27" fmla="*/ 19 h 69"/>
                <a:gd name="T28" fmla="*/ 15 w 75"/>
                <a:gd name="T29" fmla="*/ 20 h 69"/>
                <a:gd name="T30" fmla="*/ 14 w 75"/>
                <a:gd name="T31" fmla="*/ 21 h 69"/>
                <a:gd name="T32" fmla="*/ 9 w 75"/>
                <a:gd name="T33" fmla="*/ 22 h 69"/>
                <a:gd name="T34" fmla="*/ 8 w 75"/>
                <a:gd name="T35" fmla="*/ 22 h 69"/>
                <a:gd name="T36" fmla="*/ 7 w 75"/>
                <a:gd name="T37" fmla="*/ 22 h 69"/>
                <a:gd name="T38" fmla="*/ 4 w 75"/>
                <a:gd name="T39" fmla="*/ 26 h 69"/>
                <a:gd name="T40" fmla="*/ 3 w 75"/>
                <a:gd name="T41" fmla="*/ 30 h 69"/>
                <a:gd name="T42" fmla="*/ 3 w 75"/>
                <a:gd name="T43" fmla="*/ 34 h 69"/>
                <a:gd name="T44" fmla="*/ 0 w 75"/>
                <a:gd name="T45" fmla="*/ 44 h 69"/>
                <a:gd name="T46" fmla="*/ 9 w 75"/>
                <a:gd name="T47" fmla="*/ 53 h 69"/>
                <a:gd name="T48" fmla="*/ 14 w 75"/>
                <a:gd name="T49" fmla="*/ 65 h 69"/>
                <a:gd name="T50" fmla="*/ 22 w 75"/>
                <a:gd name="T51" fmla="*/ 69 h 69"/>
                <a:gd name="T52" fmla="*/ 53 w 75"/>
                <a:gd name="T53" fmla="*/ 42 h 69"/>
                <a:gd name="T54" fmla="*/ 59 w 75"/>
                <a:gd name="T55" fmla="*/ 28 h 69"/>
                <a:gd name="T56" fmla="*/ 73 w 75"/>
                <a:gd name="T57" fmla="*/ 5 h 69"/>
                <a:gd name="T58" fmla="*/ 74 w 75"/>
                <a:gd name="T59" fmla="*/ 5 h 69"/>
                <a:gd name="T60" fmla="*/ 75 w 75"/>
                <a:gd name="T61" fmla="*/ 5 h 69"/>
                <a:gd name="T62" fmla="*/ 75 w 75"/>
                <a:gd name="T6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5" h="69">
                  <a:moveTo>
                    <a:pt x="75" y="0"/>
                  </a:moveTo>
                  <a:cubicBezTo>
                    <a:pt x="74" y="1"/>
                    <a:pt x="73" y="1"/>
                    <a:pt x="71" y="1"/>
                  </a:cubicBezTo>
                  <a:cubicBezTo>
                    <a:pt x="69" y="1"/>
                    <a:pt x="66" y="1"/>
                    <a:pt x="65" y="2"/>
                  </a:cubicBezTo>
                  <a:cubicBezTo>
                    <a:pt x="65" y="3"/>
                    <a:pt x="65" y="4"/>
                    <a:pt x="65" y="5"/>
                  </a:cubicBezTo>
                  <a:cubicBezTo>
                    <a:pt x="64" y="9"/>
                    <a:pt x="63" y="12"/>
                    <a:pt x="57" y="12"/>
                  </a:cubicBezTo>
                  <a:cubicBezTo>
                    <a:pt x="52" y="12"/>
                    <a:pt x="48" y="11"/>
                    <a:pt x="44" y="10"/>
                  </a:cubicBezTo>
                  <a:cubicBezTo>
                    <a:pt x="39" y="9"/>
                    <a:pt x="35" y="7"/>
                    <a:pt x="31" y="7"/>
                  </a:cubicBezTo>
                  <a:cubicBezTo>
                    <a:pt x="31" y="7"/>
                    <a:pt x="30" y="8"/>
                    <a:pt x="30" y="9"/>
                  </a:cubicBezTo>
                  <a:cubicBezTo>
                    <a:pt x="29" y="9"/>
                    <a:pt x="28" y="11"/>
                    <a:pt x="27" y="11"/>
                  </a:cubicBezTo>
                  <a:cubicBezTo>
                    <a:pt x="26" y="11"/>
                    <a:pt x="25" y="11"/>
                    <a:pt x="24" y="11"/>
                  </a:cubicBezTo>
                  <a:cubicBezTo>
                    <a:pt x="22" y="11"/>
                    <a:pt x="21" y="11"/>
                    <a:pt x="19" y="10"/>
                  </a:cubicBezTo>
                  <a:cubicBezTo>
                    <a:pt x="18" y="10"/>
                    <a:pt x="17" y="10"/>
                    <a:pt x="17" y="10"/>
                  </a:cubicBezTo>
                  <a:cubicBezTo>
                    <a:pt x="16" y="10"/>
                    <a:pt x="15" y="10"/>
                    <a:pt x="15" y="13"/>
                  </a:cubicBezTo>
                  <a:lnTo>
                    <a:pt x="15" y="19"/>
                  </a:lnTo>
                  <a:cubicBezTo>
                    <a:pt x="15" y="19"/>
                    <a:pt x="15" y="20"/>
                    <a:pt x="15" y="20"/>
                  </a:cubicBezTo>
                  <a:cubicBezTo>
                    <a:pt x="14" y="20"/>
                    <a:pt x="14" y="20"/>
                    <a:pt x="14" y="21"/>
                  </a:cubicBezTo>
                  <a:cubicBezTo>
                    <a:pt x="12" y="21"/>
                    <a:pt x="11" y="22"/>
                    <a:pt x="9" y="22"/>
                  </a:cubicBezTo>
                  <a:cubicBezTo>
                    <a:pt x="9" y="22"/>
                    <a:pt x="8" y="22"/>
                    <a:pt x="8" y="22"/>
                  </a:cubicBezTo>
                  <a:lnTo>
                    <a:pt x="7" y="22"/>
                  </a:lnTo>
                  <a:cubicBezTo>
                    <a:pt x="7" y="24"/>
                    <a:pt x="5" y="25"/>
                    <a:pt x="4" y="26"/>
                  </a:cubicBezTo>
                  <a:cubicBezTo>
                    <a:pt x="3" y="27"/>
                    <a:pt x="3" y="28"/>
                    <a:pt x="3" y="30"/>
                  </a:cubicBezTo>
                  <a:lnTo>
                    <a:pt x="3" y="34"/>
                  </a:lnTo>
                  <a:cubicBezTo>
                    <a:pt x="3" y="38"/>
                    <a:pt x="2" y="41"/>
                    <a:pt x="0" y="44"/>
                  </a:cubicBezTo>
                  <a:cubicBezTo>
                    <a:pt x="6" y="45"/>
                    <a:pt x="7" y="48"/>
                    <a:pt x="9" y="53"/>
                  </a:cubicBezTo>
                  <a:cubicBezTo>
                    <a:pt x="10" y="56"/>
                    <a:pt x="12" y="60"/>
                    <a:pt x="14" y="65"/>
                  </a:cubicBezTo>
                  <a:cubicBezTo>
                    <a:pt x="16" y="68"/>
                    <a:pt x="18" y="69"/>
                    <a:pt x="22" y="69"/>
                  </a:cubicBezTo>
                  <a:cubicBezTo>
                    <a:pt x="31" y="69"/>
                    <a:pt x="45" y="57"/>
                    <a:pt x="53" y="42"/>
                  </a:cubicBezTo>
                  <a:cubicBezTo>
                    <a:pt x="55" y="37"/>
                    <a:pt x="57" y="33"/>
                    <a:pt x="59" y="28"/>
                  </a:cubicBezTo>
                  <a:cubicBezTo>
                    <a:pt x="63" y="19"/>
                    <a:pt x="67" y="10"/>
                    <a:pt x="73" y="5"/>
                  </a:cubicBezTo>
                  <a:cubicBezTo>
                    <a:pt x="73" y="5"/>
                    <a:pt x="73" y="5"/>
                    <a:pt x="74" y="5"/>
                  </a:cubicBezTo>
                  <a:cubicBezTo>
                    <a:pt x="74" y="5"/>
                    <a:pt x="74" y="5"/>
                    <a:pt x="75" y="5"/>
                  </a:cubicBezTo>
                  <a:cubicBezTo>
                    <a:pt x="75" y="4"/>
                    <a:pt x="75" y="2"/>
                    <a:pt x="7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3" name="Freeform 1218">
              <a:extLst>
                <a:ext uri="{FF2B5EF4-FFF2-40B4-BE49-F238E27FC236}">
                  <a16:creationId xmlns:a16="http://schemas.microsoft.com/office/drawing/2014/main" xmlns="" id="{624381C1-F175-4100-B25D-895486D1FF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8911" y="4497173"/>
              <a:ext cx="133442" cy="223657"/>
            </a:xfrm>
            <a:custGeom>
              <a:avLst/>
              <a:gdLst>
                <a:gd name="T0" fmla="*/ 265 w 313"/>
                <a:gd name="T1" fmla="*/ 325 h 521"/>
                <a:gd name="T2" fmla="*/ 228 w 313"/>
                <a:gd name="T3" fmla="*/ 265 h 521"/>
                <a:gd name="T4" fmla="*/ 214 w 313"/>
                <a:gd name="T5" fmla="*/ 262 h 521"/>
                <a:gd name="T6" fmla="*/ 178 w 313"/>
                <a:gd name="T7" fmla="*/ 282 h 521"/>
                <a:gd name="T8" fmla="*/ 155 w 313"/>
                <a:gd name="T9" fmla="*/ 295 h 521"/>
                <a:gd name="T10" fmla="*/ 145 w 313"/>
                <a:gd name="T11" fmla="*/ 294 h 521"/>
                <a:gd name="T12" fmla="*/ 117 w 313"/>
                <a:gd name="T13" fmla="*/ 298 h 521"/>
                <a:gd name="T14" fmla="*/ 115 w 313"/>
                <a:gd name="T15" fmla="*/ 191 h 521"/>
                <a:gd name="T16" fmla="*/ 125 w 313"/>
                <a:gd name="T17" fmla="*/ 88 h 521"/>
                <a:gd name="T18" fmla="*/ 162 w 313"/>
                <a:gd name="T19" fmla="*/ 47 h 521"/>
                <a:gd name="T20" fmla="*/ 145 w 313"/>
                <a:gd name="T21" fmla="*/ 38 h 521"/>
                <a:gd name="T22" fmla="*/ 121 w 313"/>
                <a:gd name="T23" fmla="*/ 31 h 521"/>
                <a:gd name="T24" fmla="*/ 91 w 313"/>
                <a:gd name="T25" fmla="*/ 6 h 521"/>
                <a:gd name="T26" fmla="*/ 81 w 313"/>
                <a:gd name="T27" fmla="*/ 27 h 521"/>
                <a:gd name="T28" fmla="*/ 58 w 313"/>
                <a:gd name="T29" fmla="*/ 43 h 521"/>
                <a:gd name="T30" fmla="*/ 35 w 313"/>
                <a:gd name="T31" fmla="*/ 42 h 521"/>
                <a:gd name="T32" fmla="*/ 33 w 313"/>
                <a:gd name="T33" fmla="*/ 91 h 521"/>
                <a:gd name="T34" fmla="*/ 42 w 313"/>
                <a:gd name="T35" fmla="*/ 118 h 521"/>
                <a:gd name="T36" fmla="*/ 50 w 313"/>
                <a:gd name="T37" fmla="*/ 150 h 521"/>
                <a:gd name="T38" fmla="*/ 16 w 313"/>
                <a:gd name="T39" fmla="*/ 193 h 521"/>
                <a:gd name="T40" fmla="*/ 1 w 313"/>
                <a:gd name="T41" fmla="*/ 245 h 521"/>
                <a:gd name="T42" fmla="*/ 16 w 313"/>
                <a:gd name="T43" fmla="*/ 250 h 521"/>
                <a:gd name="T44" fmla="*/ 12 w 313"/>
                <a:gd name="T45" fmla="*/ 271 h 521"/>
                <a:gd name="T46" fmla="*/ 35 w 313"/>
                <a:gd name="T47" fmla="*/ 314 h 521"/>
                <a:gd name="T48" fmla="*/ 63 w 313"/>
                <a:gd name="T49" fmla="*/ 334 h 521"/>
                <a:gd name="T50" fmla="*/ 59 w 313"/>
                <a:gd name="T51" fmla="*/ 346 h 521"/>
                <a:gd name="T52" fmla="*/ 61 w 313"/>
                <a:gd name="T53" fmla="*/ 368 h 521"/>
                <a:gd name="T54" fmla="*/ 88 w 313"/>
                <a:gd name="T55" fmla="*/ 373 h 521"/>
                <a:gd name="T56" fmla="*/ 101 w 313"/>
                <a:gd name="T57" fmla="*/ 363 h 521"/>
                <a:gd name="T58" fmla="*/ 117 w 313"/>
                <a:gd name="T59" fmla="*/ 342 h 521"/>
                <a:gd name="T60" fmla="*/ 140 w 313"/>
                <a:gd name="T61" fmla="*/ 371 h 521"/>
                <a:gd name="T62" fmla="*/ 123 w 313"/>
                <a:gd name="T63" fmla="*/ 375 h 521"/>
                <a:gd name="T64" fmla="*/ 124 w 313"/>
                <a:gd name="T65" fmla="*/ 399 h 521"/>
                <a:gd name="T66" fmla="*/ 117 w 313"/>
                <a:gd name="T67" fmla="*/ 426 h 521"/>
                <a:gd name="T68" fmla="*/ 114 w 313"/>
                <a:gd name="T69" fmla="*/ 441 h 521"/>
                <a:gd name="T70" fmla="*/ 124 w 313"/>
                <a:gd name="T71" fmla="*/ 455 h 521"/>
                <a:gd name="T72" fmla="*/ 153 w 313"/>
                <a:gd name="T73" fmla="*/ 480 h 521"/>
                <a:gd name="T74" fmla="*/ 157 w 313"/>
                <a:gd name="T75" fmla="*/ 484 h 521"/>
                <a:gd name="T76" fmla="*/ 163 w 313"/>
                <a:gd name="T77" fmla="*/ 476 h 521"/>
                <a:gd name="T78" fmla="*/ 175 w 313"/>
                <a:gd name="T79" fmla="*/ 473 h 521"/>
                <a:gd name="T80" fmla="*/ 179 w 313"/>
                <a:gd name="T81" fmla="*/ 469 h 521"/>
                <a:gd name="T82" fmla="*/ 212 w 313"/>
                <a:gd name="T83" fmla="*/ 465 h 521"/>
                <a:gd name="T84" fmla="*/ 227 w 313"/>
                <a:gd name="T85" fmla="*/ 463 h 521"/>
                <a:gd name="T86" fmla="*/ 231 w 313"/>
                <a:gd name="T87" fmla="*/ 475 h 521"/>
                <a:gd name="T88" fmla="*/ 245 w 313"/>
                <a:gd name="T89" fmla="*/ 521 h 521"/>
                <a:gd name="T90" fmla="*/ 258 w 313"/>
                <a:gd name="T91" fmla="*/ 493 h 521"/>
                <a:gd name="T92" fmla="*/ 290 w 313"/>
                <a:gd name="T93" fmla="*/ 462 h 521"/>
                <a:gd name="T94" fmla="*/ 288 w 313"/>
                <a:gd name="T95" fmla="*/ 448 h 521"/>
                <a:gd name="T96" fmla="*/ 287 w 313"/>
                <a:gd name="T97" fmla="*/ 419 h 521"/>
                <a:gd name="T98" fmla="*/ 307 w 313"/>
                <a:gd name="T99" fmla="*/ 434 h 521"/>
                <a:gd name="T100" fmla="*/ 312 w 313"/>
                <a:gd name="T101" fmla="*/ 41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13" h="521">
                  <a:moveTo>
                    <a:pt x="312" y="410"/>
                  </a:moveTo>
                  <a:cubicBezTo>
                    <a:pt x="313" y="403"/>
                    <a:pt x="313" y="397"/>
                    <a:pt x="310" y="390"/>
                  </a:cubicBezTo>
                  <a:cubicBezTo>
                    <a:pt x="304" y="376"/>
                    <a:pt x="295" y="366"/>
                    <a:pt x="287" y="356"/>
                  </a:cubicBezTo>
                  <a:cubicBezTo>
                    <a:pt x="279" y="346"/>
                    <a:pt x="271" y="336"/>
                    <a:pt x="265" y="325"/>
                  </a:cubicBezTo>
                  <a:cubicBezTo>
                    <a:pt x="263" y="321"/>
                    <a:pt x="261" y="316"/>
                    <a:pt x="260" y="311"/>
                  </a:cubicBezTo>
                  <a:cubicBezTo>
                    <a:pt x="254" y="295"/>
                    <a:pt x="248" y="279"/>
                    <a:pt x="230" y="276"/>
                  </a:cubicBezTo>
                  <a:cubicBezTo>
                    <a:pt x="230" y="276"/>
                    <a:pt x="226" y="276"/>
                    <a:pt x="225" y="273"/>
                  </a:cubicBezTo>
                  <a:cubicBezTo>
                    <a:pt x="224" y="271"/>
                    <a:pt x="226" y="268"/>
                    <a:pt x="228" y="265"/>
                  </a:cubicBezTo>
                  <a:cubicBezTo>
                    <a:pt x="229" y="265"/>
                    <a:pt x="231" y="262"/>
                    <a:pt x="231" y="261"/>
                  </a:cubicBezTo>
                  <a:cubicBezTo>
                    <a:pt x="231" y="261"/>
                    <a:pt x="230" y="261"/>
                    <a:pt x="226" y="261"/>
                  </a:cubicBezTo>
                  <a:cubicBezTo>
                    <a:pt x="223" y="261"/>
                    <a:pt x="219" y="261"/>
                    <a:pt x="214" y="262"/>
                  </a:cubicBezTo>
                  <a:cubicBezTo>
                    <a:pt x="214" y="262"/>
                    <a:pt x="214" y="262"/>
                    <a:pt x="214" y="262"/>
                  </a:cubicBezTo>
                  <a:cubicBezTo>
                    <a:pt x="211" y="262"/>
                    <a:pt x="208" y="260"/>
                    <a:pt x="205" y="259"/>
                  </a:cubicBezTo>
                  <a:cubicBezTo>
                    <a:pt x="202" y="257"/>
                    <a:pt x="198" y="255"/>
                    <a:pt x="194" y="255"/>
                  </a:cubicBezTo>
                  <a:cubicBezTo>
                    <a:pt x="188" y="255"/>
                    <a:pt x="181" y="259"/>
                    <a:pt x="175" y="266"/>
                  </a:cubicBezTo>
                  <a:cubicBezTo>
                    <a:pt x="175" y="273"/>
                    <a:pt x="177" y="278"/>
                    <a:pt x="178" y="282"/>
                  </a:cubicBezTo>
                  <a:cubicBezTo>
                    <a:pt x="180" y="287"/>
                    <a:pt x="182" y="292"/>
                    <a:pt x="176" y="296"/>
                  </a:cubicBezTo>
                  <a:cubicBezTo>
                    <a:pt x="173" y="300"/>
                    <a:pt x="170" y="303"/>
                    <a:pt x="167" y="303"/>
                  </a:cubicBezTo>
                  <a:cubicBezTo>
                    <a:pt x="161" y="303"/>
                    <a:pt x="157" y="295"/>
                    <a:pt x="155" y="290"/>
                  </a:cubicBezTo>
                  <a:cubicBezTo>
                    <a:pt x="155" y="291"/>
                    <a:pt x="155" y="293"/>
                    <a:pt x="155" y="295"/>
                  </a:cubicBezTo>
                  <a:cubicBezTo>
                    <a:pt x="156" y="299"/>
                    <a:pt x="157" y="304"/>
                    <a:pt x="153" y="307"/>
                  </a:cubicBezTo>
                  <a:lnTo>
                    <a:pt x="152" y="308"/>
                  </a:lnTo>
                  <a:lnTo>
                    <a:pt x="151" y="307"/>
                  </a:lnTo>
                  <a:cubicBezTo>
                    <a:pt x="147" y="304"/>
                    <a:pt x="146" y="299"/>
                    <a:pt x="145" y="294"/>
                  </a:cubicBezTo>
                  <a:cubicBezTo>
                    <a:pt x="143" y="287"/>
                    <a:pt x="142" y="284"/>
                    <a:pt x="138" y="284"/>
                  </a:cubicBezTo>
                  <a:cubicBezTo>
                    <a:pt x="134" y="284"/>
                    <a:pt x="128" y="288"/>
                    <a:pt x="118" y="297"/>
                  </a:cubicBezTo>
                  <a:lnTo>
                    <a:pt x="118" y="298"/>
                  </a:lnTo>
                  <a:lnTo>
                    <a:pt x="117" y="298"/>
                  </a:lnTo>
                  <a:cubicBezTo>
                    <a:pt x="113" y="298"/>
                    <a:pt x="110" y="297"/>
                    <a:pt x="108" y="295"/>
                  </a:cubicBezTo>
                  <a:cubicBezTo>
                    <a:pt x="104" y="289"/>
                    <a:pt x="107" y="278"/>
                    <a:pt x="111" y="264"/>
                  </a:cubicBezTo>
                  <a:cubicBezTo>
                    <a:pt x="113" y="254"/>
                    <a:pt x="116" y="244"/>
                    <a:pt x="117" y="235"/>
                  </a:cubicBezTo>
                  <a:cubicBezTo>
                    <a:pt x="118" y="215"/>
                    <a:pt x="116" y="200"/>
                    <a:pt x="115" y="191"/>
                  </a:cubicBezTo>
                  <a:cubicBezTo>
                    <a:pt x="114" y="184"/>
                    <a:pt x="114" y="182"/>
                    <a:pt x="115" y="181"/>
                  </a:cubicBezTo>
                  <a:cubicBezTo>
                    <a:pt x="120" y="169"/>
                    <a:pt x="118" y="154"/>
                    <a:pt x="116" y="137"/>
                  </a:cubicBezTo>
                  <a:cubicBezTo>
                    <a:pt x="115" y="128"/>
                    <a:pt x="114" y="118"/>
                    <a:pt x="114" y="107"/>
                  </a:cubicBezTo>
                  <a:cubicBezTo>
                    <a:pt x="114" y="94"/>
                    <a:pt x="120" y="91"/>
                    <a:pt x="125" y="88"/>
                  </a:cubicBezTo>
                  <a:cubicBezTo>
                    <a:pt x="129" y="85"/>
                    <a:pt x="132" y="83"/>
                    <a:pt x="135" y="76"/>
                  </a:cubicBezTo>
                  <a:lnTo>
                    <a:pt x="135" y="76"/>
                  </a:lnTo>
                  <a:cubicBezTo>
                    <a:pt x="136" y="75"/>
                    <a:pt x="145" y="61"/>
                    <a:pt x="159" y="60"/>
                  </a:cubicBezTo>
                  <a:cubicBezTo>
                    <a:pt x="156" y="54"/>
                    <a:pt x="159" y="50"/>
                    <a:pt x="162" y="47"/>
                  </a:cubicBezTo>
                  <a:cubicBezTo>
                    <a:pt x="160" y="46"/>
                    <a:pt x="159" y="44"/>
                    <a:pt x="158" y="42"/>
                  </a:cubicBezTo>
                  <a:cubicBezTo>
                    <a:pt x="157" y="40"/>
                    <a:pt x="157" y="39"/>
                    <a:pt x="156" y="39"/>
                  </a:cubicBezTo>
                  <a:lnTo>
                    <a:pt x="149" y="39"/>
                  </a:lnTo>
                  <a:cubicBezTo>
                    <a:pt x="147" y="39"/>
                    <a:pt x="146" y="38"/>
                    <a:pt x="145" y="38"/>
                  </a:cubicBezTo>
                  <a:cubicBezTo>
                    <a:pt x="144" y="38"/>
                    <a:pt x="143" y="37"/>
                    <a:pt x="141" y="37"/>
                  </a:cubicBezTo>
                  <a:cubicBezTo>
                    <a:pt x="140" y="37"/>
                    <a:pt x="140" y="38"/>
                    <a:pt x="139" y="39"/>
                  </a:cubicBezTo>
                  <a:cubicBezTo>
                    <a:pt x="138" y="40"/>
                    <a:pt x="136" y="43"/>
                    <a:pt x="132" y="43"/>
                  </a:cubicBezTo>
                  <a:cubicBezTo>
                    <a:pt x="125" y="43"/>
                    <a:pt x="121" y="39"/>
                    <a:pt x="121" y="31"/>
                  </a:cubicBezTo>
                  <a:cubicBezTo>
                    <a:pt x="121" y="28"/>
                    <a:pt x="123" y="27"/>
                    <a:pt x="123" y="25"/>
                  </a:cubicBezTo>
                  <a:cubicBezTo>
                    <a:pt x="124" y="24"/>
                    <a:pt x="125" y="23"/>
                    <a:pt x="125" y="23"/>
                  </a:cubicBezTo>
                  <a:cubicBezTo>
                    <a:pt x="125" y="11"/>
                    <a:pt x="108" y="0"/>
                    <a:pt x="98" y="0"/>
                  </a:cubicBezTo>
                  <a:cubicBezTo>
                    <a:pt x="97" y="1"/>
                    <a:pt x="93" y="5"/>
                    <a:pt x="91" y="6"/>
                  </a:cubicBezTo>
                  <a:cubicBezTo>
                    <a:pt x="90" y="8"/>
                    <a:pt x="88" y="10"/>
                    <a:pt x="87" y="10"/>
                  </a:cubicBezTo>
                  <a:cubicBezTo>
                    <a:pt x="87" y="12"/>
                    <a:pt x="87" y="14"/>
                    <a:pt x="87" y="16"/>
                  </a:cubicBezTo>
                  <a:cubicBezTo>
                    <a:pt x="88" y="20"/>
                    <a:pt x="88" y="25"/>
                    <a:pt x="84" y="26"/>
                  </a:cubicBezTo>
                  <a:cubicBezTo>
                    <a:pt x="83" y="27"/>
                    <a:pt x="82" y="27"/>
                    <a:pt x="81" y="27"/>
                  </a:cubicBezTo>
                  <a:cubicBezTo>
                    <a:pt x="80" y="27"/>
                    <a:pt x="79" y="27"/>
                    <a:pt x="79" y="27"/>
                  </a:cubicBezTo>
                  <a:cubicBezTo>
                    <a:pt x="79" y="27"/>
                    <a:pt x="78" y="26"/>
                    <a:pt x="76" y="26"/>
                  </a:cubicBezTo>
                  <a:cubicBezTo>
                    <a:pt x="69" y="26"/>
                    <a:pt x="67" y="30"/>
                    <a:pt x="65" y="35"/>
                  </a:cubicBezTo>
                  <a:cubicBezTo>
                    <a:pt x="63" y="38"/>
                    <a:pt x="62" y="41"/>
                    <a:pt x="58" y="43"/>
                  </a:cubicBezTo>
                  <a:cubicBezTo>
                    <a:pt x="57" y="43"/>
                    <a:pt x="55" y="44"/>
                    <a:pt x="54" y="44"/>
                  </a:cubicBezTo>
                  <a:cubicBezTo>
                    <a:pt x="51" y="44"/>
                    <a:pt x="48" y="43"/>
                    <a:pt x="47" y="42"/>
                  </a:cubicBezTo>
                  <a:cubicBezTo>
                    <a:pt x="46" y="42"/>
                    <a:pt x="46" y="42"/>
                    <a:pt x="46" y="42"/>
                  </a:cubicBezTo>
                  <a:lnTo>
                    <a:pt x="35" y="42"/>
                  </a:lnTo>
                  <a:cubicBezTo>
                    <a:pt x="34" y="42"/>
                    <a:pt x="27" y="42"/>
                    <a:pt x="27" y="47"/>
                  </a:cubicBezTo>
                  <a:cubicBezTo>
                    <a:pt x="27" y="49"/>
                    <a:pt x="29" y="54"/>
                    <a:pt x="30" y="58"/>
                  </a:cubicBezTo>
                  <a:cubicBezTo>
                    <a:pt x="33" y="65"/>
                    <a:pt x="36" y="72"/>
                    <a:pt x="36" y="77"/>
                  </a:cubicBezTo>
                  <a:cubicBezTo>
                    <a:pt x="36" y="83"/>
                    <a:pt x="34" y="87"/>
                    <a:pt x="33" y="91"/>
                  </a:cubicBezTo>
                  <a:cubicBezTo>
                    <a:pt x="32" y="92"/>
                    <a:pt x="31" y="93"/>
                    <a:pt x="31" y="95"/>
                  </a:cubicBezTo>
                  <a:cubicBezTo>
                    <a:pt x="31" y="96"/>
                    <a:pt x="31" y="97"/>
                    <a:pt x="31" y="98"/>
                  </a:cubicBezTo>
                  <a:cubicBezTo>
                    <a:pt x="31" y="99"/>
                    <a:pt x="31" y="99"/>
                    <a:pt x="31" y="100"/>
                  </a:cubicBezTo>
                  <a:cubicBezTo>
                    <a:pt x="31" y="108"/>
                    <a:pt x="36" y="113"/>
                    <a:pt x="42" y="118"/>
                  </a:cubicBezTo>
                  <a:cubicBezTo>
                    <a:pt x="49" y="123"/>
                    <a:pt x="56" y="129"/>
                    <a:pt x="56" y="139"/>
                  </a:cubicBezTo>
                  <a:cubicBezTo>
                    <a:pt x="56" y="142"/>
                    <a:pt x="54" y="143"/>
                    <a:pt x="52" y="144"/>
                  </a:cubicBezTo>
                  <a:cubicBezTo>
                    <a:pt x="51" y="145"/>
                    <a:pt x="50" y="146"/>
                    <a:pt x="50" y="146"/>
                  </a:cubicBezTo>
                  <a:cubicBezTo>
                    <a:pt x="50" y="148"/>
                    <a:pt x="50" y="149"/>
                    <a:pt x="50" y="150"/>
                  </a:cubicBezTo>
                  <a:cubicBezTo>
                    <a:pt x="51" y="156"/>
                    <a:pt x="51" y="165"/>
                    <a:pt x="42" y="168"/>
                  </a:cubicBezTo>
                  <a:cubicBezTo>
                    <a:pt x="40" y="169"/>
                    <a:pt x="37" y="169"/>
                    <a:pt x="35" y="169"/>
                  </a:cubicBezTo>
                  <a:cubicBezTo>
                    <a:pt x="30" y="169"/>
                    <a:pt x="29" y="170"/>
                    <a:pt x="29" y="173"/>
                  </a:cubicBezTo>
                  <a:cubicBezTo>
                    <a:pt x="29" y="186"/>
                    <a:pt x="22" y="190"/>
                    <a:pt x="16" y="193"/>
                  </a:cubicBezTo>
                  <a:cubicBezTo>
                    <a:pt x="9" y="197"/>
                    <a:pt x="3" y="200"/>
                    <a:pt x="3" y="213"/>
                  </a:cubicBezTo>
                  <a:cubicBezTo>
                    <a:pt x="3" y="217"/>
                    <a:pt x="4" y="221"/>
                    <a:pt x="5" y="224"/>
                  </a:cubicBezTo>
                  <a:cubicBezTo>
                    <a:pt x="6" y="228"/>
                    <a:pt x="7" y="232"/>
                    <a:pt x="7" y="236"/>
                  </a:cubicBezTo>
                  <a:cubicBezTo>
                    <a:pt x="7" y="240"/>
                    <a:pt x="3" y="243"/>
                    <a:pt x="1" y="245"/>
                  </a:cubicBezTo>
                  <a:cubicBezTo>
                    <a:pt x="0" y="245"/>
                    <a:pt x="0" y="245"/>
                    <a:pt x="0" y="246"/>
                  </a:cubicBezTo>
                  <a:cubicBezTo>
                    <a:pt x="3" y="249"/>
                    <a:pt x="4" y="249"/>
                    <a:pt x="10" y="250"/>
                  </a:cubicBezTo>
                  <a:cubicBezTo>
                    <a:pt x="11" y="250"/>
                    <a:pt x="12" y="250"/>
                    <a:pt x="14" y="250"/>
                  </a:cubicBezTo>
                  <a:lnTo>
                    <a:pt x="16" y="250"/>
                  </a:lnTo>
                  <a:lnTo>
                    <a:pt x="16" y="265"/>
                  </a:lnTo>
                  <a:lnTo>
                    <a:pt x="15" y="265"/>
                  </a:lnTo>
                  <a:cubicBezTo>
                    <a:pt x="15" y="266"/>
                    <a:pt x="14" y="267"/>
                    <a:pt x="14" y="267"/>
                  </a:cubicBezTo>
                  <a:cubicBezTo>
                    <a:pt x="13" y="269"/>
                    <a:pt x="12" y="270"/>
                    <a:pt x="12" y="271"/>
                  </a:cubicBezTo>
                  <a:cubicBezTo>
                    <a:pt x="12" y="272"/>
                    <a:pt x="14" y="273"/>
                    <a:pt x="18" y="274"/>
                  </a:cubicBezTo>
                  <a:cubicBezTo>
                    <a:pt x="23" y="276"/>
                    <a:pt x="31" y="278"/>
                    <a:pt x="31" y="285"/>
                  </a:cubicBezTo>
                  <a:cubicBezTo>
                    <a:pt x="31" y="294"/>
                    <a:pt x="31" y="304"/>
                    <a:pt x="33" y="314"/>
                  </a:cubicBezTo>
                  <a:lnTo>
                    <a:pt x="35" y="314"/>
                  </a:lnTo>
                  <a:cubicBezTo>
                    <a:pt x="36" y="314"/>
                    <a:pt x="36" y="314"/>
                    <a:pt x="36" y="313"/>
                  </a:cubicBezTo>
                  <a:cubicBezTo>
                    <a:pt x="41" y="307"/>
                    <a:pt x="47" y="301"/>
                    <a:pt x="57" y="301"/>
                  </a:cubicBezTo>
                  <a:cubicBezTo>
                    <a:pt x="66" y="301"/>
                    <a:pt x="68" y="305"/>
                    <a:pt x="68" y="312"/>
                  </a:cubicBezTo>
                  <a:cubicBezTo>
                    <a:pt x="68" y="320"/>
                    <a:pt x="65" y="327"/>
                    <a:pt x="63" y="334"/>
                  </a:cubicBezTo>
                  <a:lnTo>
                    <a:pt x="62" y="338"/>
                  </a:lnTo>
                  <a:cubicBezTo>
                    <a:pt x="61" y="339"/>
                    <a:pt x="60" y="341"/>
                    <a:pt x="59" y="341"/>
                  </a:cubicBezTo>
                  <a:cubicBezTo>
                    <a:pt x="59" y="342"/>
                    <a:pt x="58" y="342"/>
                    <a:pt x="58" y="343"/>
                  </a:cubicBezTo>
                  <a:cubicBezTo>
                    <a:pt x="58" y="344"/>
                    <a:pt x="59" y="345"/>
                    <a:pt x="59" y="346"/>
                  </a:cubicBezTo>
                  <a:cubicBezTo>
                    <a:pt x="60" y="347"/>
                    <a:pt x="61" y="348"/>
                    <a:pt x="61" y="350"/>
                  </a:cubicBezTo>
                  <a:cubicBezTo>
                    <a:pt x="61" y="354"/>
                    <a:pt x="60" y="356"/>
                    <a:pt x="58" y="358"/>
                  </a:cubicBezTo>
                  <a:cubicBezTo>
                    <a:pt x="57" y="360"/>
                    <a:pt x="56" y="362"/>
                    <a:pt x="56" y="364"/>
                  </a:cubicBezTo>
                  <a:cubicBezTo>
                    <a:pt x="56" y="366"/>
                    <a:pt x="59" y="368"/>
                    <a:pt x="61" y="368"/>
                  </a:cubicBezTo>
                  <a:cubicBezTo>
                    <a:pt x="63" y="368"/>
                    <a:pt x="64" y="367"/>
                    <a:pt x="65" y="366"/>
                  </a:cubicBezTo>
                  <a:cubicBezTo>
                    <a:pt x="67" y="365"/>
                    <a:pt x="68" y="364"/>
                    <a:pt x="71" y="364"/>
                  </a:cubicBezTo>
                  <a:cubicBezTo>
                    <a:pt x="77" y="364"/>
                    <a:pt x="79" y="367"/>
                    <a:pt x="81" y="369"/>
                  </a:cubicBezTo>
                  <a:cubicBezTo>
                    <a:pt x="83" y="372"/>
                    <a:pt x="85" y="373"/>
                    <a:pt x="88" y="373"/>
                  </a:cubicBezTo>
                  <a:cubicBezTo>
                    <a:pt x="89" y="373"/>
                    <a:pt x="90" y="373"/>
                    <a:pt x="91" y="371"/>
                  </a:cubicBezTo>
                  <a:cubicBezTo>
                    <a:pt x="91" y="370"/>
                    <a:pt x="92" y="369"/>
                    <a:pt x="93" y="368"/>
                  </a:cubicBezTo>
                  <a:cubicBezTo>
                    <a:pt x="95" y="366"/>
                    <a:pt x="97" y="365"/>
                    <a:pt x="99" y="365"/>
                  </a:cubicBezTo>
                  <a:cubicBezTo>
                    <a:pt x="100" y="364"/>
                    <a:pt x="101" y="364"/>
                    <a:pt x="101" y="363"/>
                  </a:cubicBezTo>
                  <a:cubicBezTo>
                    <a:pt x="103" y="362"/>
                    <a:pt x="104" y="359"/>
                    <a:pt x="105" y="356"/>
                  </a:cubicBezTo>
                  <a:cubicBezTo>
                    <a:pt x="105" y="353"/>
                    <a:pt x="106" y="350"/>
                    <a:pt x="108" y="348"/>
                  </a:cubicBezTo>
                  <a:cubicBezTo>
                    <a:pt x="109" y="346"/>
                    <a:pt x="112" y="345"/>
                    <a:pt x="114" y="344"/>
                  </a:cubicBezTo>
                  <a:cubicBezTo>
                    <a:pt x="115" y="343"/>
                    <a:pt x="116" y="343"/>
                    <a:pt x="117" y="342"/>
                  </a:cubicBezTo>
                  <a:cubicBezTo>
                    <a:pt x="118" y="341"/>
                    <a:pt x="119" y="340"/>
                    <a:pt x="120" y="339"/>
                  </a:cubicBezTo>
                  <a:cubicBezTo>
                    <a:pt x="122" y="336"/>
                    <a:pt x="124" y="333"/>
                    <a:pt x="129" y="333"/>
                  </a:cubicBezTo>
                  <a:cubicBezTo>
                    <a:pt x="136" y="333"/>
                    <a:pt x="148" y="357"/>
                    <a:pt x="148" y="363"/>
                  </a:cubicBezTo>
                  <a:cubicBezTo>
                    <a:pt x="148" y="368"/>
                    <a:pt x="143" y="370"/>
                    <a:pt x="140" y="371"/>
                  </a:cubicBezTo>
                  <a:cubicBezTo>
                    <a:pt x="139" y="371"/>
                    <a:pt x="138" y="372"/>
                    <a:pt x="137" y="372"/>
                  </a:cubicBezTo>
                  <a:lnTo>
                    <a:pt x="137" y="372"/>
                  </a:lnTo>
                  <a:lnTo>
                    <a:pt x="124" y="372"/>
                  </a:lnTo>
                  <a:cubicBezTo>
                    <a:pt x="123" y="373"/>
                    <a:pt x="123" y="374"/>
                    <a:pt x="123" y="375"/>
                  </a:cubicBezTo>
                  <a:cubicBezTo>
                    <a:pt x="123" y="377"/>
                    <a:pt x="124" y="378"/>
                    <a:pt x="126" y="378"/>
                  </a:cubicBezTo>
                  <a:cubicBezTo>
                    <a:pt x="129" y="379"/>
                    <a:pt x="132" y="380"/>
                    <a:pt x="132" y="385"/>
                  </a:cubicBezTo>
                  <a:cubicBezTo>
                    <a:pt x="132" y="388"/>
                    <a:pt x="130" y="391"/>
                    <a:pt x="128" y="393"/>
                  </a:cubicBezTo>
                  <a:cubicBezTo>
                    <a:pt x="126" y="395"/>
                    <a:pt x="124" y="396"/>
                    <a:pt x="124" y="399"/>
                  </a:cubicBezTo>
                  <a:lnTo>
                    <a:pt x="124" y="404"/>
                  </a:lnTo>
                  <a:cubicBezTo>
                    <a:pt x="124" y="409"/>
                    <a:pt x="120" y="413"/>
                    <a:pt x="117" y="416"/>
                  </a:cubicBezTo>
                  <a:cubicBezTo>
                    <a:pt x="115" y="418"/>
                    <a:pt x="113" y="421"/>
                    <a:pt x="113" y="422"/>
                  </a:cubicBezTo>
                  <a:cubicBezTo>
                    <a:pt x="113" y="423"/>
                    <a:pt x="114" y="425"/>
                    <a:pt x="117" y="426"/>
                  </a:cubicBezTo>
                  <a:lnTo>
                    <a:pt x="120" y="427"/>
                  </a:lnTo>
                  <a:lnTo>
                    <a:pt x="119" y="429"/>
                  </a:lnTo>
                  <a:cubicBezTo>
                    <a:pt x="118" y="430"/>
                    <a:pt x="117" y="431"/>
                    <a:pt x="117" y="432"/>
                  </a:cubicBezTo>
                  <a:cubicBezTo>
                    <a:pt x="115" y="435"/>
                    <a:pt x="114" y="438"/>
                    <a:pt x="114" y="441"/>
                  </a:cubicBezTo>
                  <a:cubicBezTo>
                    <a:pt x="114" y="446"/>
                    <a:pt x="114" y="449"/>
                    <a:pt x="115" y="451"/>
                  </a:cubicBezTo>
                  <a:cubicBezTo>
                    <a:pt x="116" y="454"/>
                    <a:pt x="118" y="454"/>
                    <a:pt x="122" y="453"/>
                  </a:cubicBezTo>
                  <a:lnTo>
                    <a:pt x="124" y="453"/>
                  </a:lnTo>
                  <a:lnTo>
                    <a:pt x="124" y="455"/>
                  </a:lnTo>
                  <a:cubicBezTo>
                    <a:pt x="125" y="458"/>
                    <a:pt x="126" y="459"/>
                    <a:pt x="127" y="459"/>
                  </a:cubicBezTo>
                  <a:lnTo>
                    <a:pt x="132" y="459"/>
                  </a:lnTo>
                  <a:cubicBezTo>
                    <a:pt x="139" y="459"/>
                    <a:pt x="142" y="465"/>
                    <a:pt x="145" y="471"/>
                  </a:cubicBezTo>
                  <a:cubicBezTo>
                    <a:pt x="147" y="475"/>
                    <a:pt x="149" y="479"/>
                    <a:pt x="153" y="480"/>
                  </a:cubicBezTo>
                  <a:lnTo>
                    <a:pt x="157" y="451"/>
                  </a:lnTo>
                  <a:lnTo>
                    <a:pt x="157" y="484"/>
                  </a:lnTo>
                  <a:cubicBezTo>
                    <a:pt x="156" y="484"/>
                    <a:pt x="156" y="484"/>
                    <a:pt x="156" y="484"/>
                  </a:cubicBezTo>
                  <a:lnTo>
                    <a:pt x="157" y="484"/>
                  </a:lnTo>
                  <a:lnTo>
                    <a:pt x="157" y="484"/>
                  </a:lnTo>
                  <a:cubicBezTo>
                    <a:pt x="159" y="484"/>
                    <a:pt x="160" y="483"/>
                    <a:pt x="161" y="483"/>
                  </a:cubicBezTo>
                  <a:cubicBezTo>
                    <a:pt x="162" y="482"/>
                    <a:pt x="162" y="482"/>
                    <a:pt x="162" y="482"/>
                  </a:cubicBezTo>
                  <a:lnTo>
                    <a:pt x="163" y="476"/>
                  </a:lnTo>
                  <a:cubicBezTo>
                    <a:pt x="163" y="473"/>
                    <a:pt x="163" y="472"/>
                    <a:pt x="165" y="472"/>
                  </a:cubicBezTo>
                  <a:cubicBezTo>
                    <a:pt x="166" y="472"/>
                    <a:pt x="167" y="472"/>
                    <a:pt x="168" y="472"/>
                  </a:cubicBezTo>
                  <a:cubicBezTo>
                    <a:pt x="169" y="473"/>
                    <a:pt x="170" y="473"/>
                    <a:pt x="172" y="473"/>
                  </a:cubicBezTo>
                  <a:cubicBezTo>
                    <a:pt x="173" y="473"/>
                    <a:pt x="174" y="473"/>
                    <a:pt x="175" y="473"/>
                  </a:cubicBezTo>
                  <a:lnTo>
                    <a:pt x="175" y="473"/>
                  </a:lnTo>
                  <a:cubicBezTo>
                    <a:pt x="176" y="473"/>
                    <a:pt x="176" y="472"/>
                    <a:pt x="177" y="471"/>
                  </a:cubicBezTo>
                  <a:cubicBezTo>
                    <a:pt x="178" y="470"/>
                    <a:pt x="178" y="470"/>
                    <a:pt x="179" y="469"/>
                  </a:cubicBezTo>
                  <a:cubicBezTo>
                    <a:pt x="179" y="469"/>
                    <a:pt x="179" y="469"/>
                    <a:pt x="179" y="469"/>
                  </a:cubicBezTo>
                  <a:cubicBezTo>
                    <a:pt x="184" y="469"/>
                    <a:pt x="188" y="471"/>
                    <a:pt x="192" y="472"/>
                  </a:cubicBezTo>
                  <a:cubicBezTo>
                    <a:pt x="196" y="473"/>
                    <a:pt x="200" y="474"/>
                    <a:pt x="205" y="474"/>
                  </a:cubicBezTo>
                  <a:cubicBezTo>
                    <a:pt x="210" y="474"/>
                    <a:pt x="211" y="472"/>
                    <a:pt x="211" y="468"/>
                  </a:cubicBezTo>
                  <a:cubicBezTo>
                    <a:pt x="212" y="467"/>
                    <a:pt x="212" y="466"/>
                    <a:pt x="212" y="465"/>
                  </a:cubicBezTo>
                  <a:cubicBezTo>
                    <a:pt x="213" y="463"/>
                    <a:pt x="216" y="463"/>
                    <a:pt x="219" y="463"/>
                  </a:cubicBezTo>
                  <a:cubicBezTo>
                    <a:pt x="221" y="463"/>
                    <a:pt x="223" y="463"/>
                    <a:pt x="224" y="462"/>
                  </a:cubicBezTo>
                  <a:lnTo>
                    <a:pt x="227" y="462"/>
                  </a:lnTo>
                  <a:lnTo>
                    <a:pt x="227" y="463"/>
                  </a:lnTo>
                  <a:cubicBezTo>
                    <a:pt x="227" y="465"/>
                    <a:pt x="227" y="466"/>
                    <a:pt x="227" y="467"/>
                  </a:cubicBezTo>
                  <a:cubicBezTo>
                    <a:pt x="227" y="468"/>
                    <a:pt x="227" y="468"/>
                    <a:pt x="227" y="469"/>
                  </a:cubicBezTo>
                  <a:cubicBezTo>
                    <a:pt x="227" y="469"/>
                    <a:pt x="228" y="470"/>
                    <a:pt x="228" y="471"/>
                  </a:cubicBezTo>
                  <a:cubicBezTo>
                    <a:pt x="229" y="472"/>
                    <a:pt x="230" y="473"/>
                    <a:pt x="231" y="475"/>
                  </a:cubicBezTo>
                  <a:cubicBezTo>
                    <a:pt x="233" y="478"/>
                    <a:pt x="235" y="481"/>
                    <a:pt x="240" y="482"/>
                  </a:cubicBezTo>
                  <a:lnTo>
                    <a:pt x="243" y="482"/>
                  </a:lnTo>
                  <a:lnTo>
                    <a:pt x="242" y="484"/>
                  </a:lnTo>
                  <a:cubicBezTo>
                    <a:pt x="239" y="499"/>
                    <a:pt x="242" y="511"/>
                    <a:pt x="245" y="521"/>
                  </a:cubicBezTo>
                  <a:cubicBezTo>
                    <a:pt x="249" y="521"/>
                    <a:pt x="250" y="520"/>
                    <a:pt x="250" y="518"/>
                  </a:cubicBezTo>
                  <a:cubicBezTo>
                    <a:pt x="250" y="517"/>
                    <a:pt x="249" y="516"/>
                    <a:pt x="249" y="515"/>
                  </a:cubicBezTo>
                  <a:cubicBezTo>
                    <a:pt x="248" y="513"/>
                    <a:pt x="247" y="511"/>
                    <a:pt x="247" y="507"/>
                  </a:cubicBezTo>
                  <a:cubicBezTo>
                    <a:pt x="247" y="502"/>
                    <a:pt x="253" y="493"/>
                    <a:pt x="258" y="493"/>
                  </a:cubicBezTo>
                  <a:cubicBezTo>
                    <a:pt x="273" y="493"/>
                    <a:pt x="290" y="491"/>
                    <a:pt x="290" y="479"/>
                  </a:cubicBezTo>
                  <a:cubicBezTo>
                    <a:pt x="290" y="478"/>
                    <a:pt x="289" y="476"/>
                    <a:pt x="288" y="475"/>
                  </a:cubicBezTo>
                  <a:cubicBezTo>
                    <a:pt x="286" y="473"/>
                    <a:pt x="284" y="471"/>
                    <a:pt x="284" y="468"/>
                  </a:cubicBezTo>
                  <a:cubicBezTo>
                    <a:pt x="284" y="465"/>
                    <a:pt x="287" y="464"/>
                    <a:pt x="290" y="462"/>
                  </a:cubicBezTo>
                  <a:cubicBezTo>
                    <a:pt x="292" y="461"/>
                    <a:pt x="294" y="460"/>
                    <a:pt x="296" y="458"/>
                  </a:cubicBezTo>
                  <a:lnTo>
                    <a:pt x="296" y="448"/>
                  </a:lnTo>
                  <a:cubicBezTo>
                    <a:pt x="295" y="447"/>
                    <a:pt x="294" y="447"/>
                    <a:pt x="293" y="448"/>
                  </a:cubicBezTo>
                  <a:cubicBezTo>
                    <a:pt x="292" y="448"/>
                    <a:pt x="291" y="448"/>
                    <a:pt x="288" y="448"/>
                  </a:cubicBezTo>
                  <a:cubicBezTo>
                    <a:pt x="287" y="448"/>
                    <a:pt x="282" y="446"/>
                    <a:pt x="273" y="442"/>
                  </a:cubicBezTo>
                  <a:lnTo>
                    <a:pt x="271" y="441"/>
                  </a:lnTo>
                  <a:lnTo>
                    <a:pt x="286" y="419"/>
                  </a:lnTo>
                  <a:lnTo>
                    <a:pt x="287" y="419"/>
                  </a:lnTo>
                  <a:cubicBezTo>
                    <a:pt x="289" y="419"/>
                    <a:pt x="301" y="424"/>
                    <a:pt x="305" y="428"/>
                  </a:cubicBezTo>
                  <a:lnTo>
                    <a:pt x="305" y="428"/>
                  </a:lnTo>
                  <a:lnTo>
                    <a:pt x="306" y="428"/>
                  </a:lnTo>
                  <a:cubicBezTo>
                    <a:pt x="307" y="430"/>
                    <a:pt x="307" y="432"/>
                    <a:pt x="307" y="434"/>
                  </a:cubicBezTo>
                  <a:cubicBezTo>
                    <a:pt x="307" y="435"/>
                    <a:pt x="307" y="438"/>
                    <a:pt x="307" y="438"/>
                  </a:cubicBezTo>
                  <a:cubicBezTo>
                    <a:pt x="308" y="438"/>
                    <a:pt x="309" y="438"/>
                    <a:pt x="310" y="438"/>
                  </a:cubicBezTo>
                  <a:cubicBezTo>
                    <a:pt x="310" y="437"/>
                    <a:pt x="311" y="437"/>
                    <a:pt x="312" y="437"/>
                  </a:cubicBezTo>
                  <a:cubicBezTo>
                    <a:pt x="310" y="425"/>
                    <a:pt x="311" y="417"/>
                    <a:pt x="312" y="4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4" name="Freeform 1219">
              <a:extLst>
                <a:ext uri="{FF2B5EF4-FFF2-40B4-BE49-F238E27FC236}">
                  <a16:creationId xmlns:a16="http://schemas.microsoft.com/office/drawing/2014/main" xmlns="" id="{F4C9F0FD-F272-4C44-A6A9-81EA983FADF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3129" y="4626855"/>
              <a:ext cx="129684" cy="92094"/>
            </a:xfrm>
            <a:custGeom>
              <a:avLst/>
              <a:gdLst>
                <a:gd name="T0" fmla="*/ 286 w 307"/>
                <a:gd name="T1" fmla="*/ 158 h 213"/>
                <a:gd name="T2" fmla="*/ 275 w 307"/>
                <a:gd name="T3" fmla="*/ 153 h 213"/>
                <a:gd name="T4" fmla="*/ 265 w 307"/>
                <a:gd name="T5" fmla="*/ 137 h 213"/>
                <a:gd name="T6" fmla="*/ 269 w 307"/>
                <a:gd name="T7" fmla="*/ 124 h 213"/>
                <a:gd name="T8" fmla="*/ 269 w 307"/>
                <a:gd name="T9" fmla="*/ 110 h 213"/>
                <a:gd name="T10" fmla="*/ 275 w 307"/>
                <a:gd name="T11" fmla="*/ 95 h 213"/>
                <a:gd name="T12" fmla="*/ 283 w 307"/>
                <a:gd name="T13" fmla="*/ 80 h 213"/>
                <a:gd name="T14" fmla="*/ 273 w 307"/>
                <a:gd name="T15" fmla="*/ 70 h 213"/>
                <a:gd name="T16" fmla="*/ 278 w 307"/>
                <a:gd name="T17" fmla="*/ 64 h 213"/>
                <a:gd name="T18" fmla="*/ 293 w 307"/>
                <a:gd name="T19" fmla="*/ 63 h 213"/>
                <a:gd name="T20" fmla="*/ 283 w 307"/>
                <a:gd name="T21" fmla="*/ 31 h 213"/>
                <a:gd name="T22" fmla="*/ 274 w 307"/>
                <a:gd name="T23" fmla="*/ 40 h 213"/>
                <a:gd name="T24" fmla="*/ 265 w 307"/>
                <a:gd name="T25" fmla="*/ 46 h 213"/>
                <a:gd name="T26" fmla="*/ 257 w 307"/>
                <a:gd name="T27" fmla="*/ 62 h 213"/>
                <a:gd name="T28" fmla="*/ 249 w 307"/>
                <a:gd name="T29" fmla="*/ 66 h 213"/>
                <a:gd name="T30" fmla="*/ 248 w 307"/>
                <a:gd name="T31" fmla="*/ 68 h 213"/>
                <a:gd name="T32" fmla="*/ 233 w 307"/>
                <a:gd name="T33" fmla="*/ 67 h 213"/>
                <a:gd name="T34" fmla="*/ 221 w 307"/>
                <a:gd name="T35" fmla="*/ 64 h 213"/>
                <a:gd name="T36" fmla="*/ 206 w 307"/>
                <a:gd name="T37" fmla="*/ 59 h 213"/>
                <a:gd name="T38" fmla="*/ 212 w 307"/>
                <a:gd name="T39" fmla="*/ 46 h 213"/>
                <a:gd name="T40" fmla="*/ 209 w 307"/>
                <a:gd name="T41" fmla="*/ 38 h 213"/>
                <a:gd name="T42" fmla="*/ 213 w 307"/>
                <a:gd name="T43" fmla="*/ 32 h 213"/>
                <a:gd name="T44" fmla="*/ 218 w 307"/>
                <a:gd name="T45" fmla="*/ 7 h 213"/>
                <a:gd name="T46" fmla="*/ 193 w 307"/>
                <a:gd name="T47" fmla="*/ 11 h 213"/>
                <a:gd name="T48" fmla="*/ 191 w 307"/>
                <a:gd name="T49" fmla="*/ 13 h 213"/>
                <a:gd name="T50" fmla="*/ 176 w 307"/>
                <a:gd name="T51" fmla="*/ 19 h 213"/>
                <a:gd name="T52" fmla="*/ 161 w 307"/>
                <a:gd name="T53" fmla="*/ 35 h 213"/>
                <a:gd name="T54" fmla="*/ 146 w 307"/>
                <a:gd name="T55" fmla="*/ 43 h 213"/>
                <a:gd name="T56" fmla="*/ 135 w 307"/>
                <a:gd name="T57" fmla="*/ 49 h 213"/>
                <a:gd name="T58" fmla="*/ 115 w 307"/>
                <a:gd name="T59" fmla="*/ 60 h 213"/>
                <a:gd name="T60" fmla="*/ 87 w 307"/>
                <a:gd name="T61" fmla="*/ 67 h 213"/>
                <a:gd name="T62" fmla="*/ 67 w 307"/>
                <a:gd name="T63" fmla="*/ 59 h 213"/>
                <a:gd name="T64" fmla="*/ 50 w 307"/>
                <a:gd name="T65" fmla="*/ 63 h 213"/>
                <a:gd name="T66" fmla="*/ 10 w 307"/>
                <a:gd name="T67" fmla="*/ 66 h 213"/>
                <a:gd name="T68" fmla="*/ 9 w 307"/>
                <a:gd name="T69" fmla="*/ 67 h 213"/>
                <a:gd name="T70" fmla="*/ 4 w 307"/>
                <a:gd name="T71" fmla="*/ 72 h 213"/>
                <a:gd name="T72" fmla="*/ 3 w 307"/>
                <a:gd name="T73" fmla="*/ 73 h 213"/>
                <a:gd name="T74" fmla="*/ 2 w 307"/>
                <a:gd name="T75" fmla="*/ 73 h 213"/>
                <a:gd name="T76" fmla="*/ 3 w 307"/>
                <a:gd name="T77" fmla="*/ 82 h 213"/>
                <a:gd name="T78" fmla="*/ 11 w 307"/>
                <a:gd name="T79" fmla="*/ 85 h 213"/>
                <a:gd name="T80" fmla="*/ 18 w 307"/>
                <a:gd name="T81" fmla="*/ 88 h 213"/>
                <a:gd name="T82" fmla="*/ 15 w 307"/>
                <a:gd name="T83" fmla="*/ 98 h 213"/>
                <a:gd name="T84" fmla="*/ 23 w 307"/>
                <a:gd name="T85" fmla="*/ 96 h 213"/>
                <a:gd name="T86" fmla="*/ 37 w 307"/>
                <a:gd name="T87" fmla="*/ 96 h 213"/>
                <a:gd name="T88" fmla="*/ 44 w 307"/>
                <a:gd name="T89" fmla="*/ 99 h 213"/>
                <a:gd name="T90" fmla="*/ 54 w 307"/>
                <a:gd name="T91" fmla="*/ 105 h 213"/>
                <a:gd name="T92" fmla="*/ 60 w 307"/>
                <a:gd name="T93" fmla="*/ 122 h 213"/>
                <a:gd name="T94" fmla="*/ 68 w 307"/>
                <a:gd name="T95" fmla="*/ 131 h 213"/>
                <a:gd name="T96" fmla="*/ 62 w 307"/>
                <a:gd name="T97" fmla="*/ 135 h 213"/>
                <a:gd name="T98" fmla="*/ 69 w 307"/>
                <a:gd name="T99" fmla="*/ 144 h 213"/>
                <a:gd name="T100" fmla="*/ 79 w 307"/>
                <a:gd name="T101" fmla="*/ 155 h 213"/>
                <a:gd name="T102" fmla="*/ 136 w 307"/>
                <a:gd name="T103" fmla="*/ 137 h 213"/>
                <a:gd name="T104" fmla="*/ 141 w 307"/>
                <a:gd name="T105" fmla="*/ 136 h 213"/>
                <a:gd name="T106" fmla="*/ 237 w 307"/>
                <a:gd name="T107" fmla="*/ 212 h 213"/>
                <a:gd name="T108" fmla="*/ 254 w 307"/>
                <a:gd name="T109" fmla="*/ 208 h 213"/>
                <a:gd name="T110" fmla="*/ 291 w 307"/>
                <a:gd name="T111" fmla="*/ 202 h 213"/>
                <a:gd name="T112" fmla="*/ 302 w 307"/>
                <a:gd name="T113" fmla="*/ 196 h 213"/>
                <a:gd name="T114" fmla="*/ 306 w 307"/>
                <a:gd name="T115" fmla="*/ 181 h 213"/>
                <a:gd name="T116" fmla="*/ 297 w 307"/>
                <a:gd name="T117" fmla="*/ 16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07" h="213">
                  <a:moveTo>
                    <a:pt x="297" y="168"/>
                  </a:moveTo>
                  <a:cubicBezTo>
                    <a:pt x="294" y="163"/>
                    <a:pt x="291" y="158"/>
                    <a:pt x="286" y="158"/>
                  </a:cubicBezTo>
                  <a:lnTo>
                    <a:pt x="281" y="158"/>
                  </a:lnTo>
                  <a:cubicBezTo>
                    <a:pt x="277" y="158"/>
                    <a:pt x="276" y="155"/>
                    <a:pt x="275" y="153"/>
                  </a:cubicBezTo>
                  <a:cubicBezTo>
                    <a:pt x="271" y="154"/>
                    <a:pt x="268" y="152"/>
                    <a:pt x="266" y="148"/>
                  </a:cubicBezTo>
                  <a:cubicBezTo>
                    <a:pt x="265" y="145"/>
                    <a:pt x="265" y="142"/>
                    <a:pt x="265" y="137"/>
                  </a:cubicBezTo>
                  <a:cubicBezTo>
                    <a:pt x="265" y="132"/>
                    <a:pt x="266" y="129"/>
                    <a:pt x="268" y="126"/>
                  </a:cubicBezTo>
                  <a:cubicBezTo>
                    <a:pt x="268" y="126"/>
                    <a:pt x="269" y="125"/>
                    <a:pt x="269" y="124"/>
                  </a:cubicBezTo>
                  <a:cubicBezTo>
                    <a:pt x="266" y="123"/>
                    <a:pt x="264" y="121"/>
                    <a:pt x="264" y="117"/>
                  </a:cubicBezTo>
                  <a:cubicBezTo>
                    <a:pt x="264" y="115"/>
                    <a:pt x="266" y="112"/>
                    <a:pt x="269" y="110"/>
                  </a:cubicBezTo>
                  <a:cubicBezTo>
                    <a:pt x="271" y="107"/>
                    <a:pt x="275" y="103"/>
                    <a:pt x="275" y="99"/>
                  </a:cubicBezTo>
                  <a:lnTo>
                    <a:pt x="275" y="95"/>
                  </a:lnTo>
                  <a:cubicBezTo>
                    <a:pt x="275" y="90"/>
                    <a:pt x="277" y="88"/>
                    <a:pt x="280" y="86"/>
                  </a:cubicBezTo>
                  <a:cubicBezTo>
                    <a:pt x="281" y="84"/>
                    <a:pt x="283" y="83"/>
                    <a:pt x="283" y="80"/>
                  </a:cubicBezTo>
                  <a:cubicBezTo>
                    <a:pt x="283" y="78"/>
                    <a:pt x="282" y="78"/>
                    <a:pt x="279" y="77"/>
                  </a:cubicBezTo>
                  <a:cubicBezTo>
                    <a:pt x="277" y="76"/>
                    <a:pt x="273" y="75"/>
                    <a:pt x="273" y="70"/>
                  </a:cubicBezTo>
                  <a:cubicBezTo>
                    <a:pt x="273" y="68"/>
                    <a:pt x="275" y="65"/>
                    <a:pt x="277" y="64"/>
                  </a:cubicBezTo>
                  <a:lnTo>
                    <a:pt x="278" y="64"/>
                  </a:lnTo>
                  <a:lnTo>
                    <a:pt x="290" y="64"/>
                  </a:lnTo>
                  <a:cubicBezTo>
                    <a:pt x="291" y="64"/>
                    <a:pt x="292" y="64"/>
                    <a:pt x="293" y="63"/>
                  </a:cubicBezTo>
                  <a:cubicBezTo>
                    <a:pt x="296" y="62"/>
                    <a:pt x="299" y="61"/>
                    <a:pt x="299" y="58"/>
                  </a:cubicBezTo>
                  <a:cubicBezTo>
                    <a:pt x="299" y="52"/>
                    <a:pt x="287" y="31"/>
                    <a:pt x="283" y="31"/>
                  </a:cubicBezTo>
                  <a:cubicBezTo>
                    <a:pt x="280" y="31"/>
                    <a:pt x="279" y="33"/>
                    <a:pt x="277" y="36"/>
                  </a:cubicBezTo>
                  <a:cubicBezTo>
                    <a:pt x="276" y="37"/>
                    <a:pt x="275" y="39"/>
                    <a:pt x="274" y="40"/>
                  </a:cubicBezTo>
                  <a:cubicBezTo>
                    <a:pt x="272" y="41"/>
                    <a:pt x="270" y="42"/>
                    <a:pt x="269" y="42"/>
                  </a:cubicBezTo>
                  <a:cubicBezTo>
                    <a:pt x="267" y="43"/>
                    <a:pt x="266" y="44"/>
                    <a:pt x="265" y="46"/>
                  </a:cubicBezTo>
                  <a:cubicBezTo>
                    <a:pt x="263" y="47"/>
                    <a:pt x="263" y="49"/>
                    <a:pt x="262" y="52"/>
                  </a:cubicBezTo>
                  <a:cubicBezTo>
                    <a:pt x="261" y="55"/>
                    <a:pt x="260" y="59"/>
                    <a:pt x="257" y="62"/>
                  </a:cubicBezTo>
                  <a:cubicBezTo>
                    <a:pt x="256" y="62"/>
                    <a:pt x="255" y="63"/>
                    <a:pt x="254" y="63"/>
                  </a:cubicBezTo>
                  <a:cubicBezTo>
                    <a:pt x="252" y="64"/>
                    <a:pt x="251" y="64"/>
                    <a:pt x="249" y="66"/>
                  </a:cubicBezTo>
                  <a:lnTo>
                    <a:pt x="249" y="66"/>
                  </a:lnTo>
                  <a:cubicBezTo>
                    <a:pt x="248" y="67"/>
                    <a:pt x="248" y="68"/>
                    <a:pt x="248" y="68"/>
                  </a:cubicBezTo>
                  <a:cubicBezTo>
                    <a:pt x="247" y="70"/>
                    <a:pt x="245" y="72"/>
                    <a:pt x="242" y="72"/>
                  </a:cubicBezTo>
                  <a:cubicBezTo>
                    <a:pt x="237" y="72"/>
                    <a:pt x="235" y="69"/>
                    <a:pt x="233" y="67"/>
                  </a:cubicBezTo>
                  <a:cubicBezTo>
                    <a:pt x="231" y="65"/>
                    <a:pt x="229" y="63"/>
                    <a:pt x="225" y="63"/>
                  </a:cubicBezTo>
                  <a:cubicBezTo>
                    <a:pt x="223" y="63"/>
                    <a:pt x="223" y="63"/>
                    <a:pt x="221" y="64"/>
                  </a:cubicBezTo>
                  <a:cubicBezTo>
                    <a:pt x="220" y="65"/>
                    <a:pt x="218" y="67"/>
                    <a:pt x="215" y="67"/>
                  </a:cubicBezTo>
                  <a:cubicBezTo>
                    <a:pt x="211" y="67"/>
                    <a:pt x="206" y="64"/>
                    <a:pt x="206" y="59"/>
                  </a:cubicBezTo>
                  <a:cubicBezTo>
                    <a:pt x="206" y="56"/>
                    <a:pt x="208" y="54"/>
                    <a:pt x="209" y="52"/>
                  </a:cubicBezTo>
                  <a:cubicBezTo>
                    <a:pt x="211" y="50"/>
                    <a:pt x="212" y="48"/>
                    <a:pt x="212" y="46"/>
                  </a:cubicBezTo>
                  <a:cubicBezTo>
                    <a:pt x="212" y="45"/>
                    <a:pt x="211" y="44"/>
                    <a:pt x="211" y="43"/>
                  </a:cubicBezTo>
                  <a:cubicBezTo>
                    <a:pt x="210" y="42"/>
                    <a:pt x="209" y="40"/>
                    <a:pt x="209" y="38"/>
                  </a:cubicBezTo>
                  <a:cubicBezTo>
                    <a:pt x="209" y="36"/>
                    <a:pt x="210" y="35"/>
                    <a:pt x="211" y="34"/>
                  </a:cubicBezTo>
                  <a:cubicBezTo>
                    <a:pt x="212" y="33"/>
                    <a:pt x="212" y="33"/>
                    <a:pt x="213" y="32"/>
                  </a:cubicBezTo>
                  <a:cubicBezTo>
                    <a:pt x="213" y="31"/>
                    <a:pt x="213" y="30"/>
                    <a:pt x="214" y="29"/>
                  </a:cubicBezTo>
                  <a:cubicBezTo>
                    <a:pt x="216" y="22"/>
                    <a:pt x="218" y="14"/>
                    <a:pt x="218" y="7"/>
                  </a:cubicBezTo>
                  <a:cubicBezTo>
                    <a:pt x="218" y="2"/>
                    <a:pt x="217" y="0"/>
                    <a:pt x="211" y="0"/>
                  </a:cubicBezTo>
                  <a:cubicBezTo>
                    <a:pt x="202" y="0"/>
                    <a:pt x="198" y="5"/>
                    <a:pt x="193" y="11"/>
                  </a:cubicBezTo>
                  <a:cubicBezTo>
                    <a:pt x="192" y="11"/>
                    <a:pt x="192" y="12"/>
                    <a:pt x="191" y="13"/>
                  </a:cubicBezTo>
                  <a:lnTo>
                    <a:pt x="191" y="13"/>
                  </a:lnTo>
                  <a:lnTo>
                    <a:pt x="185" y="13"/>
                  </a:lnTo>
                  <a:cubicBezTo>
                    <a:pt x="181" y="15"/>
                    <a:pt x="178" y="17"/>
                    <a:pt x="176" y="19"/>
                  </a:cubicBezTo>
                  <a:cubicBezTo>
                    <a:pt x="173" y="21"/>
                    <a:pt x="171" y="24"/>
                    <a:pt x="169" y="27"/>
                  </a:cubicBezTo>
                  <a:cubicBezTo>
                    <a:pt x="167" y="29"/>
                    <a:pt x="164" y="32"/>
                    <a:pt x="161" y="35"/>
                  </a:cubicBezTo>
                  <a:cubicBezTo>
                    <a:pt x="160" y="37"/>
                    <a:pt x="158" y="38"/>
                    <a:pt x="155" y="40"/>
                  </a:cubicBezTo>
                  <a:cubicBezTo>
                    <a:pt x="153" y="42"/>
                    <a:pt x="149" y="42"/>
                    <a:pt x="146" y="43"/>
                  </a:cubicBezTo>
                  <a:cubicBezTo>
                    <a:pt x="143" y="44"/>
                    <a:pt x="139" y="44"/>
                    <a:pt x="138" y="46"/>
                  </a:cubicBezTo>
                  <a:cubicBezTo>
                    <a:pt x="137" y="47"/>
                    <a:pt x="136" y="48"/>
                    <a:pt x="135" y="49"/>
                  </a:cubicBezTo>
                  <a:cubicBezTo>
                    <a:pt x="133" y="51"/>
                    <a:pt x="131" y="53"/>
                    <a:pt x="129" y="54"/>
                  </a:cubicBezTo>
                  <a:cubicBezTo>
                    <a:pt x="126" y="58"/>
                    <a:pt x="121" y="60"/>
                    <a:pt x="115" y="60"/>
                  </a:cubicBezTo>
                  <a:cubicBezTo>
                    <a:pt x="109" y="60"/>
                    <a:pt x="104" y="62"/>
                    <a:pt x="100" y="64"/>
                  </a:cubicBezTo>
                  <a:cubicBezTo>
                    <a:pt x="96" y="66"/>
                    <a:pt x="92" y="67"/>
                    <a:pt x="87" y="67"/>
                  </a:cubicBezTo>
                  <a:cubicBezTo>
                    <a:pt x="82" y="67"/>
                    <a:pt x="78" y="65"/>
                    <a:pt x="75" y="63"/>
                  </a:cubicBezTo>
                  <a:cubicBezTo>
                    <a:pt x="73" y="61"/>
                    <a:pt x="71" y="59"/>
                    <a:pt x="67" y="59"/>
                  </a:cubicBezTo>
                  <a:cubicBezTo>
                    <a:pt x="64" y="59"/>
                    <a:pt x="61" y="60"/>
                    <a:pt x="58" y="61"/>
                  </a:cubicBezTo>
                  <a:cubicBezTo>
                    <a:pt x="55" y="62"/>
                    <a:pt x="53" y="63"/>
                    <a:pt x="50" y="63"/>
                  </a:cubicBezTo>
                  <a:lnTo>
                    <a:pt x="19" y="63"/>
                  </a:lnTo>
                  <a:cubicBezTo>
                    <a:pt x="15" y="63"/>
                    <a:pt x="12" y="64"/>
                    <a:pt x="10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9" y="66"/>
                    <a:pt x="9" y="66"/>
                    <a:pt x="9" y="67"/>
                  </a:cubicBezTo>
                  <a:cubicBezTo>
                    <a:pt x="7" y="68"/>
                    <a:pt x="5" y="70"/>
                    <a:pt x="4" y="72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4" y="72"/>
                    <a:pt x="4" y="72"/>
                    <a:pt x="4" y="72"/>
                  </a:cubicBezTo>
                  <a:lnTo>
                    <a:pt x="3" y="73"/>
                  </a:lnTo>
                  <a:lnTo>
                    <a:pt x="3" y="73"/>
                  </a:lnTo>
                  <a:cubicBezTo>
                    <a:pt x="2" y="73"/>
                    <a:pt x="2" y="73"/>
                    <a:pt x="2" y="73"/>
                  </a:cubicBezTo>
                  <a:cubicBezTo>
                    <a:pt x="1" y="74"/>
                    <a:pt x="0" y="76"/>
                    <a:pt x="0" y="79"/>
                  </a:cubicBezTo>
                  <a:cubicBezTo>
                    <a:pt x="1" y="80"/>
                    <a:pt x="1" y="81"/>
                    <a:pt x="3" y="82"/>
                  </a:cubicBezTo>
                  <a:cubicBezTo>
                    <a:pt x="6" y="83"/>
                    <a:pt x="7" y="83"/>
                    <a:pt x="7" y="83"/>
                  </a:cubicBezTo>
                  <a:cubicBezTo>
                    <a:pt x="8" y="83"/>
                    <a:pt x="9" y="83"/>
                    <a:pt x="11" y="85"/>
                  </a:cubicBezTo>
                  <a:cubicBezTo>
                    <a:pt x="13" y="86"/>
                    <a:pt x="14" y="86"/>
                    <a:pt x="15" y="87"/>
                  </a:cubicBezTo>
                  <a:cubicBezTo>
                    <a:pt x="16" y="87"/>
                    <a:pt x="18" y="87"/>
                    <a:pt x="18" y="88"/>
                  </a:cubicBezTo>
                  <a:cubicBezTo>
                    <a:pt x="18" y="90"/>
                    <a:pt x="17" y="91"/>
                    <a:pt x="15" y="93"/>
                  </a:cubicBezTo>
                  <a:cubicBezTo>
                    <a:pt x="14" y="95"/>
                    <a:pt x="14" y="96"/>
                    <a:pt x="15" y="98"/>
                  </a:cubicBezTo>
                  <a:cubicBezTo>
                    <a:pt x="15" y="99"/>
                    <a:pt x="16" y="99"/>
                    <a:pt x="17" y="99"/>
                  </a:cubicBezTo>
                  <a:cubicBezTo>
                    <a:pt x="19" y="99"/>
                    <a:pt x="21" y="98"/>
                    <a:pt x="23" y="96"/>
                  </a:cubicBezTo>
                  <a:cubicBezTo>
                    <a:pt x="26" y="92"/>
                    <a:pt x="29" y="91"/>
                    <a:pt x="31" y="91"/>
                  </a:cubicBezTo>
                  <a:cubicBezTo>
                    <a:pt x="34" y="91"/>
                    <a:pt x="36" y="94"/>
                    <a:pt x="37" y="96"/>
                  </a:cubicBezTo>
                  <a:cubicBezTo>
                    <a:pt x="38" y="97"/>
                    <a:pt x="40" y="101"/>
                    <a:pt x="41" y="101"/>
                  </a:cubicBezTo>
                  <a:cubicBezTo>
                    <a:pt x="42" y="101"/>
                    <a:pt x="43" y="100"/>
                    <a:pt x="44" y="99"/>
                  </a:cubicBezTo>
                  <a:cubicBezTo>
                    <a:pt x="45" y="98"/>
                    <a:pt x="46" y="97"/>
                    <a:pt x="47" y="97"/>
                  </a:cubicBezTo>
                  <a:cubicBezTo>
                    <a:pt x="50" y="97"/>
                    <a:pt x="52" y="100"/>
                    <a:pt x="54" y="105"/>
                  </a:cubicBezTo>
                  <a:cubicBezTo>
                    <a:pt x="58" y="111"/>
                    <a:pt x="60" y="116"/>
                    <a:pt x="58" y="120"/>
                  </a:cubicBezTo>
                  <a:cubicBezTo>
                    <a:pt x="58" y="120"/>
                    <a:pt x="58" y="120"/>
                    <a:pt x="60" y="122"/>
                  </a:cubicBezTo>
                  <a:cubicBezTo>
                    <a:pt x="61" y="123"/>
                    <a:pt x="62" y="123"/>
                    <a:pt x="63" y="124"/>
                  </a:cubicBezTo>
                  <a:cubicBezTo>
                    <a:pt x="66" y="127"/>
                    <a:pt x="68" y="129"/>
                    <a:pt x="68" y="131"/>
                  </a:cubicBezTo>
                  <a:cubicBezTo>
                    <a:pt x="68" y="132"/>
                    <a:pt x="65" y="133"/>
                    <a:pt x="65" y="134"/>
                  </a:cubicBezTo>
                  <a:cubicBezTo>
                    <a:pt x="62" y="134"/>
                    <a:pt x="62" y="135"/>
                    <a:pt x="62" y="135"/>
                  </a:cubicBezTo>
                  <a:cubicBezTo>
                    <a:pt x="62" y="136"/>
                    <a:pt x="62" y="137"/>
                    <a:pt x="65" y="139"/>
                  </a:cubicBezTo>
                  <a:cubicBezTo>
                    <a:pt x="67" y="141"/>
                    <a:pt x="68" y="143"/>
                    <a:pt x="69" y="144"/>
                  </a:cubicBezTo>
                  <a:cubicBezTo>
                    <a:pt x="70" y="146"/>
                    <a:pt x="71" y="147"/>
                    <a:pt x="73" y="148"/>
                  </a:cubicBezTo>
                  <a:cubicBezTo>
                    <a:pt x="76" y="150"/>
                    <a:pt x="78" y="153"/>
                    <a:pt x="79" y="155"/>
                  </a:cubicBezTo>
                  <a:cubicBezTo>
                    <a:pt x="88" y="148"/>
                    <a:pt x="98" y="144"/>
                    <a:pt x="103" y="143"/>
                  </a:cubicBezTo>
                  <a:cubicBezTo>
                    <a:pt x="125" y="142"/>
                    <a:pt x="132" y="139"/>
                    <a:pt x="136" y="137"/>
                  </a:cubicBezTo>
                  <a:cubicBezTo>
                    <a:pt x="137" y="136"/>
                    <a:pt x="138" y="136"/>
                    <a:pt x="140" y="136"/>
                  </a:cubicBezTo>
                  <a:cubicBezTo>
                    <a:pt x="140" y="136"/>
                    <a:pt x="140" y="136"/>
                    <a:pt x="141" y="136"/>
                  </a:cubicBezTo>
                  <a:cubicBezTo>
                    <a:pt x="162" y="138"/>
                    <a:pt x="186" y="163"/>
                    <a:pt x="206" y="185"/>
                  </a:cubicBezTo>
                  <a:cubicBezTo>
                    <a:pt x="219" y="198"/>
                    <a:pt x="229" y="209"/>
                    <a:pt x="237" y="212"/>
                  </a:cubicBezTo>
                  <a:cubicBezTo>
                    <a:pt x="239" y="213"/>
                    <a:pt x="240" y="213"/>
                    <a:pt x="242" y="213"/>
                  </a:cubicBezTo>
                  <a:cubicBezTo>
                    <a:pt x="246" y="213"/>
                    <a:pt x="250" y="211"/>
                    <a:pt x="254" y="208"/>
                  </a:cubicBezTo>
                  <a:cubicBezTo>
                    <a:pt x="259" y="205"/>
                    <a:pt x="265" y="201"/>
                    <a:pt x="271" y="201"/>
                  </a:cubicBezTo>
                  <a:cubicBezTo>
                    <a:pt x="280" y="201"/>
                    <a:pt x="286" y="202"/>
                    <a:pt x="291" y="202"/>
                  </a:cubicBezTo>
                  <a:cubicBezTo>
                    <a:pt x="294" y="202"/>
                    <a:pt x="297" y="202"/>
                    <a:pt x="299" y="202"/>
                  </a:cubicBezTo>
                  <a:lnTo>
                    <a:pt x="302" y="196"/>
                  </a:lnTo>
                  <a:lnTo>
                    <a:pt x="303" y="185"/>
                  </a:lnTo>
                  <a:lnTo>
                    <a:pt x="306" y="181"/>
                  </a:lnTo>
                  <a:cubicBezTo>
                    <a:pt x="306" y="181"/>
                    <a:pt x="307" y="180"/>
                    <a:pt x="307" y="180"/>
                  </a:cubicBezTo>
                  <a:cubicBezTo>
                    <a:pt x="302" y="178"/>
                    <a:pt x="299" y="173"/>
                    <a:pt x="297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5" name="Freeform 1220">
              <a:extLst>
                <a:ext uri="{FF2B5EF4-FFF2-40B4-BE49-F238E27FC236}">
                  <a16:creationId xmlns:a16="http://schemas.microsoft.com/office/drawing/2014/main" xmlns="" id="{F0F7125F-B1CB-40CB-85B3-9266C399D96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9687" y="4358093"/>
              <a:ext cx="240571" cy="300714"/>
            </a:xfrm>
            <a:custGeom>
              <a:avLst/>
              <a:gdLst>
                <a:gd name="T0" fmla="*/ 316 w 567"/>
                <a:gd name="T1" fmla="*/ 702 h 704"/>
                <a:gd name="T2" fmla="*/ 331 w 567"/>
                <a:gd name="T3" fmla="*/ 693 h 704"/>
                <a:gd name="T4" fmla="*/ 392 w 567"/>
                <a:gd name="T5" fmla="*/ 695 h 704"/>
                <a:gd name="T6" fmla="*/ 442 w 567"/>
                <a:gd name="T7" fmla="*/ 684 h 704"/>
                <a:gd name="T8" fmla="*/ 475 w 567"/>
                <a:gd name="T9" fmla="*/ 664 h 704"/>
                <a:gd name="T10" fmla="*/ 485 w 567"/>
                <a:gd name="T11" fmla="*/ 608 h 704"/>
                <a:gd name="T12" fmla="*/ 477 w 567"/>
                <a:gd name="T13" fmla="*/ 584 h 704"/>
                <a:gd name="T14" fmla="*/ 469 w 567"/>
                <a:gd name="T15" fmla="*/ 555 h 704"/>
                <a:gd name="T16" fmla="*/ 508 w 567"/>
                <a:gd name="T17" fmla="*/ 493 h 704"/>
                <a:gd name="T18" fmla="*/ 519 w 567"/>
                <a:gd name="T19" fmla="*/ 469 h 704"/>
                <a:gd name="T20" fmla="*/ 494 w 567"/>
                <a:gd name="T21" fmla="*/ 423 h 704"/>
                <a:gd name="T22" fmla="*/ 503 w 567"/>
                <a:gd name="T23" fmla="*/ 366 h 704"/>
                <a:gd name="T24" fmla="*/ 529 w 567"/>
                <a:gd name="T25" fmla="*/ 362 h 704"/>
                <a:gd name="T26" fmla="*/ 551 w 567"/>
                <a:gd name="T27" fmla="*/ 341 h 704"/>
                <a:gd name="T28" fmla="*/ 541 w 567"/>
                <a:gd name="T29" fmla="*/ 321 h 704"/>
                <a:gd name="T30" fmla="*/ 526 w 567"/>
                <a:gd name="T31" fmla="*/ 260 h 704"/>
                <a:gd name="T32" fmla="*/ 523 w 567"/>
                <a:gd name="T33" fmla="*/ 247 h 704"/>
                <a:gd name="T34" fmla="*/ 545 w 567"/>
                <a:gd name="T35" fmla="*/ 226 h 704"/>
                <a:gd name="T36" fmla="*/ 559 w 567"/>
                <a:gd name="T37" fmla="*/ 198 h 704"/>
                <a:gd name="T38" fmla="*/ 546 w 567"/>
                <a:gd name="T39" fmla="*/ 170 h 704"/>
                <a:gd name="T40" fmla="*/ 535 w 567"/>
                <a:gd name="T41" fmla="*/ 144 h 704"/>
                <a:gd name="T42" fmla="*/ 560 w 567"/>
                <a:gd name="T43" fmla="*/ 119 h 704"/>
                <a:gd name="T44" fmla="*/ 564 w 567"/>
                <a:gd name="T45" fmla="*/ 100 h 704"/>
                <a:gd name="T46" fmla="*/ 536 w 567"/>
                <a:gd name="T47" fmla="*/ 86 h 704"/>
                <a:gd name="T48" fmla="*/ 513 w 567"/>
                <a:gd name="T49" fmla="*/ 64 h 704"/>
                <a:gd name="T50" fmla="*/ 528 w 567"/>
                <a:gd name="T51" fmla="*/ 25 h 704"/>
                <a:gd name="T52" fmla="*/ 517 w 567"/>
                <a:gd name="T53" fmla="*/ 20 h 704"/>
                <a:gd name="T54" fmla="*/ 487 w 567"/>
                <a:gd name="T55" fmla="*/ 15 h 704"/>
                <a:gd name="T56" fmla="*/ 449 w 567"/>
                <a:gd name="T57" fmla="*/ 6 h 704"/>
                <a:gd name="T58" fmla="*/ 360 w 567"/>
                <a:gd name="T59" fmla="*/ 77 h 704"/>
                <a:gd name="T60" fmla="*/ 355 w 567"/>
                <a:gd name="T61" fmla="*/ 62 h 704"/>
                <a:gd name="T62" fmla="*/ 327 w 567"/>
                <a:gd name="T63" fmla="*/ 99 h 704"/>
                <a:gd name="T64" fmla="*/ 310 w 567"/>
                <a:gd name="T65" fmla="*/ 94 h 704"/>
                <a:gd name="T66" fmla="*/ 280 w 567"/>
                <a:gd name="T67" fmla="*/ 113 h 704"/>
                <a:gd name="T68" fmla="*/ 287 w 567"/>
                <a:gd name="T69" fmla="*/ 142 h 704"/>
                <a:gd name="T70" fmla="*/ 286 w 567"/>
                <a:gd name="T71" fmla="*/ 173 h 704"/>
                <a:gd name="T72" fmla="*/ 256 w 567"/>
                <a:gd name="T73" fmla="*/ 178 h 704"/>
                <a:gd name="T74" fmla="*/ 229 w 567"/>
                <a:gd name="T75" fmla="*/ 190 h 704"/>
                <a:gd name="T76" fmla="*/ 194 w 567"/>
                <a:gd name="T77" fmla="*/ 195 h 704"/>
                <a:gd name="T78" fmla="*/ 154 w 567"/>
                <a:gd name="T79" fmla="*/ 171 h 704"/>
                <a:gd name="T80" fmla="*/ 119 w 567"/>
                <a:gd name="T81" fmla="*/ 182 h 704"/>
                <a:gd name="T82" fmla="*/ 110 w 567"/>
                <a:gd name="T83" fmla="*/ 217 h 704"/>
                <a:gd name="T84" fmla="*/ 75 w 567"/>
                <a:gd name="T85" fmla="*/ 209 h 704"/>
                <a:gd name="T86" fmla="*/ 26 w 567"/>
                <a:gd name="T87" fmla="*/ 220 h 704"/>
                <a:gd name="T88" fmla="*/ 8 w 567"/>
                <a:gd name="T89" fmla="*/ 238 h 704"/>
                <a:gd name="T90" fmla="*/ 35 w 567"/>
                <a:gd name="T91" fmla="*/ 276 h 704"/>
                <a:gd name="T92" fmla="*/ 40 w 567"/>
                <a:gd name="T93" fmla="*/ 319 h 704"/>
                <a:gd name="T94" fmla="*/ 23 w 567"/>
                <a:gd name="T95" fmla="*/ 365 h 704"/>
                <a:gd name="T96" fmla="*/ 0 w 567"/>
                <a:gd name="T97" fmla="*/ 382 h 704"/>
                <a:gd name="T98" fmla="*/ 22 w 567"/>
                <a:gd name="T99" fmla="*/ 480 h 704"/>
                <a:gd name="T100" fmla="*/ 30 w 567"/>
                <a:gd name="T101" fmla="*/ 527 h 704"/>
                <a:gd name="T102" fmla="*/ 52 w 567"/>
                <a:gd name="T103" fmla="*/ 546 h 704"/>
                <a:gd name="T104" fmla="*/ 72 w 567"/>
                <a:gd name="T105" fmla="*/ 561 h 704"/>
                <a:gd name="T106" fmla="*/ 99 w 567"/>
                <a:gd name="T107" fmla="*/ 596 h 704"/>
                <a:gd name="T108" fmla="*/ 125 w 567"/>
                <a:gd name="T109" fmla="*/ 644 h 704"/>
                <a:gd name="T110" fmla="*/ 165 w 567"/>
                <a:gd name="T111" fmla="*/ 678 h 704"/>
                <a:gd name="T112" fmla="*/ 193 w 567"/>
                <a:gd name="T113" fmla="*/ 646 h 704"/>
                <a:gd name="T114" fmla="*/ 251 w 567"/>
                <a:gd name="T115" fmla="*/ 639 h 704"/>
                <a:gd name="T116" fmla="*/ 277 w 567"/>
                <a:gd name="T117" fmla="*/ 665 h 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67" h="704">
                  <a:moveTo>
                    <a:pt x="313" y="703"/>
                  </a:moveTo>
                  <a:cubicBezTo>
                    <a:pt x="314" y="703"/>
                    <a:pt x="314" y="703"/>
                    <a:pt x="315" y="703"/>
                  </a:cubicBezTo>
                  <a:lnTo>
                    <a:pt x="315" y="703"/>
                  </a:lnTo>
                  <a:lnTo>
                    <a:pt x="316" y="703"/>
                  </a:lnTo>
                  <a:cubicBezTo>
                    <a:pt x="316" y="702"/>
                    <a:pt x="316" y="702"/>
                    <a:pt x="316" y="702"/>
                  </a:cubicBezTo>
                  <a:cubicBezTo>
                    <a:pt x="316" y="702"/>
                    <a:pt x="316" y="702"/>
                    <a:pt x="316" y="702"/>
                  </a:cubicBezTo>
                  <a:cubicBezTo>
                    <a:pt x="317" y="700"/>
                    <a:pt x="319" y="699"/>
                    <a:pt x="320" y="697"/>
                  </a:cubicBezTo>
                  <a:cubicBezTo>
                    <a:pt x="321" y="697"/>
                    <a:pt x="321" y="696"/>
                    <a:pt x="321" y="696"/>
                  </a:cubicBezTo>
                  <a:cubicBezTo>
                    <a:pt x="322" y="696"/>
                    <a:pt x="322" y="696"/>
                    <a:pt x="322" y="696"/>
                  </a:cubicBezTo>
                  <a:cubicBezTo>
                    <a:pt x="324" y="694"/>
                    <a:pt x="327" y="693"/>
                    <a:pt x="331" y="693"/>
                  </a:cubicBezTo>
                  <a:lnTo>
                    <a:pt x="362" y="693"/>
                  </a:lnTo>
                  <a:cubicBezTo>
                    <a:pt x="365" y="693"/>
                    <a:pt x="368" y="692"/>
                    <a:pt x="370" y="691"/>
                  </a:cubicBezTo>
                  <a:cubicBezTo>
                    <a:pt x="373" y="690"/>
                    <a:pt x="376" y="689"/>
                    <a:pt x="380" y="689"/>
                  </a:cubicBezTo>
                  <a:cubicBezTo>
                    <a:pt x="383" y="689"/>
                    <a:pt x="385" y="690"/>
                    <a:pt x="387" y="691"/>
                  </a:cubicBezTo>
                  <a:cubicBezTo>
                    <a:pt x="389" y="692"/>
                    <a:pt x="390" y="694"/>
                    <a:pt x="392" y="695"/>
                  </a:cubicBezTo>
                  <a:cubicBezTo>
                    <a:pt x="392" y="695"/>
                    <a:pt x="392" y="695"/>
                    <a:pt x="393" y="696"/>
                  </a:cubicBezTo>
                  <a:cubicBezTo>
                    <a:pt x="395" y="697"/>
                    <a:pt x="397" y="697"/>
                    <a:pt x="400" y="697"/>
                  </a:cubicBezTo>
                  <a:cubicBezTo>
                    <a:pt x="405" y="697"/>
                    <a:pt x="409" y="695"/>
                    <a:pt x="413" y="694"/>
                  </a:cubicBezTo>
                  <a:cubicBezTo>
                    <a:pt x="417" y="692"/>
                    <a:pt x="422" y="690"/>
                    <a:pt x="428" y="690"/>
                  </a:cubicBezTo>
                  <a:cubicBezTo>
                    <a:pt x="434" y="690"/>
                    <a:pt x="439" y="687"/>
                    <a:pt x="442" y="684"/>
                  </a:cubicBezTo>
                  <a:cubicBezTo>
                    <a:pt x="444" y="682"/>
                    <a:pt x="446" y="680"/>
                    <a:pt x="448" y="678"/>
                  </a:cubicBezTo>
                  <a:cubicBezTo>
                    <a:pt x="449" y="677"/>
                    <a:pt x="450" y="676"/>
                    <a:pt x="451" y="675"/>
                  </a:cubicBezTo>
                  <a:cubicBezTo>
                    <a:pt x="453" y="674"/>
                    <a:pt x="456" y="673"/>
                    <a:pt x="459" y="673"/>
                  </a:cubicBezTo>
                  <a:cubicBezTo>
                    <a:pt x="463" y="672"/>
                    <a:pt x="466" y="671"/>
                    <a:pt x="469" y="669"/>
                  </a:cubicBezTo>
                  <a:cubicBezTo>
                    <a:pt x="471" y="668"/>
                    <a:pt x="473" y="666"/>
                    <a:pt x="475" y="664"/>
                  </a:cubicBezTo>
                  <a:cubicBezTo>
                    <a:pt x="478" y="662"/>
                    <a:pt x="480" y="659"/>
                    <a:pt x="482" y="656"/>
                  </a:cubicBezTo>
                  <a:cubicBezTo>
                    <a:pt x="484" y="653"/>
                    <a:pt x="486" y="651"/>
                    <a:pt x="489" y="648"/>
                  </a:cubicBezTo>
                  <a:cubicBezTo>
                    <a:pt x="491" y="646"/>
                    <a:pt x="493" y="645"/>
                    <a:pt x="496" y="644"/>
                  </a:cubicBezTo>
                  <a:cubicBezTo>
                    <a:pt x="495" y="633"/>
                    <a:pt x="494" y="623"/>
                    <a:pt x="494" y="615"/>
                  </a:cubicBezTo>
                  <a:cubicBezTo>
                    <a:pt x="494" y="611"/>
                    <a:pt x="491" y="610"/>
                    <a:pt x="485" y="608"/>
                  </a:cubicBezTo>
                  <a:cubicBezTo>
                    <a:pt x="480" y="607"/>
                    <a:pt x="475" y="606"/>
                    <a:pt x="475" y="601"/>
                  </a:cubicBezTo>
                  <a:cubicBezTo>
                    <a:pt x="475" y="598"/>
                    <a:pt x="477" y="596"/>
                    <a:pt x="478" y="594"/>
                  </a:cubicBezTo>
                  <a:cubicBezTo>
                    <a:pt x="479" y="594"/>
                    <a:pt x="479" y="594"/>
                    <a:pt x="479" y="593"/>
                  </a:cubicBezTo>
                  <a:lnTo>
                    <a:pt x="479" y="584"/>
                  </a:lnTo>
                  <a:cubicBezTo>
                    <a:pt x="478" y="584"/>
                    <a:pt x="478" y="584"/>
                    <a:pt x="477" y="584"/>
                  </a:cubicBezTo>
                  <a:cubicBezTo>
                    <a:pt x="471" y="583"/>
                    <a:pt x="468" y="582"/>
                    <a:pt x="463" y="576"/>
                  </a:cubicBezTo>
                  <a:cubicBezTo>
                    <a:pt x="462" y="575"/>
                    <a:pt x="462" y="574"/>
                    <a:pt x="463" y="573"/>
                  </a:cubicBezTo>
                  <a:cubicBezTo>
                    <a:pt x="464" y="573"/>
                    <a:pt x="465" y="572"/>
                    <a:pt x="466" y="571"/>
                  </a:cubicBezTo>
                  <a:cubicBezTo>
                    <a:pt x="468" y="570"/>
                    <a:pt x="470" y="568"/>
                    <a:pt x="470" y="566"/>
                  </a:cubicBezTo>
                  <a:cubicBezTo>
                    <a:pt x="470" y="562"/>
                    <a:pt x="470" y="559"/>
                    <a:pt x="469" y="555"/>
                  </a:cubicBezTo>
                  <a:cubicBezTo>
                    <a:pt x="468" y="551"/>
                    <a:pt x="467" y="547"/>
                    <a:pt x="467" y="543"/>
                  </a:cubicBezTo>
                  <a:cubicBezTo>
                    <a:pt x="467" y="527"/>
                    <a:pt x="475" y="522"/>
                    <a:pt x="482" y="518"/>
                  </a:cubicBezTo>
                  <a:cubicBezTo>
                    <a:pt x="488" y="515"/>
                    <a:pt x="492" y="513"/>
                    <a:pt x="492" y="503"/>
                  </a:cubicBezTo>
                  <a:cubicBezTo>
                    <a:pt x="492" y="495"/>
                    <a:pt x="499" y="494"/>
                    <a:pt x="503" y="494"/>
                  </a:cubicBezTo>
                  <a:cubicBezTo>
                    <a:pt x="505" y="494"/>
                    <a:pt x="507" y="494"/>
                    <a:pt x="508" y="493"/>
                  </a:cubicBezTo>
                  <a:cubicBezTo>
                    <a:pt x="514" y="491"/>
                    <a:pt x="514" y="486"/>
                    <a:pt x="514" y="479"/>
                  </a:cubicBezTo>
                  <a:lnTo>
                    <a:pt x="514" y="479"/>
                  </a:lnTo>
                  <a:cubicBezTo>
                    <a:pt x="514" y="478"/>
                    <a:pt x="514" y="477"/>
                    <a:pt x="514" y="476"/>
                  </a:cubicBezTo>
                  <a:cubicBezTo>
                    <a:pt x="514" y="472"/>
                    <a:pt x="516" y="471"/>
                    <a:pt x="518" y="470"/>
                  </a:cubicBezTo>
                  <a:cubicBezTo>
                    <a:pt x="519" y="469"/>
                    <a:pt x="519" y="469"/>
                    <a:pt x="519" y="469"/>
                  </a:cubicBezTo>
                  <a:cubicBezTo>
                    <a:pt x="519" y="460"/>
                    <a:pt x="513" y="455"/>
                    <a:pt x="507" y="450"/>
                  </a:cubicBezTo>
                  <a:cubicBezTo>
                    <a:pt x="501" y="445"/>
                    <a:pt x="494" y="439"/>
                    <a:pt x="494" y="429"/>
                  </a:cubicBezTo>
                  <a:cubicBezTo>
                    <a:pt x="494" y="428"/>
                    <a:pt x="494" y="427"/>
                    <a:pt x="494" y="427"/>
                  </a:cubicBezTo>
                  <a:cubicBezTo>
                    <a:pt x="494" y="425"/>
                    <a:pt x="494" y="425"/>
                    <a:pt x="494" y="425"/>
                  </a:cubicBezTo>
                  <a:cubicBezTo>
                    <a:pt x="494" y="424"/>
                    <a:pt x="494" y="424"/>
                    <a:pt x="494" y="423"/>
                  </a:cubicBezTo>
                  <a:cubicBezTo>
                    <a:pt x="495" y="421"/>
                    <a:pt x="496" y="419"/>
                    <a:pt x="496" y="418"/>
                  </a:cubicBezTo>
                  <a:cubicBezTo>
                    <a:pt x="498" y="414"/>
                    <a:pt x="500" y="411"/>
                    <a:pt x="500" y="406"/>
                  </a:cubicBezTo>
                  <a:cubicBezTo>
                    <a:pt x="500" y="402"/>
                    <a:pt x="497" y="395"/>
                    <a:pt x="494" y="389"/>
                  </a:cubicBezTo>
                  <a:cubicBezTo>
                    <a:pt x="492" y="384"/>
                    <a:pt x="490" y="379"/>
                    <a:pt x="490" y="376"/>
                  </a:cubicBezTo>
                  <a:cubicBezTo>
                    <a:pt x="490" y="369"/>
                    <a:pt x="497" y="366"/>
                    <a:pt x="503" y="366"/>
                  </a:cubicBezTo>
                  <a:lnTo>
                    <a:pt x="514" y="366"/>
                  </a:lnTo>
                  <a:cubicBezTo>
                    <a:pt x="515" y="366"/>
                    <a:pt x="515" y="367"/>
                    <a:pt x="516" y="367"/>
                  </a:cubicBezTo>
                  <a:cubicBezTo>
                    <a:pt x="517" y="367"/>
                    <a:pt x="519" y="368"/>
                    <a:pt x="521" y="368"/>
                  </a:cubicBezTo>
                  <a:cubicBezTo>
                    <a:pt x="523" y="368"/>
                    <a:pt x="524" y="368"/>
                    <a:pt x="524" y="367"/>
                  </a:cubicBezTo>
                  <a:cubicBezTo>
                    <a:pt x="526" y="367"/>
                    <a:pt x="527" y="364"/>
                    <a:pt x="529" y="362"/>
                  </a:cubicBezTo>
                  <a:cubicBezTo>
                    <a:pt x="531" y="357"/>
                    <a:pt x="534" y="351"/>
                    <a:pt x="544" y="351"/>
                  </a:cubicBezTo>
                  <a:cubicBezTo>
                    <a:pt x="547" y="351"/>
                    <a:pt x="548" y="351"/>
                    <a:pt x="549" y="352"/>
                  </a:cubicBezTo>
                  <a:cubicBezTo>
                    <a:pt x="549" y="352"/>
                    <a:pt x="550" y="351"/>
                    <a:pt x="550" y="351"/>
                  </a:cubicBezTo>
                  <a:cubicBezTo>
                    <a:pt x="551" y="351"/>
                    <a:pt x="552" y="350"/>
                    <a:pt x="551" y="342"/>
                  </a:cubicBezTo>
                  <a:cubicBezTo>
                    <a:pt x="551" y="342"/>
                    <a:pt x="551" y="341"/>
                    <a:pt x="551" y="341"/>
                  </a:cubicBezTo>
                  <a:lnTo>
                    <a:pt x="548" y="341"/>
                  </a:lnTo>
                  <a:cubicBezTo>
                    <a:pt x="546" y="341"/>
                    <a:pt x="545" y="340"/>
                    <a:pt x="545" y="339"/>
                  </a:cubicBezTo>
                  <a:cubicBezTo>
                    <a:pt x="545" y="336"/>
                    <a:pt x="544" y="334"/>
                    <a:pt x="543" y="333"/>
                  </a:cubicBezTo>
                  <a:cubicBezTo>
                    <a:pt x="542" y="331"/>
                    <a:pt x="541" y="329"/>
                    <a:pt x="541" y="327"/>
                  </a:cubicBezTo>
                  <a:lnTo>
                    <a:pt x="541" y="321"/>
                  </a:lnTo>
                  <a:cubicBezTo>
                    <a:pt x="541" y="319"/>
                    <a:pt x="539" y="319"/>
                    <a:pt x="536" y="317"/>
                  </a:cubicBezTo>
                  <a:cubicBezTo>
                    <a:pt x="533" y="316"/>
                    <a:pt x="530" y="315"/>
                    <a:pt x="529" y="312"/>
                  </a:cubicBezTo>
                  <a:cubicBezTo>
                    <a:pt x="527" y="309"/>
                    <a:pt x="525" y="307"/>
                    <a:pt x="524" y="304"/>
                  </a:cubicBezTo>
                  <a:cubicBezTo>
                    <a:pt x="519" y="299"/>
                    <a:pt x="515" y="293"/>
                    <a:pt x="515" y="280"/>
                  </a:cubicBezTo>
                  <a:cubicBezTo>
                    <a:pt x="515" y="272"/>
                    <a:pt x="520" y="263"/>
                    <a:pt x="526" y="260"/>
                  </a:cubicBezTo>
                  <a:cubicBezTo>
                    <a:pt x="528" y="260"/>
                    <a:pt x="529" y="259"/>
                    <a:pt x="530" y="259"/>
                  </a:cubicBezTo>
                  <a:cubicBezTo>
                    <a:pt x="531" y="259"/>
                    <a:pt x="531" y="259"/>
                    <a:pt x="531" y="259"/>
                  </a:cubicBezTo>
                  <a:cubicBezTo>
                    <a:pt x="531" y="259"/>
                    <a:pt x="531" y="258"/>
                    <a:pt x="531" y="258"/>
                  </a:cubicBezTo>
                  <a:cubicBezTo>
                    <a:pt x="531" y="255"/>
                    <a:pt x="530" y="254"/>
                    <a:pt x="527" y="253"/>
                  </a:cubicBezTo>
                  <a:cubicBezTo>
                    <a:pt x="526" y="252"/>
                    <a:pt x="523" y="250"/>
                    <a:pt x="523" y="247"/>
                  </a:cubicBezTo>
                  <a:cubicBezTo>
                    <a:pt x="523" y="243"/>
                    <a:pt x="527" y="240"/>
                    <a:pt x="530" y="238"/>
                  </a:cubicBezTo>
                  <a:cubicBezTo>
                    <a:pt x="532" y="237"/>
                    <a:pt x="534" y="235"/>
                    <a:pt x="535" y="233"/>
                  </a:cubicBezTo>
                  <a:cubicBezTo>
                    <a:pt x="535" y="233"/>
                    <a:pt x="536" y="232"/>
                    <a:pt x="536" y="231"/>
                  </a:cubicBezTo>
                  <a:cubicBezTo>
                    <a:pt x="536" y="229"/>
                    <a:pt x="537" y="225"/>
                    <a:pt x="540" y="225"/>
                  </a:cubicBezTo>
                  <a:cubicBezTo>
                    <a:pt x="543" y="225"/>
                    <a:pt x="544" y="225"/>
                    <a:pt x="545" y="226"/>
                  </a:cubicBezTo>
                  <a:cubicBezTo>
                    <a:pt x="546" y="227"/>
                    <a:pt x="547" y="227"/>
                    <a:pt x="549" y="227"/>
                  </a:cubicBezTo>
                  <a:cubicBezTo>
                    <a:pt x="553" y="227"/>
                    <a:pt x="554" y="224"/>
                    <a:pt x="555" y="217"/>
                  </a:cubicBezTo>
                  <a:cubicBezTo>
                    <a:pt x="556" y="212"/>
                    <a:pt x="557" y="206"/>
                    <a:pt x="561" y="203"/>
                  </a:cubicBezTo>
                  <a:cubicBezTo>
                    <a:pt x="561" y="203"/>
                    <a:pt x="561" y="202"/>
                    <a:pt x="561" y="202"/>
                  </a:cubicBezTo>
                  <a:cubicBezTo>
                    <a:pt x="560" y="201"/>
                    <a:pt x="559" y="200"/>
                    <a:pt x="559" y="198"/>
                  </a:cubicBezTo>
                  <a:cubicBezTo>
                    <a:pt x="559" y="195"/>
                    <a:pt x="557" y="194"/>
                    <a:pt x="554" y="192"/>
                  </a:cubicBezTo>
                  <a:cubicBezTo>
                    <a:pt x="551" y="190"/>
                    <a:pt x="549" y="189"/>
                    <a:pt x="548" y="186"/>
                  </a:cubicBezTo>
                  <a:cubicBezTo>
                    <a:pt x="548" y="186"/>
                    <a:pt x="548" y="185"/>
                    <a:pt x="548" y="185"/>
                  </a:cubicBezTo>
                  <a:cubicBezTo>
                    <a:pt x="548" y="184"/>
                    <a:pt x="548" y="184"/>
                    <a:pt x="548" y="183"/>
                  </a:cubicBezTo>
                  <a:cubicBezTo>
                    <a:pt x="548" y="179"/>
                    <a:pt x="548" y="172"/>
                    <a:pt x="546" y="170"/>
                  </a:cubicBezTo>
                  <a:cubicBezTo>
                    <a:pt x="546" y="169"/>
                    <a:pt x="545" y="168"/>
                    <a:pt x="543" y="168"/>
                  </a:cubicBezTo>
                  <a:cubicBezTo>
                    <a:pt x="541" y="167"/>
                    <a:pt x="537" y="166"/>
                    <a:pt x="537" y="160"/>
                  </a:cubicBezTo>
                  <a:cubicBezTo>
                    <a:pt x="537" y="157"/>
                    <a:pt x="540" y="154"/>
                    <a:pt x="542" y="152"/>
                  </a:cubicBezTo>
                  <a:cubicBezTo>
                    <a:pt x="541" y="152"/>
                    <a:pt x="541" y="151"/>
                    <a:pt x="540" y="151"/>
                  </a:cubicBezTo>
                  <a:cubicBezTo>
                    <a:pt x="538" y="150"/>
                    <a:pt x="535" y="148"/>
                    <a:pt x="535" y="144"/>
                  </a:cubicBezTo>
                  <a:cubicBezTo>
                    <a:pt x="535" y="138"/>
                    <a:pt x="540" y="135"/>
                    <a:pt x="544" y="133"/>
                  </a:cubicBezTo>
                  <a:cubicBezTo>
                    <a:pt x="547" y="131"/>
                    <a:pt x="550" y="130"/>
                    <a:pt x="551" y="127"/>
                  </a:cubicBezTo>
                  <a:cubicBezTo>
                    <a:pt x="552" y="126"/>
                    <a:pt x="552" y="125"/>
                    <a:pt x="552" y="124"/>
                  </a:cubicBezTo>
                  <a:cubicBezTo>
                    <a:pt x="552" y="122"/>
                    <a:pt x="553" y="119"/>
                    <a:pt x="557" y="119"/>
                  </a:cubicBezTo>
                  <a:cubicBezTo>
                    <a:pt x="558" y="119"/>
                    <a:pt x="559" y="119"/>
                    <a:pt x="560" y="119"/>
                  </a:cubicBezTo>
                  <a:cubicBezTo>
                    <a:pt x="561" y="119"/>
                    <a:pt x="561" y="119"/>
                    <a:pt x="562" y="119"/>
                  </a:cubicBezTo>
                  <a:lnTo>
                    <a:pt x="562" y="113"/>
                  </a:lnTo>
                  <a:cubicBezTo>
                    <a:pt x="562" y="110"/>
                    <a:pt x="563" y="108"/>
                    <a:pt x="565" y="106"/>
                  </a:cubicBezTo>
                  <a:cubicBezTo>
                    <a:pt x="566" y="105"/>
                    <a:pt x="567" y="104"/>
                    <a:pt x="567" y="103"/>
                  </a:cubicBezTo>
                  <a:cubicBezTo>
                    <a:pt x="566" y="103"/>
                    <a:pt x="564" y="101"/>
                    <a:pt x="564" y="100"/>
                  </a:cubicBezTo>
                  <a:cubicBezTo>
                    <a:pt x="563" y="99"/>
                    <a:pt x="562" y="99"/>
                    <a:pt x="562" y="98"/>
                  </a:cubicBezTo>
                  <a:cubicBezTo>
                    <a:pt x="558" y="97"/>
                    <a:pt x="556" y="94"/>
                    <a:pt x="555" y="91"/>
                  </a:cubicBezTo>
                  <a:cubicBezTo>
                    <a:pt x="554" y="87"/>
                    <a:pt x="553" y="84"/>
                    <a:pt x="548" y="84"/>
                  </a:cubicBezTo>
                  <a:cubicBezTo>
                    <a:pt x="546" y="84"/>
                    <a:pt x="544" y="85"/>
                    <a:pt x="543" y="85"/>
                  </a:cubicBezTo>
                  <a:cubicBezTo>
                    <a:pt x="541" y="86"/>
                    <a:pt x="539" y="86"/>
                    <a:pt x="536" y="86"/>
                  </a:cubicBezTo>
                  <a:cubicBezTo>
                    <a:pt x="530" y="86"/>
                    <a:pt x="522" y="82"/>
                    <a:pt x="522" y="78"/>
                  </a:cubicBezTo>
                  <a:cubicBezTo>
                    <a:pt x="522" y="77"/>
                    <a:pt x="522" y="77"/>
                    <a:pt x="523" y="76"/>
                  </a:cubicBezTo>
                  <a:cubicBezTo>
                    <a:pt x="523" y="75"/>
                    <a:pt x="523" y="74"/>
                    <a:pt x="522" y="73"/>
                  </a:cubicBezTo>
                  <a:cubicBezTo>
                    <a:pt x="519" y="73"/>
                    <a:pt x="517" y="72"/>
                    <a:pt x="515" y="71"/>
                  </a:cubicBezTo>
                  <a:cubicBezTo>
                    <a:pt x="514" y="69"/>
                    <a:pt x="513" y="67"/>
                    <a:pt x="513" y="64"/>
                  </a:cubicBezTo>
                  <a:cubicBezTo>
                    <a:pt x="513" y="57"/>
                    <a:pt x="517" y="52"/>
                    <a:pt x="520" y="47"/>
                  </a:cubicBezTo>
                  <a:cubicBezTo>
                    <a:pt x="522" y="44"/>
                    <a:pt x="524" y="41"/>
                    <a:pt x="526" y="38"/>
                  </a:cubicBezTo>
                  <a:cubicBezTo>
                    <a:pt x="526" y="37"/>
                    <a:pt x="526" y="36"/>
                    <a:pt x="525" y="35"/>
                  </a:cubicBezTo>
                  <a:cubicBezTo>
                    <a:pt x="525" y="34"/>
                    <a:pt x="525" y="32"/>
                    <a:pt x="526" y="29"/>
                  </a:cubicBezTo>
                  <a:cubicBezTo>
                    <a:pt x="526" y="27"/>
                    <a:pt x="527" y="26"/>
                    <a:pt x="528" y="25"/>
                  </a:cubicBezTo>
                  <a:cubicBezTo>
                    <a:pt x="530" y="23"/>
                    <a:pt x="531" y="22"/>
                    <a:pt x="531" y="18"/>
                  </a:cubicBezTo>
                  <a:cubicBezTo>
                    <a:pt x="531" y="10"/>
                    <a:pt x="514" y="1"/>
                    <a:pt x="506" y="1"/>
                  </a:cubicBezTo>
                  <a:cubicBezTo>
                    <a:pt x="505" y="1"/>
                    <a:pt x="504" y="0"/>
                    <a:pt x="503" y="0"/>
                  </a:cubicBezTo>
                  <a:cubicBezTo>
                    <a:pt x="503" y="0"/>
                    <a:pt x="503" y="0"/>
                    <a:pt x="502" y="0"/>
                  </a:cubicBezTo>
                  <a:cubicBezTo>
                    <a:pt x="505" y="8"/>
                    <a:pt x="512" y="16"/>
                    <a:pt x="517" y="20"/>
                  </a:cubicBezTo>
                  <a:cubicBezTo>
                    <a:pt x="517" y="20"/>
                    <a:pt x="517" y="20"/>
                    <a:pt x="517" y="20"/>
                  </a:cubicBezTo>
                  <a:cubicBezTo>
                    <a:pt x="520" y="25"/>
                    <a:pt x="520" y="27"/>
                    <a:pt x="519" y="28"/>
                  </a:cubicBezTo>
                  <a:cubicBezTo>
                    <a:pt x="519" y="29"/>
                    <a:pt x="518" y="30"/>
                    <a:pt x="517" y="30"/>
                  </a:cubicBezTo>
                  <a:cubicBezTo>
                    <a:pt x="515" y="30"/>
                    <a:pt x="513" y="28"/>
                    <a:pt x="508" y="25"/>
                  </a:cubicBezTo>
                  <a:cubicBezTo>
                    <a:pt x="502" y="21"/>
                    <a:pt x="493" y="15"/>
                    <a:pt x="487" y="15"/>
                  </a:cubicBezTo>
                  <a:cubicBezTo>
                    <a:pt x="485" y="15"/>
                    <a:pt x="483" y="16"/>
                    <a:pt x="482" y="17"/>
                  </a:cubicBezTo>
                  <a:cubicBezTo>
                    <a:pt x="480" y="19"/>
                    <a:pt x="479" y="21"/>
                    <a:pt x="477" y="21"/>
                  </a:cubicBezTo>
                  <a:cubicBezTo>
                    <a:pt x="474" y="21"/>
                    <a:pt x="473" y="19"/>
                    <a:pt x="472" y="17"/>
                  </a:cubicBezTo>
                  <a:cubicBezTo>
                    <a:pt x="470" y="14"/>
                    <a:pt x="466" y="9"/>
                    <a:pt x="453" y="6"/>
                  </a:cubicBezTo>
                  <a:cubicBezTo>
                    <a:pt x="452" y="6"/>
                    <a:pt x="451" y="6"/>
                    <a:pt x="449" y="6"/>
                  </a:cubicBezTo>
                  <a:cubicBezTo>
                    <a:pt x="430" y="6"/>
                    <a:pt x="417" y="29"/>
                    <a:pt x="417" y="39"/>
                  </a:cubicBezTo>
                  <a:cubicBezTo>
                    <a:pt x="417" y="47"/>
                    <a:pt x="413" y="69"/>
                    <a:pt x="397" y="69"/>
                  </a:cubicBezTo>
                  <a:cubicBezTo>
                    <a:pt x="393" y="69"/>
                    <a:pt x="390" y="68"/>
                    <a:pt x="386" y="66"/>
                  </a:cubicBezTo>
                  <a:cubicBezTo>
                    <a:pt x="376" y="68"/>
                    <a:pt x="369" y="72"/>
                    <a:pt x="366" y="75"/>
                  </a:cubicBezTo>
                  <a:cubicBezTo>
                    <a:pt x="363" y="76"/>
                    <a:pt x="362" y="77"/>
                    <a:pt x="360" y="77"/>
                  </a:cubicBezTo>
                  <a:cubicBezTo>
                    <a:pt x="359" y="77"/>
                    <a:pt x="358" y="77"/>
                    <a:pt x="357" y="76"/>
                  </a:cubicBezTo>
                  <a:cubicBezTo>
                    <a:pt x="357" y="75"/>
                    <a:pt x="357" y="74"/>
                    <a:pt x="357" y="73"/>
                  </a:cubicBezTo>
                  <a:cubicBezTo>
                    <a:pt x="357" y="72"/>
                    <a:pt x="357" y="71"/>
                    <a:pt x="358" y="69"/>
                  </a:cubicBezTo>
                  <a:cubicBezTo>
                    <a:pt x="358" y="67"/>
                    <a:pt x="359" y="63"/>
                    <a:pt x="358" y="62"/>
                  </a:cubicBezTo>
                  <a:cubicBezTo>
                    <a:pt x="357" y="62"/>
                    <a:pt x="356" y="62"/>
                    <a:pt x="355" y="62"/>
                  </a:cubicBezTo>
                  <a:cubicBezTo>
                    <a:pt x="353" y="62"/>
                    <a:pt x="349" y="62"/>
                    <a:pt x="341" y="66"/>
                  </a:cubicBezTo>
                  <a:cubicBezTo>
                    <a:pt x="330" y="69"/>
                    <a:pt x="332" y="80"/>
                    <a:pt x="335" y="89"/>
                  </a:cubicBezTo>
                  <a:cubicBezTo>
                    <a:pt x="336" y="97"/>
                    <a:pt x="338" y="104"/>
                    <a:pt x="332" y="107"/>
                  </a:cubicBezTo>
                  <a:cubicBezTo>
                    <a:pt x="332" y="107"/>
                    <a:pt x="331" y="107"/>
                    <a:pt x="331" y="107"/>
                  </a:cubicBezTo>
                  <a:cubicBezTo>
                    <a:pt x="328" y="107"/>
                    <a:pt x="328" y="105"/>
                    <a:pt x="327" y="99"/>
                  </a:cubicBezTo>
                  <a:cubicBezTo>
                    <a:pt x="327" y="97"/>
                    <a:pt x="326" y="92"/>
                    <a:pt x="325" y="89"/>
                  </a:cubicBezTo>
                  <a:cubicBezTo>
                    <a:pt x="323" y="91"/>
                    <a:pt x="321" y="92"/>
                    <a:pt x="319" y="94"/>
                  </a:cubicBezTo>
                  <a:cubicBezTo>
                    <a:pt x="318" y="95"/>
                    <a:pt x="316" y="96"/>
                    <a:pt x="315" y="97"/>
                  </a:cubicBezTo>
                  <a:cubicBezTo>
                    <a:pt x="314" y="98"/>
                    <a:pt x="313" y="98"/>
                    <a:pt x="312" y="97"/>
                  </a:cubicBezTo>
                  <a:cubicBezTo>
                    <a:pt x="311" y="96"/>
                    <a:pt x="310" y="95"/>
                    <a:pt x="310" y="94"/>
                  </a:cubicBezTo>
                  <a:cubicBezTo>
                    <a:pt x="310" y="91"/>
                    <a:pt x="312" y="89"/>
                    <a:pt x="314" y="87"/>
                  </a:cubicBezTo>
                  <a:cubicBezTo>
                    <a:pt x="316" y="85"/>
                    <a:pt x="318" y="84"/>
                    <a:pt x="318" y="82"/>
                  </a:cubicBezTo>
                  <a:cubicBezTo>
                    <a:pt x="313" y="84"/>
                    <a:pt x="308" y="88"/>
                    <a:pt x="302" y="92"/>
                  </a:cubicBezTo>
                  <a:cubicBezTo>
                    <a:pt x="294" y="98"/>
                    <a:pt x="285" y="105"/>
                    <a:pt x="276" y="106"/>
                  </a:cubicBezTo>
                  <a:cubicBezTo>
                    <a:pt x="279" y="108"/>
                    <a:pt x="280" y="110"/>
                    <a:pt x="280" y="113"/>
                  </a:cubicBezTo>
                  <a:cubicBezTo>
                    <a:pt x="281" y="116"/>
                    <a:pt x="279" y="118"/>
                    <a:pt x="277" y="120"/>
                  </a:cubicBezTo>
                  <a:cubicBezTo>
                    <a:pt x="274" y="123"/>
                    <a:pt x="271" y="127"/>
                    <a:pt x="270" y="133"/>
                  </a:cubicBezTo>
                  <a:cubicBezTo>
                    <a:pt x="274" y="133"/>
                    <a:pt x="275" y="130"/>
                    <a:pt x="277" y="129"/>
                  </a:cubicBezTo>
                  <a:cubicBezTo>
                    <a:pt x="277" y="128"/>
                    <a:pt x="278" y="127"/>
                    <a:pt x="280" y="127"/>
                  </a:cubicBezTo>
                  <a:cubicBezTo>
                    <a:pt x="283" y="127"/>
                    <a:pt x="283" y="128"/>
                    <a:pt x="287" y="142"/>
                  </a:cubicBezTo>
                  <a:cubicBezTo>
                    <a:pt x="297" y="146"/>
                    <a:pt x="298" y="150"/>
                    <a:pt x="298" y="152"/>
                  </a:cubicBezTo>
                  <a:cubicBezTo>
                    <a:pt x="297" y="155"/>
                    <a:pt x="294" y="157"/>
                    <a:pt x="288" y="157"/>
                  </a:cubicBezTo>
                  <a:cubicBezTo>
                    <a:pt x="286" y="157"/>
                    <a:pt x="283" y="157"/>
                    <a:pt x="280" y="156"/>
                  </a:cubicBezTo>
                  <a:cubicBezTo>
                    <a:pt x="278" y="159"/>
                    <a:pt x="280" y="162"/>
                    <a:pt x="284" y="167"/>
                  </a:cubicBezTo>
                  <a:cubicBezTo>
                    <a:pt x="286" y="170"/>
                    <a:pt x="287" y="172"/>
                    <a:pt x="286" y="173"/>
                  </a:cubicBezTo>
                  <a:cubicBezTo>
                    <a:pt x="286" y="174"/>
                    <a:pt x="285" y="175"/>
                    <a:pt x="283" y="175"/>
                  </a:cubicBezTo>
                  <a:cubicBezTo>
                    <a:pt x="281" y="175"/>
                    <a:pt x="279" y="174"/>
                    <a:pt x="274" y="173"/>
                  </a:cubicBezTo>
                  <a:cubicBezTo>
                    <a:pt x="270" y="173"/>
                    <a:pt x="267" y="173"/>
                    <a:pt x="265" y="173"/>
                  </a:cubicBezTo>
                  <a:cubicBezTo>
                    <a:pt x="264" y="173"/>
                    <a:pt x="263" y="173"/>
                    <a:pt x="262" y="173"/>
                  </a:cubicBezTo>
                  <a:cubicBezTo>
                    <a:pt x="258" y="173"/>
                    <a:pt x="258" y="173"/>
                    <a:pt x="256" y="178"/>
                  </a:cubicBezTo>
                  <a:cubicBezTo>
                    <a:pt x="255" y="180"/>
                    <a:pt x="253" y="184"/>
                    <a:pt x="249" y="189"/>
                  </a:cubicBezTo>
                  <a:cubicBezTo>
                    <a:pt x="249" y="190"/>
                    <a:pt x="249" y="190"/>
                    <a:pt x="249" y="190"/>
                  </a:cubicBezTo>
                  <a:cubicBezTo>
                    <a:pt x="246" y="193"/>
                    <a:pt x="243" y="194"/>
                    <a:pt x="240" y="194"/>
                  </a:cubicBezTo>
                  <a:cubicBezTo>
                    <a:pt x="235" y="194"/>
                    <a:pt x="232" y="192"/>
                    <a:pt x="230" y="190"/>
                  </a:cubicBezTo>
                  <a:cubicBezTo>
                    <a:pt x="229" y="190"/>
                    <a:pt x="229" y="190"/>
                    <a:pt x="229" y="190"/>
                  </a:cubicBezTo>
                  <a:cubicBezTo>
                    <a:pt x="229" y="190"/>
                    <a:pt x="229" y="190"/>
                    <a:pt x="229" y="190"/>
                  </a:cubicBezTo>
                  <a:cubicBezTo>
                    <a:pt x="229" y="192"/>
                    <a:pt x="231" y="197"/>
                    <a:pt x="232" y="201"/>
                  </a:cubicBezTo>
                  <a:cubicBezTo>
                    <a:pt x="235" y="210"/>
                    <a:pt x="239" y="220"/>
                    <a:pt x="235" y="225"/>
                  </a:cubicBezTo>
                  <a:cubicBezTo>
                    <a:pt x="233" y="228"/>
                    <a:pt x="229" y="229"/>
                    <a:pt x="222" y="227"/>
                  </a:cubicBezTo>
                  <a:cubicBezTo>
                    <a:pt x="203" y="223"/>
                    <a:pt x="194" y="213"/>
                    <a:pt x="194" y="195"/>
                  </a:cubicBezTo>
                  <a:cubicBezTo>
                    <a:pt x="194" y="194"/>
                    <a:pt x="192" y="194"/>
                    <a:pt x="189" y="193"/>
                  </a:cubicBezTo>
                  <a:cubicBezTo>
                    <a:pt x="185" y="192"/>
                    <a:pt x="179" y="191"/>
                    <a:pt x="180" y="184"/>
                  </a:cubicBezTo>
                  <a:cubicBezTo>
                    <a:pt x="178" y="181"/>
                    <a:pt x="177" y="179"/>
                    <a:pt x="176" y="177"/>
                  </a:cubicBezTo>
                  <a:cubicBezTo>
                    <a:pt x="175" y="173"/>
                    <a:pt x="174" y="170"/>
                    <a:pt x="162" y="170"/>
                  </a:cubicBezTo>
                  <a:cubicBezTo>
                    <a:pt x="160" y="170"/>
                    <a:pt x="157" y="170"/>
                    <a:pt x="154" y="171"/>
                  </a:cubicBezTo>
                  <a:cubicBezTo>
                    <a:pt x="152" y="179"/>
                    <a:pt x="144" y="179"/>
                    <a:pt x="141" y="179"/>
                  </a:cubicBezTo>
                  <a:cubicBezTo>
                    <a:pt x="139" y="179"/>
                    <a:pt x="137" y="179"/>
                    <a:pt x="134" y="179"/>
                  </a:cubicBezTo>
                  <a:cubicBezTo>
                    <a:pt x="132" y="179"/>
                    <a:pt x="130" y="178"/>
                    <a:pt x="128" y="178"/>
                  </a:cubicBezTo>
                  <a:cubicBezTo>
                    <a:pt x="123" y="178"/>
                    <a:pt x="121" y="179"/>
                    <a:pt x="119" y="182"/>
                  </a:cubicBezTo>
                  <a:cubicBezTo>
                    <a:pt x="119" y="182"/>
                    <a:pt x="119" y="182"/>
                    <a:pt x="119" y="182"/>
                  </a:cubicBezTo>
                  <a:cubicBezTo>
                    <a:pt x="118" y="182"/>
                    <a:pt x="118" y="183"/>
                    <a:pt x="118" y="183"/>
                  </a:cubicBezTo>
                  <a:cubicBezTo>
                    <a:pt x="118" y="185"/>
                    <a:pt x="122" y="190"/>
                    <a:pt x="124" y="193"/>
                  </a:cubicBezTo>
                  <a:cubicBezTo>
                    <a:pt x="125" y="195"/>
                    <a:pt x="127" y="197"/>
                    <a:pt x="127" y="198"/>
                  </a:cubicBezTo>
                  <a:cubicBezTo>
                    <a:pt x="129" y="202"/>
                    <a:pt x="129" y="206"/>
                    <a:pt x="128" y="209"/>
                  </a:cubicBezTo>
                  <a:cubicBezTo>
                    <a:pt x="125" y="214"/>
                    <a:pt x="118" y="215"/>
                    <a:pt x="110" y="217"/>
                  </a:cubicBezTo>
                  <a:cubicBezTo>
                    <a:pt x="105" y="218"/>
                    <a:pt x="101" y="219"/>
                    <a:pt x="97" y="220"/>
                  </a:cubicBezTo>
                  <a:cubicBezTo>
                    <a:pt x="93" y="222"/>
                    <a:pt x="90" y="223"/>
                    <a:pt x="87" y="223"/>
                  </a:cubicBezTo>
                  <a:cubicBezTo>
                    <a:pt x="78" y="223"/>
                    <a:pt x="77" y="215"/>
                    <a:pt x="76" y="211"/>
                  </a:cubicBezTo>
                  <a:cubicBezTo>
                    <a:pt x="76" y="210"/>
                    <a:pt x="76" y="209"/>
                    <a:pt x="76" y="208"/>
                  </a:cubicBezTo>
                  <a:cubicBezTo>
                    <a:pt x="76" y="209"/>
                    <a:pt x="75" y="209"/>
                    <a:pt x="75" y="209"/>
                  </a:cubicBezTo>
                  <a:lnTo>
                    <a:pt x="51" y="214"/>
                  </a:lnTo>
                  <a:cubicBezTo>
                    <a:pt x="43" y="221"/>
                    <a:pt x="37" y="224"/>
                    <a:pt x="33" y="224"/>
                  </a:cubicBezTo>
                  <a:cubicBezTo>
                    <a:pt x="31" y="224"/>
                    <a:pt x="29" y="223"/>
                    <a:pt x="28" y="221"/>
                  </a:cubicBezTo>
                  <a:cubicBezTo>
                    <a:pt x="27" y="220"/>
                    <a:pt x="27" y="219"/>
                    <a:pt x="27" y="219"/>
                  </a:cubicBezTo>
                  <a:cubicBezTo>
                    <a:pt x="26" y="219"/>
                    <a:pt x="26" y="220"/>
                    <a:pt x="26" y="220"/>
                  </a:cubicBezTo>
                  <a:cubicBezTo>
                    <a:pt x="24" y="222"/>
                    <a:pt x="21" y="225"/>
                    <a:pt x="14" y="225"/>
                  </a:cubicBezTo>
                  <a:cubicBezTo>
                    <a:pt x="13" y="225"/>
                    <a:pt x="13" y="225"/>
                    <a:pt x="12" y="225"/>
                  </a:cubicBezTo>
                  <a:cubicBezTo>
                    <a:pt x="11" y="227"/>
                    <a:pt x="11" y="229"/>
                    <a:pt x="11" y="230"/>
                  </a:cubicBezTo>
                  <a:cubicBezTo>
                    <a:pt x="10" y="231"/>
                    <a:pt x="10" y="231"/>
                    <a:pt x="10" y="232"/>
                  </a:cubicBezTo>
                  <a:cubicBezTo>
                    <a:pt x="10" y="234"/>
                    <a:pt x="9" y="236"/>
                    <a:pt x="8" y="238"/>
                  </a:cubicBezTo>
                  <a:cubicBezTo>
                    <a:pt x="8" y="239"/>
                    <a:pt x="7" y="240"/>
                    <a:pt x="7" y="241"/>
                  </a:cubicBezTo>
                  <a:cubicBezTo>
                    <a:pt x="12" y="244"/>
                    <a:pt x="13" y="247"/>
                    <a:pt x="14" y="250"/>
                  </a:cubicBezTo>
                  <a:cubicBezTo>
                    <a:pt x="14" y="252"/>
                    <a:pt x="15" y="255"/>
                    <a:pt x="16" y="257"/>
                  </a:cubicBezTo>
                  <a:cubicBezTo>
                    <a:pt x="19" y="262"/>
                    <a:pt x="22" y="265"/>
                    <a:pt x="26" y="268"/>
                  </a:cubicBezTo>
                  <a:cubicBezTo>
                    <a:pt x="29" y="270"/>
                    <a:pt x="32" y="272"/>
                    <a:pt x="35" y="276"/>
                  </a:cubicBezTo>
                  <a:cubicBezTo>
                    <a:pt x="38" y="279"/>
                    <a:pt x="38" y="283"/>
                    <a:pt x="38" y="287"/>
                  </a:cubicBezTo>
                  <a:cubicBezTo>
                    <a:pt x="39" y="290"/>
                    <a:pt x="39" y="293"/>
                    <a:pt x="41" y="296"/>
                  </a:cubicBezTo>
                  <a:cubicBezTo>
                    <a:pt x="41" y="296"/>
                    <a:pt x="42" y="297"/>
                    <a:pt x="43" y="298"/>
                  </a:cubicBezTo>
                  <a:cubicBezTo>
                    <a:pt x="46" y="299"/>
                    <a:pt x="50" y="302"/>
                    <a:pt x="50" y="307"/>
                  </a:cubicBezTo>
                  <a:cubicBezTo>
                    <a:pt x="50" y="314"/>
                    <a:pt x="44" y="317"/>
                    <a:pt x="40" y="319"/>
                  </a:cubicBezTo>
                  <a:cubicBezTo>
                    <a:pt x="39" y="320"/>
                    <a:pt x="37" y="320"/>
                    <a:pt x="37" y="321"/>
                  </a:cubicBezTo>
                  <a:lnTo>
                    <a:pt x="26" y="349"/>
                  </a:lnTo>
                  <a:cubicBezTo>
                    <a:pt x="26" y="350"/>
                    <a:pt x="27" y="351"/>
                    <a:pt x="28" y="352"/>
                  </a:cubicBezTo>
                  <a:cubicBezTo>
                    <a:pt x="29" y="354"/>
                    <a:pt x="30" y="356"/>
                    <a:pt x="30" y="358"/>
                  </a:cubicBezTo>
                  <a:cubicBezTo>
                    <a:pt x="30" y="365"/>
                    <a:pt x="26" y="365"/>
                    <a:pt x="23" y="365"/>
                  </a:cubicBezTo>
                  <a:cubicBezTo>
                    <a:pt x="22" y="365"/>
                    <a:pt x="22" y="365"/>
                    <a:pt x="21" y="365"/>
                  </a:cubicBezTo>
                  <a:cubicBezTo>
                    <a:pt x="21" y="365"/>
                    <a:pt x="20" y="365"/>
                    <a:pt x="20" y="365"/>
                  </a:cubicBezTo>
                  <a:cubicBezTo>
                    <a:pt x="18" y="365"/>
                    <a:pt x="17" y="365"/>
                    <a:pt x="16" y="366"/>
                  </a:cubicBezTo>
                  <a:cubicBezTo>
                    <a:pt x="14" y="367"/>
                    <a:pt x="12" y="370"/>
                    <a:pt x="9" y="373"/>
                  </a:cubicBezTo>
                  <a:cubicBezTo>
                    <a:pt x="6" y="376"/>
                    <a:pt x="3" y="380"/>
                    <a:pt x="0" y="382"/>
                  </a:cubicBezTo>
                  <a:cubicBezTo>
                    <a:pt x="15" y="407"/>
                    <a:pt x="22" y="430"/>
                    <a:pt x="22" y="452"/>
                  </a:cubicBezTo>
                  <a:cubicBezTo>
                    <a:pt x="22" y="457"/>
                    <a:pt x="18" y="460"/>
                    <a:pt x="15" y="462"/>
                  </a:cubicBezTo>
                  <a:cubicBezTo>
                    <a:pt x="14" y="463"/>
                    <a:pt x="12" y="464"/>
                    <a:pt x="11" y="465"/>
                  </a:cubicBezTo>
                  <a:cubicBezTo>
                    <a:pt x="16" y="466"/>
                    <a:pt x="22" y="467"/>
                    <a:pt x="23" y="472"/>
                  </a:cubicBezTo>
                  <a:cubicBezTo>
                    <a:pt x="24" y="475"/>
                    <a:pt x="23" y="478"/>
                    <a:pt x="22" y="480"/>
                  </a:cubicBezTo>
                  <a:cubicBezTo>
                    <a:pt x="22" y="482"/>
                    <a:pt x="21" y="484"/>
                    <a:pt x="22" y="486"/>
                  </a:cubicBezTo>
                  <a:cubicBezTo>
                    <a:pt x="23" y="491"/>
                    <a:pt x="26" y="494"/>
                    <a:pt x="29" y="498"/>
                  </a:cubicBezTo>
                  <a:cubicBezTo>
                    <a:pt x="33" y="502"/>
                    <a:pt x="37" y="507"/>
                    <a:pt x="37" y="513"/>
                  </a:cubicBezTo>
                  <a:cubicBezTo>
                    <a:pt x="37" y="515"/>
                    <a:pt x="35" y="517"/>
                    <a:pt x="34" y="519"/>
                  </a:cubicBezTo>
                  <a:cubicBezTo>
                    <a:pt x="32" y="521"/>
                    <a:pt x="30" y="524"/>
                    <a:pt x="30" y="527"/>
                  </a:cubicBezTo>
                  <a:lnTo>
                    <a:pt x="30" y="543"/>
                  </a:lnTo>
                  <a:cubicBezTo>
                    <a:pt x="32" y="544"/>
                    <a:pt x="35" y="543"/>
                    <a:pt x="37" y="543"/>
                  </a:cubicBezTo>
                  <a:cubicBezTo>
                    <a:pt x="38" y="543"/>
                    <a:pt x="40" y="543"/>
                    <a:pt x="42" y="543"/>
                  </a:cubicBezTo>
                  <a:cubicBezTo>
                    <a:pt x="44" y="543"/>
                    <a:pt x="46" y="544"/>
                    <a:pt x="48" y="544"/>
                  </a:cubicBezTo>
                  <a:cubicBezTo>
                    <a:pt x="49" y="545"/>
                    <a:pt x="50" y="546"/>
                    <a:pt x="52" y="546"/>
                  </a:cubicBezTo>
                  <a:cubicBezTo>
                    <a:pt x="53" y="546"/>
                    <a:pt x="55" y="547"/>
                    <a:pt x="57" y="547"/>
                  </a:cubicBezTo>
                  <a:cubicBezTo>
                    <a:pt x="58" y="547"/>
                    <a:pt x="59" y="547"/>
                    <a:pt x="61" y="547"/>
                  </a:cubicBezTo>
                  <a:cubicBezTo>
                    <a:pt x="62" y="546"/>
                    <a:pt x="63" y="546"/>
                    <a:pt x="64" y="546"/>
                  </a:cubicBezTo>
                  <a:cubicBezTo>
                    <a:pt x="67" y="546"/>
                    <a:pt x="74" y="546"/>
                    <a:pt x="74" y="554"/>
                  </a:cubicBezTo>
                  <a:cubicBezTo>
                    <a:pt x="74" y="557"/>
                    <a:pt x="73" y="559"/>
                    <a:pt x="72" y="561"/>
                  </a:cubicBezTo>
                  <a:cubicBezTo>
                    <a:pt x="71" y="561"/>
                    <a:pt x="71" y="561"/>
                    <a:pt x="71" y="561"/>
                  </a:cubicBezTo>
                  <a:cubicBezTo>
                    <a:pt x="81" y="563"/>
                    <a:pt x="87" y="567"/>
                    <a:pt x="90" y="576"/>
                  </a:cubicBezTo>
                  <a:cubicBezTo>
                    <a:pt x="92" y="579"/>
                    <a:pt x="92" y="582"/>
                    <a:pt x="92" y="586"/>
                  </a:cubicBezTo>
                  <a:cubicBezTo>
                    <a:pt x="93" y="588"/>
                    <a:pt x="93" y="591"/>
                    <a:pt x="95" y="594"/>
                  </a:cubicBezTo>
                  <a:cubicBezTo>
                    <a:pt x="95" y="595"/>
                    <a:pt x="97" y="596"/>
                    <a:pt x="99" y="596"/>
                  </a:cubicBezTo>
                  <a:cubicBezTo>
                    <a:pt x="102" y="598"/>
                    <a:pt x="107" y="599"/>
                    <a:pt x="107" y="605"/>
                  </a:cubicBezTo>
                  <a:lnTo>
                    <a:pt x="107" y="614"/>
                  </a:lnTo>
                  <a:cubicBezTo>
                    <a:pt x="107" y="622"/>
                    <a:pt x="112" y="628"/>
                    <a:pt x="125" y="634"/>
                  </a:cubicBezTo>
                  <a:cubicBezTo>
                    <a:pt x="126" y="635"/>
                    <a:pt x="127" y="636"/>
                    <a:pt x="127" y="637"/>
                  </a:cubicBezTo>
                  <a:cubicBezTo>
                    <a:pt x="126" y="640"/>
                    <a:pt x="126" y="642"/>
                    <a:pt x="125" y="644"/>
                  </a:cubicBezTo>
                  <a:cubicBezTo>
                    <a:pt x="124" y="647"/>
                    <a:pt x="123" y="650"/>
                    <a:pt x="123" y="654"/>
                  </a:cubicBezTo>
                  <a:lnTo>
                    <a:pt x="123" y="691"/>
                  </a:lnTo>
                  <a:cubicBezTo>
                    <a:pt x="123" y="698"/>
                    <a:pt x="124" y="701"/>
                    <a:pt x="130" y="701"/>
                  </a:cubicBezTo>
                  <a:cubicBezTo>
                    <a:pt x="138" y="701"/>
                    <a:pt x="143" y="695"/>
                    <a:pt x="148" y="690"/>
                  </a:cubicBezTo>
                  <a:cubicBezTo>
                    <a:pt x="153" y="684"/>
                    <a:pt x="157" y="678"/>
                    <a:pt x="165" y="678"/>
                  </a:cubicBezTo>
                  <a:cubicBezTo>
                    <a:pt x="167" y="678"/>
                    <a:pt x="169" y="681"/>
                    <a:pt x="171" y="683"/>
                  </a:cubicBezTo>
                  <a:cubicBezTo>
                    <a:pt x="172" y="684"/>
                    <a:pt x="174" y="686"/>
                    <a:pt x="176" y="687"/>
                  </a:cubicBezTo>
                  <a:cubicBezTo>
                    <a:pt x="177" y="682"/>
                    <a:pt x="180" y="678"/>
                    <a:pt x="183" y="673"/>
                  </a:cubicBezTo>
                  <a:cubicBezTo>
                    <a:pt x="186" y="670"/>
                    <a:pt x="189" y="666"/>
                    <a:pt x="190" y="660"/>
                  </a:cubicBezTo>
                  <a:cubicBezTo>
                    <a:pt x="191" y="655"/>
                    <a:pt x="192" y="650"/>
                    <a:pt x="193" y="646"/>
                  </a:cubicBezTo>
                  <a:cubicBezTo>
                    <a:pt x="194" y="634"/>
                    <a:pt x="195" y="625"/>
                    <a:pt x="216" y="625"/>
                  </a:cubicBezTo>
                  <a:cubicBezTo>
                    <a:pt x="226" y="625"/>
                    <a:pt x="230" y="632"/>
                    <a:pt x="233" y="637"/>
                  </a:cubicBezTo>
                  <a:cubicBezTo>
                    <a:pt x="235" y="642"/>
                    <a:pt x="238" y="646"/>
                    <a:pt x="243" y="646"/>
                  </a:cubicBezTo>
                  <a:cubicBezTo>
                    <a:pt x="247" y="646"/>
                    <a:pt x="248" y="645"/>
                    <a:pt x="248" y="641"/>
                  </a:cubicBezTo>
                  <a:cubicBezTo>
                    <a:pt x="249" y="640"/>
                    <a:pt x="249" y="639"/>
                    <a:pt x="251" y="639"/>
                  </a:cubicBezTo>
                  <a:lnTo>
                    <a:pt x="258" y="639"/>
                  </a:lnTo>
                  <a:cubicBezTo>
                    <a:pt x="259" y="639"/>
                    <a:pt x="259" y="639"/>
                    <a:pt x="260" y="639"/>
                  </a:cubicBezTo>
                  <a:cubicBezTo>
                    <a:pt x="264" y="643"/>
                    <a:pt x="265" y="647"/>
                    <a:pt x="266" y="651"/>
                  </a:cubicBezTo>
                  <a:cubicBezTo>
                    <a:pt x="267" y="653"/>
                    <a:pt x="267" y="654"/>
                    <a:pt x="268" y="656"/>
                  </a:cubicBezTo>
                  <a:cubicBezTo>
                    <a:pt x="269" y="659"/>
                    <a:pt x="273" y="662"/>
                    <a:pt x="277" y="665"/>
                  </a:cubicBezTo>
                  <a:cubicBezTo>
                    <a:pt x="280" y="666"/>
                    <a:pt x="282" y="668"/>
                    <a:pt x="284" y="670"/>
                  </a:cubicBezTo>
                  <a:cubicBezTo>
                    <a:pt x="288" y="674"/>
                    <a:pt x="291" y="680"/>
                    <a:pt x="294" y="685"/>
                  </a:cubicBezTo>
                  <a:cubicBezTo>
                    <a:pt x="298" y="695"/>
                    <a:pt x="302" y="703"/>
                    <a:pt x="313" y="704"/>
                  </a:cubicBezTo>
                  <a:cubicBezTo>
                    <a:pt x="313" y="704"/>
                    <a:pt x="313" y="703"/>
                    <a:pt x="313" y="7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6" name="Freeform 1221">
              <a:extLst>
                <a:ext uri="{FF2B5EF4-FFF2-40B4-BE49-F238E27FC236}">
                  <a16:creationId xmlns:a16="http://schemas.microsoft.com/office/drawing/2014/main" xmlns="" id="{631568A7-85E2-4EB2-9C88-A301CA9584C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8759" y="4476498"/>
              <a:ext cx="93973" cy="92094"/>
            </a:xfrm>
            <a:custGeom>
              <a:avLst/>
              <a:gdLst>
                <a:gd name="T0" fmla="*/ 215 w 221"/>
                <a:gd name="T1" fmla="*/ 70 h 215"/>
                <a:gd name="T2" fmla="*/ 202 w 221"/>
                <a:gd name="T3" fmla="*/ 73 h 215"/>
                <a:gd name="T4" fmla="*/ 195 w 221"/>
                <a:gd name="T5" fmla="*/ 62 h 215"/>
                <a:gd name="T6" fmla="*/ 177 w 221"/>
                <a:gd name="T7" fmla="*/ 30 h 215"/>
                <a:gd name="T8" fmla="*/ 176 w 221"/>
                <a:gd name="T9" fmla="*/ 30 h 215"/>
                <a:gd name="T10" fmla="*/ 168 w 221"/>
                <a:gd name="T11" fmla="*/ 41 h 215"/>
                <a:gd name="T12" fmla="*/ 166 w 221"/>
                <a:gd name="T13" fmla="*/ 41 h 215"/>
                <a:gd name="T14" fmla="*/ 157 w 221"/>
                <a:gd name="T15" fmla="*/ 31 h 215"/>
                <a:gd name="T16" fmla="*/ 155 w 221"/>
                <a:gd name="T17" fmla="*/ 13 h 215"/>
                <a:gd name="T18" fmla="*/ 126 w 221"/>
                <a:gd name="T19" fmla="*/ 15 h 215"/>
                <a:gd name="T20" fmla="*/ 105 w 221"/>
                <a:gd name="T21" fmla="*/ 32 h 215"/>
                <a:gd name="T22" fmla="*/ 100 w 221"/>
                <a:gd name="T23" fmla="*/ 47 h 215"/>
                <a:gd name="T24" fmla="*/ 80 w 221"/>
                <a:gd name="T25" fmla="*/ 4 h 215"/>
                <a:gd name="T26" fmla="*/ 72 w 221"/>
                <a:gd name="T27" fmla="*/ 0 h 215"/>
                <a:gd name="T28" fmla="*/ 69 w 221"/>
                <a:gd name="T29" fmla="*/ 30 h 215"/>
                <a:gd name="T30" fmla="*/ 45 w 221"/>
                <a:gd name="T31" fmla="*/ 29 h 215"/>
                <a:gd name="T32" fmla="*/ 38 w 221"/>
                <a:gd name="T33" fmla="*/ 32 h 215"/>
                <a:gd name="T34" fmla="*/ 34 w 221"/>
                <a:gd name="T35" fmla="*/ 28 h 215"/>
                <a:gd name="T36" fmla="*/ 27 w 221"/>
                <a:gd name="T37" fmla="*/ 43 h 215"/>
                <a:gd name="T38" fmla="*/ 24 w 221"/>
                <a:gd name="T39" fmla="*/ 61 h 215"/>
                <a:gd name="T40" fmla="*/ 23 w 221"/>
                <a:gd name="T41" fmla="*/ 71 h 215"/>
                <a:gd name="T42" fmla="*/ 10 w 221"/>
                <a:gd name="T43" fmla="*/ 94 h 215"/>
                <a:gd name="T44" fmla="*/ 7 w 221"/>
                <a:gd name="T45" fmla="*/ 130 h 215"/>
                <a:gd name="T46" fmla="*/ 17 w 221"/>
                <a:gd name="T47" fmla="*/ 142 h 215"/>
                <a:gd name="T48" fmla="*/ 22 w 221"/>
                <a:gd name="T49" fmla="*/ 142 h 215"/>
                <a:gd name="T50" fmla="*/ 28 w 221"/>
                <a:gd name="T51" fmla="*/ 152 h 215"/>
                <a:gd name="T52" fmla="*/ 42 w 221"/>
                <a:gd name="T53" fmla="*/ 157 h 215"/>
                <a:gd name="T54" fmla="*/ 52 w 221"/>
                <a:gd name="T55" fmla="*/ 162 h 215"/>
                <a:gd name="T56" fmla="*/ 54 w 221"/>
                <a:gd name="T57" fmla="*/ 170 h 215"/>
                <a:gd name="T58" fmla="*/ 67 w 221"/>
                <a:gd name="T59" fmla="*/ 171 h 215"/>
                <a:gd name="T60" fmla="*/ 77 w 221"/>
                <a:gd name="T61" fmla="*/ 179 h 215"/>
                <a:gd name="T62" fmla="*/ 77 w 221"/>
                <a:gd name="T63" fmla="*/ 180 h 215"/>
                <a:gd name="T64" fmla="*/ 80 w 221"/>
                <a:gd name="T65" fmla="*/ 185 h 215"/>
                <a:gd name="T66" fmla="*/ 89 w 221"/>
                <a:gd name="T67" fmla="*/ 180 h 215"/>
                <a:gd name="T68" fmla="*/ 94 w 221"/>
                <a:gd name="T69" fmla="*/ 188 h 215"/>
                <a:gd name="T70" fmla="*/ 99 w 221"/>
                <a:gd name="T71" fmla="*/ 196 h 215"/>
                <a:gd name="T72" fmla="*/ 106 w 221"/>
                <a:gd name="T73" fmla="*/ 202 h 215"/>
                <a:gd name="T74" fmla="*/ 113 w 221"/>
                <a:gd name="T75" fmla="*/ 201 h 215"/>
                <a:gd name="T76" fmla="*/ 119 w 221"/>
                <a:gd name="T77" fmla="*/ 213 h 215"/>
                <a:gd name="T78" fmla="*/ 127 w 221"/>
                <a:gd name="T79" fmla="*/ 212 h 215"/>
                <a:gd name="T80" fmla="*/ 145 w 221"/>
                <a:gd name="T81" fmla="*/ 207 h 215"/>
                <a:gd name="T82" fmla="*/ 143 w 221"/>
                <a:gd name="T83" fmla="*/ 196 h 215"/>
                <a:gd name="T84" fmla="*/ 150 w 221"/>
                <a:gd name="T85" fmla="*/ 191 h 215"/>
                <a:gd name="T86" fmla="*/ 166 w 221"/>
                <a:gd name="T87" fmla="*/ 176 h 215"/>
                <a:gd name="T88" fmla="*/ 152 w 221"/>
                <a:gd name="T89" fmla="*/ 173 h 215"/>
                <a:gd name="T90" fmla="*/ 132 w 221"/>
                <a:gd name="T91" fmla="*/ 169 h 215"/>
                <a:gd name="T92" fmla="*/ 144 w 221"/>
                <a:gd name="T93" fmla="*/ 150 h 215"/>
                <a:gd name="T94" fmla="*/ 150 w 221"/>
                <a:gd name="T95" fmla="*/ 145 h 215"/>
                <a:gd name="T96" fmla="*/ 150 w 221"/>
                <a:gd name="T97" fmla="*/ 133 h 215"/>
                <a:gd name="T98" fmla="*/ 149 w 221"/>
                <a:gd name="T99" fmla="*/ 114 h 215"/>
                <a:gd name="T100" fmla="*/ 146 w 221"/>
                <a:gd name="T101" fmla="*/ 105 h 215"/>
                <a:gd name="T102" fmla="*/ 147 w 221"/>
                <a:gd name="T103" fmla="*/ 101 h 215"/>
                <a:gd name="T104" fmla="*/ 153 w 221"/>
                <a:gd name="T105" fmla="*/ 103 h 215"/>
                <a:gd name="T106" fmla="*/ 179 w 221"/>
                <a:gd name="T107" fmla="*/ 118 h 215"/>
                <a:gd name="T108" fmla="*/ 195 w 221"/>
                <a:gd name="T109" fmla="*/ 122 h 215"/>
                <a:gd name="T110" fmla="*/ 197 w 221"/>
                <a:gd name="T111" fmla="*/ 125 h 215"/>
                <a:gd name="T112" fmla="*/ 200 w 221"/>
                <a:gd name="T113" fmla="*/ 122 h 215"/>
                <a:gd name="T114" fmla="*/ 204 w 221"/>
                <a:gd name="T115" fmla="*/ 126 h 215"/>
                <a:gd name="T116" fmla="*/ 213 w 221"/>
                <a:gd name="T117" fmla="*/ 127 h 215"/>
                <a:gd name="T118" fmla="*/ 211 w 221"/>
                <a:gd name="T119" fmla="*/ 108 h 215"/>
                <a:gd name="T120" fmla="*/ 206 w 221"/>
                <a:gd name="T121" fmla="*/ 101 h 215"/>
                <a:gd name="T122" fmla="*/ 221 w 221"/>
                <a:gd name="T123" fmla="*/ 77 h 215"/>
                <a:gd name="T124" fmla="*/ 221 w 221"/>
                <a:gd name="T125" fmla="*/ 7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1" h="215">
                  <a:moveTo>
                    <a:pt x="216" y="70"/>
                  </a:moveTo>
                  <a:cubicBezTo>
                    <a:pt x="216" y="70"/>
                    <a:pt x="216" y="70"/>
                    <a:pt x="215" y="70"/>
                  </a:cubicBezTo>
                  <a:cubicBezTo>
                    <a:pt x="213" y="70"/>
                    <a:pt x="210" y="71"/>
                    <a:pt x="208" y="72"/>
                  </a:cubicBezTo>
                  <a:cubicBezTo>
                    <a:pt x="206" y="73"/>
                    <a:pt x="204" y="73"/>
                    <a:pt x="202" y="73"/>
                  </a:cubicBezTo>
                  <a:cubicBezTo>
                    <a:pt x="199" y="73"/>
                    <a:pt x="198" y="70"/>
                    <a:pt x="196" y="66"/>
                  </a:cubicBezTo>
                  <a:cubicBezTo>
                    <a:pt x="196" y="64"/>
                    <a:pt x="195" y="63"/>
                    <a:pt x="195" y="62"/>
                  </a:cubicBezTo>
                  <a:cubicBezTo>
                    <a:pt x="193" y="57"/>
                    <a:pt x="189" y="53"/>
                    <a:pt x="186" y="50"/>
                  </a:cubicBezTo>
                  <a:cubicBezTo>
                    <a:pt x="182" y="45"/>
                    <a:pt x="177" y="40"/>
                    <a:pt x="177" y="30"/>
                  </a:cubicBezTo>
                  <a:lnTo>
                    <a:pt x="176" y="30"/>
                  </a:lnTo>
                  <a:cubicBezTo>
                    <a:pt x="176" y="30"/>
                    <a:pt x="176" y="30"/>
                    <a:pt x="176" y="30"/>
                  </a:cubicBezTo>
                  <a:cubicBezTo>
                    <a:pt x="176" y="30"/>
                    <a:pt x="175" y="31"/>
                    <a:pt x="175" y="32"/>
                  </a:cubicBezTo>
                  <a:cubicBezTo>
                    <a:pt x="173" y="34"/>
                    <a:pt x="171" y="37"/>
                    <a:pt x="168" y="41"/>
                  </a:cubicBezTo>
                  <a:lnTo>
                    <a:pt x="165" y="48"/>
                  </a:lnTo>
                  <a:lnTo>
                    <a:pt x="166" y="41"/>
                  </a:lnTo>
                  <a:cubicBezTo>
                    <a:pt x="167" y="36"/>
                    <a:pt x="164" y="34"/>
                    <a:pt x="160" y="33"/>
                  </a:cubicBezTo>
                  <a:cubicBezTo>
                    <a:pt x="158" y="33"/>
                    <a:pt x="157" y="32"/>
                    <a:pt x="157" y="31"/>
                  </a:cubicBezTo>
                  <a:cubicBezTo>
                    <a:pt x="157" y="30"/>
                    <a:pt x="158" y="29"/>
                    <a:pt x="167" y="26"/>
                  </a:cubicBezTo>
                  <a:cubicBezTo>
                    <a:pt x="163" y="19"/>
                    <a:pt x="159" y="12"/>
                    <a:pt x="155" y="13"/>
                  </a:cubicBezTo>
                  <a:cubicBezTo>
                    <a:pt x="150" y="16"/>
                    <a:pt x="145" y="18"/>
                    <a:pt x="139" y="18"/>
                  </a:cubicBezTo>
                  <a:cubicBezTo>
                    <a:pt x="134" y="18"/>
                    <a:pt x="130" y="16"/>
                    <a:pt x="126" y="15"/>
                  </a:cubicBezTo>
                  <a:cubicBezTo>
                    <a:pt x="123" y="14"/>
                    <a:pt x="120" y="14"/>
                    <a:pt x="118" y="14"/>
                  </a:cubicBezTo>
                  <a:cubicBezTo>
                    <a:pt x="106" y="14"/>
                    <a:pt x="105" y="23"/>
                    <a:pt x="105" y="32"/>
                  </a:cubicBezTo>
                  <a:cubicBezTo>
                    <a:pt x="104" y="38"/>
                    <a:pt x="104" y="44"/>
                    <a:pt x="100" y="46"/>
                  </a:cubicBezTo>
                  <a:lnTo>
                    <a:pt x="100" y="47"/>
                  </a:lnTo>
                  <a:lnTo>
                    <a:pt x="99" y="47"/>
                  </a:lnTo>
                  <a:cubicBezTo>
                    <a:pt x="89" y="40"/>
                    <a:pt x="79" y="20"/>
                    <a:pt x="80" y="4"/>
                  </a:cubicBezTo>
                  <a:cubicBezTo>
                    <a:pt x="80" y="4"/>
                    <a:pt x="80" y="4"/>
                    <a:pt x="80" y="3"/>
                  </a:cubicBezTo>
                  <a:cubicBezTo>
                    <a:pt x="78" y="2"/>
                    <a:pt x="75" y="0"/>
                    <a:pt x="72" y="0"/>
                  </a:cubicBezTo>
                  <a:cubicBezTo>
                    <a:pt x="65" y="0"/>
                    <a:pt x="61" y="6"/>
                    <a:pt x="61" y="17"/>
                  </a:cubicBezTo>
                  <a:cubicBezTo>
                    <a:pt x="67" y="22"/>
                    <a:pt x="70" y="26"/>
                    <a:pt x="69" y="30"/>
                  </a:cubicBezTo>
                  <a:cubicBezTo>
                    <a:pt x="68" y="35"/>
                    <a:pt x="62" y="38"/>
                    <a:pt x="59" y="38"/>
                  </a:cubicBezTo>
                  <a:cubicBezTo>
                    <a:pt x="49" y="37"/>
                    <a:pt x="46" y="33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3" y="30"/>
                    <a:pt x="41" y="32"/>
                    <a:pt x="38" y="32"/>
                  </a:cubicBezTo>
                  <a:cubicBezTo>
                    <a:pt x="37" y="32"/>
                    <a:pt x="36" y="31"/>
                    <a:pt x="34" y="29"/>
                  </a:cubicBezTo>
                  <a:cubicBezTo>
                    <a:pt x="34" y="28"/>
                    <a:pt x="34" y="28"/>
                    <a:pt x="34" y="28"/>
                  </a:cubicBezTo>
                  <a:lnTo>
                    <a:pt x="31" y="28"/>
                  </a:lnTo>
                  <a:cubicBezTo>
                    <a:pt x="31" y="35"/>
                    <a:pt x="29" y="39"/>
                    <a:pt x="27" y="43"/>
                  </a:cubicBezTo>
                  <a:cubicBezTo>
                    <a:pt x="24" y="48"/>
                    <a:pt x="22" y="51"/>
                    <a:pt x="22" y="58"/>
                  </a:cubicBezTo>
                  <a:cubicBezTo>
                    <a:pt x="22" y="60"/>
                    <a:pt x="23" y="60"/>
                    <a:pt x="24" y="61"/>
                  </a:cubicBezTo>
                  <a:cubicBezTo>
                    <a:pt x="25" y="62"/>
                    <a:pt x="27" y="63"/>
                    <a:pt x="27" y="65"/>
                  </a:cubicBezTo>
                  <a:cubicBezTo>
                    <a:pt x="27" y="69"/>
                    <a:pt x="25" y="70"/>
                    <a:pt x="23" y="71"/>
                  </a:cubicBezTo>
                  <a:cubicBezTo>
                    <a:pt x="22" y="72"/>
                    <a:pt x="21" y="72"/>
                    <a:pt x="20" y="74"/>
                  </a:cubicBezTo>
                  <a:cubicBezTo>
                    <a:pt x="19" y="82"/>
                    <a:pt x="15" y="88"/>
                    <a:pt x="10" y="94"/>
                  </a:cubicBezTo>
                  <a:cubicBezTo>
                    <a:pt x="5" y="101"/>
                    <a:pt x="0" y="108"/>
                    <a:pt x="0" y="120"/>
                  </a:cubicBezTo>
                  <a:cubicBezTo>
                    <a:pt x="0" y="126"/>
                    <a:pt x="3" y="128"/>
                    <a:pt x="7" y="130"/>
                  </a:cubicBezTo>
                  <a:cubicBezTo>
                    <a:pt x="10" y="131"/>
                    <a:pt x="13" y="133"/>
                    <a:pt x="13" y="139"/>
                  </a:cubicBezTo>
                  <a:cubicBezTo>
                    <a:pt x="13" y="141"/>
                    <a:pt x="14" y="142"/>
                    <a:pt x="17" y="142"/>
                  </a:cubicBezTo>
                  <a:lnTo>
                    <a:pt x="19" y="142"/>
                  </a:lnTo>
                  <a:cubicBezTo>
                    <a:pt x="20" y="142"/>
                    <a:pt x="21" y="142"/>
                    <a:pt x="22" y="142"/>
                  </a:cubicBezTo>
                  <a:cubicBezTo>
                    <a:pt x="25" y="143"/>
                    <a:pt x="25" y="146"/>
                    <a:pt x="26" y="148"/>
                  </a:cubicBezTo>
                  <a:cubicBezTo>
                    <a:pt x="26" y="151"/>
                    <a:pt x="27" y="152"/>
                    <a:pt x="28" y="152"/>
                  </a:cubicBezTo>
                  <a:lnTo>
                    <a:pt x="34" y="152"/>
                  </a:lnTo>
                  <a:cubicBezTo>
                    <a:pt x="37" y="152"/>
                    <a:pt x="40" y="154"/>
                    <a:pt x="42" y="157"/>
                  </a:cubicBezTo>
                  <a:cubicBezTo>
                    <a:pt x="45" y="159"/>
                    <a:pt x="47" y="161"/>
                    <a:pt x="51" y="162"/>
                  </a:cubicBezTo>
                  <a:lnTo>
                    <a:pt x="52" y="162"/>
                  </a:lnTo>
                  <a:lnTo>
                    <a:pt x="52" y="163"/>
                  </a:lnTo>
                  <a:cubicBezTo>
                    <a:pt x="52" y="167"/>
                    <a:pt x="53" y="169"/>
                    <a:pt x="54" y="170"/>
                  </a:cubicBezTo>
                  <a:lnTo>
                    <a:pt x="67" y="170"/>
                  </a:lnTo>
                  <a:lnTo>
                    <a:pt x="67" y="171"/>
                  </a:lnTo>
                  <a:cubicBezTo>
                    <a:pt x="71" y="173"/>
                    <a:pt x="73" y="175"/>
                    <a:pt x="75" y="177"/>
                  </a:cubicBezTo>
                  <a:cubicBezTo>
                    <a:pt x="75" y="178"/>
                    <a:pt x="76" y="179"/>
                    <a:pt x="77" y="179"/>
                  </a:cubicBezTo>
                  <a:lnTo>
                    <a:pt x="77" y="180"/>
                  </a:lnTo>
                  <a:lnTo>
                    <a:pt x="77" y="180"/>
                  </a:lnTo>
                  <a:cubicBezTo>
                    <a:pt x="77" y="180"/>
                    <a:pt x="77" y="181"/>
                    <a:pt x="77" y="181"/>
                  </a:cubicBezTo>
                  <a:cubicBezTo>
                    <a:pt x="78" y="184"/>
                    <a:pt x="78" y="185"/>
                    <a:pt x="80" y="185"/>
                  </a:cubicBezTo>
                  <a:cubicBezTo>
                    <a:pt x="82" y="185"/>
                    <a:pt x="83" y="184"/>
                    <a:pt x="84" y="182"/>
                  </a:cubicBezTo>
                  <a:cubicBezTo>
                    <a:pt x="85" y="181"/>
                    <a:pt x="86" y="180"/>
                    <a:pt x="89" y="180"/>
                  </a:cubicBezTo>
                  <a:cubicBezTo>
                    <a:pt x="90" y="180"/>
                    <a:pt x="94" y="181"/>
                    <a:pt x="94" y="183"/>
                  </a:cubicBezTo>
                  <a:cubicBezTo>
                    <a:pt x="96" y="185"/>
                    <a:pt x="95" y="187"/>
                    <a:pt x="94" y="188"/>
                  </a:cubicBezTo>
                  <a:cubicBezTo>
                    <a:pt x="94" y="189"/>
                    <a:pt x="94" y="190"/>
                    <a:pt x="94" y="191"/>
                  </a:cubicBezTo>
                  <a:cubicBezTo>
                    <a:pt x="94" y="194"/>
                    <a:pt x="96" y="195"/>
                    <a:pt x="99" y="196"/>
                  </a:cubicBezTo>
                  <a:cubicBezTo>
                    <a:pt x="101" y="197"/>
                    <a:pt x="103" y="198"/>
                    <a:pt x="105" y="201"/>
                  </a:cubicBezTo>
                  <a:cubicBezTo>
                    <a:pt x="105" y="202"/>
                    <a:pt x="105" y="202"/>
                    <a:pt x="106" y="202"/>
                  </a:cubicBezTo>
                  <a:cubicBezTo>
                    <a:pt x="107" y="202"/>
                    <a:pt x="108" y="202"/>
                    <a:pt x="109" y="202"/>
                  </a:cubicBezTo>
                  <a:cubicBezTo>
                    <a:pt x="110" y="202"/>
                    <a:pt x="111" y="201"/>
                    <a:pt x="113" y="201"/>
                  </a:cubicBezTo>
                  <a:cubicBezTo>
                    <a:pt x="114" y="201"/>
                    <a:pt x="116" y="202"/>
                    <a:pt x="116" y="203"/>
                  </a:cubicBezTo>
                  <a:cubicBezTo>
                    <a:pt x="119" y="206"/>
                    <a:pt x="119" y="210"/>
                    <a:pt x="119" y="213"/>
                  </a:cubicBezTo>
                  <a:cubicBezTo>
                    <a:pt x="119" y="213"/>
                    <a:pt x="119" y="214"/>
                    <a:pt x="119" y="215"/>
                  </a:cubicBezTo>
                  <a:cubicBezTo>
                    <a:pt x="121" y="213"/>
                    <a:pt x="124" y="212"/>
                    <a:pt x="127" y="212"/>
                  </a:cubicBezTo>
                  <a:cubicBezTo>
                    <a:pt x="132" y="212"/>
                    <a:pt x="139" y="210"/>
                    <a:pt x="143" y="208"/>
                  </a:cubicBezTo>
                  <a:cubicBezTo>
                    <a:pt x="144" y="208"/>
                    <a:pt x="145" y="208"/>
                    <a:pt x="145" y="207"/>
                  </a:cubicBezTo>
                  <a:cubicBezTo>
                    <a:pt x="146" y="206"/>
                    <a:pt x="145" y="204"/>
                    <a:pt x="144" y="202"/>
                  </a:cubicBezTo>
                  <a:cubicBezTo>
                    <a:pt x="143" y="200"/>
                    <a:pt x="141" y="197"/>
                    <a:pt x="143" y="196"/>
                  </a:cubicBezTo>
                  <a:cubicBezTo>
                    <a:pt x="144" y="195"/>
                    <a:pt x="145" y="195"/>
                    <a:pt x="146" y="194"/>
                  </a:cubicBezTo>
                  <a:cubicBezTo>
                    <a:pt x="148" y="193"/>
                    <a:pt x="149" y="193"/>
                    <a:pt x="150" y="191"/>
                  </a:cubicBezTo>
                  <a:cubicBezTo>
                    <a:pt x="151" y="190"/>
                    <a:pt x="154" y="187"/>
                    <a:pt x="157" y="185"/>
                  </a:cubicBezTo>
                  <a:cubicBezTo>
                    <a:pt x="161" y="182"/>
                    <a:pt x="166" y="178"/>
                    <a:pt x="166" y="176"/>
                  </a:cubicBezTo>
                  <a:cubicBezTo>
                    <a:pt x="166" y="174"/>
                    <a:pt x="161" y="169"/>
                    <a:pt x="156" y="169"/>
                  </a:cubicBezTo>
                  <a:cubicBezTo>
                    <a:pt x="155" y="169"/>
                    <a:pt x="154" y="170"/>
                    <a:pt x="152" y="173"/>
                  </a:cubicBezTo>
                  <a:cubicBezTo>
                    <a:pt x="151" y="175"/>
                    <a:pt x="149" y="177"/>
                    <a:pt x="147" y="177"/>
                  </a:cubicBezTo>
                  <a:cubicBezTo>
                    <a:pt x="142" y="177"/>
                    <a:pt x="132" y="173"/>
                    <a:pt x="132" y="169"/>
                  </a:cubicBezTo>
                  <a:cubicBezTo>
                    <a:pt x="132" y="163"/>
                    <a:pt x="138" y="153"/>
                    <a:pt x="142" y="151"/>
                  </a:cubicBezTo>
                  <a:cubicBezTo>
                    <a:pt x="142" y="151"/>
                    <a:pt x="143" y="150"/>
                    <a:pt x="144" y="150"/>
                  </a:cubicBezTo>
                  <a:cubicBezTo>
                    <a:pt x="147" y="150"/>
                    <a:pt x="150" y="149"/>
                    <a:pt x="150" y="147"/>
                  </a:cubicBezTo>
                  <a:cubicBezTo>
                    <a:pt x="150" y="146"/>
                    <a:pt x="150" y="146"/>
                    <a:pt x="150" y="145"/>
                  </a:cubicBezTo>
                  <a:cubicBezTo>
                    <a:pt x="149" y="144"/>
                    <a:pt x="148" y="143"/>
                    <a:pt x="148" y="141"/>
                  </a:cubicBezTo>
                  <a:cubicBezTo>
                    <a:pt x="148" y="138"/>
                    <a:pt x="149" y="135"/>
                    <a:pt x="150" y="133"/>
                  </a:cubicBezTo>
                  <a:cubicBezTo>
                    <a:pt x="151" y="131"/>
                    <a:pt x="152" y="128"/>
                    <a:pt x="152" y="125"/>
                  </a:cubicBezTo>
                  <a:cubicBezTo>
                    <a:pt x="152" y="121"/>
                    <a:pt x="150" y="117"/>
                    <a:pt x="149" y="114"/>
                  </a:cubicBezTo>
                  <a:cubicBezTo>
                    <a:pt x="148" y="112"/>
                    <a:pt x="147" y="110"/>
                    <a:pt x="147" y="107"/>
                  </a:cubicBezTo>
                  <a:cubicBezTo>
                    <a:pt x="147" y="106"/>
                    <a:pt x="146" y="105"/>
                    <a:pt x="146" y="105"/>
                  </a:cubicBezTo>
                  <a:cubicBezTo>
                    <a:pt x="146" y="104"/>
                    <a:pt x="146" y="103"/>
                    <a:pt x="147" y="102"/>
                  </a:cubicBezTo>
                  <a:lnTo>
                    <a:pt x="147" y="101"/>
                  </a:lnTo>
                  <a:lnTo>
                    <a:pt x="148" y="101"/>
                  </a:lnTo>
                  <a:cubicBezTo>
                    <a:pt x="150" y="102"/>
                    <a:pt x="152" y="102"/>
                    <a:pt x="153" y="103"/>
                  </a:cubicBezTo>
                  <a:cubicBezTo>
                    <a:pt x="161" y="106"/>
                    <a:pt x="168" y="109"/>
                    <a:pt x="176" y="114"/>
                  </a:cubicBezTo>
                  <a:cubicBezTo>
                    <a:pt x="177" y="115"/>
                    <a:pt x="178" y="117"/>
                    <a:pt x="179" y="118"/>
                  </a:cubicBezTo>
                  <a:cubicBezTo>
                    <a:pt x="180" y="120"/>
                    <a:pt x="181" y="122"/>
                    <a:pt x="185" y="122"/>
                  </a:cubicBezTo>
                  <a:lnTo>
                    <a:pt x="195" y="122"/>
                  </a:lnTo>
                  <a:lnTo>
                    <a:pt x="195" y="123"/>
                  </a:lnTo>
                  <a:cubicBezTo>
                    <a:pt x="195" y="124"/>
                    <a:pt x="196" y="125"/>
                    <a:pt x="197" y="125"/>
                  </a:cubicBezTo>
                  <a:cubicBezTo>
                    <a:pt x="197" y="125"/>
                    <a:pt x="199" y="124"/>
                    <a:pt x="199" y="123"/>
                  </a:cubicBezTo>
                  <a:lnTo>
                    <a:pt x="200" y="122"/>
                  </a:lnTo>
                  <a:lnTo>
                    <a:pt x="201" y="123"/>
                  </a:lnTo>
                  <a:cubicBezTo>
                    <a:pt x="202" y="124"/>
                    <a:pt x="203" y="125"/>
                    <a:pt x="204" y="126"/>
                  </a:cubicBezTo>
                  <a:cubicBezTo>
                    <a:pt x="205" y="129"/>
                    <a:pt x="206" y="131"/>
                    <a:pt x="210" y="131"/>
                  </a:cubicBezTo>
                  <a:cubicBezTo>
                    <a:pt x="211" y="131"/>
                    <a:pt x="213" y="131"/>
                    <a:pt x="213" y="127"/>
                  </a:cubicBezTo>
                  <a:cubicBezTo>
                    <a:pt x="213" y="126"/>
                    <a:pt x="213" y="124"/>
                    <a:pt x="213" y="123"/>
                  </a:cubicBezTo>
                  <a:cubicBezTo>
                    <a:pt x="213" y="119"/>
                    <a:pt x="213" y="114"/>
                    <a:pt x="211" y="108"/>
                  </a:cubicBezTo>
                  <a:cubicBezTo>
                    <a:pt x="211" y="107"/>
                    <a:pt x="210" y="107"/>
                    <a:pt x="209" y="106"/>
                  </a:cubicBezTo>
                  <a:cubicBezTo>
                    <a:pt x="208" y="106"/>
                    <a:pt x="206" y="105"/>
                    <a:pt x="206" y="101"/>
                  </a:cubicBezTo>
                  <a:cubicBezTo>
                    <a:pt x="206" y="94"/>
                    <a:pt x="209" y="91"/>
                    <a:pt x="214" y="86"/>
                  </a:cubicBezTo>
                  <a:cubicBezTo>
                    <a:pt x="216" y="84"/>
                    <a:pt x="219" y="81"/>
                    <a:pt x="221" y="77"/>
                  </a:cubicBezTo>
                  <a:lnTo>
                    <a:pt x="217" y="75"/>
                  </a:lnTo>
                  <a:lnTo>
                    <a:pt x="221" y="75"/>
                  </a:lnTo>
                  <a:cubicBezTo>
                    <a:pt x="219" y="74"/>
                    <a:pt x="218" y="73"/>
                    <a:pt x="216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7" name="Freeform 1222">
              <a:extLst>
                <a:ext uri="{FF2B5EF4-FFF2-40B4-BE49-F238E27FC236}">
                  <a16:creationId xmlns:a16="http://schemas.microsoft.com/office/drawing/2014/main" xmlns="" id="{EC6E2147-06B2-40E7-98A8-002635E338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3263" y="4591146"/>
              <a:ext cx="63902" cy="65782"/>
            </a:xfrm>
            <a:custGeom>
              <a:avLst/>
              <a:gdLst>
                <a:gd name="T0" fmla="*/ 123 w 148"/>
                <a:gd name="T1" fmla="*/ 6 h 155"/>
                <a:gd name="T2" fmla="*/ 103 w 148"/>
                <a:gd name="T3" fmla="*/ 1 h 155"/>
                <a:gd name="T4" fmla="*/ 86 w 148"/>
                <a:gd name="T5" fmla="*/ 3 h 155"/>
                <a:gd name="T6" fmla="*/ 77 w 148"/>
                <a:gd name="T7" fmla="*/ 3 h 155"/>
                <a:gd name="T8" fmla="*/ 76 w 148"/>
                <a:gd name="T9" fmla="*/ 3 h 155"/>
                <a:gd name="T10" fmla="*/ 73 w 148"/>
                <a:gd name="T11" fmla="*/ 19 h 155"/>
                <a:gd name="T12" fmla="*/ 62 w 148"/>
                <a:gd name="T13" fmla="*/ 48 h 155"/>
                <a:gd name="T14" fmla="*/ 71 w 148"/>
                <a:gd name="T15" fmla="*/ 60 h 155"/>
                <a:gd name="T16" fmla="*/ 61 w 148"/>
                <a:gd name="T17" fmla="*/ 64 h 155"/>
                <a:gd name="T18" fmla="*/ 55 w 148"/>
                <a:gd name="T19" fmla="*/ 64 h 155"/>
                <a:gd name="T20" fmla="*/ 30 w 148"/>
                <a:gd name="T21" fmla="*/ 55 h 155"/>
                <a:gd name="T22" fmla="*/ 17 w 148"/>
                <a:gd name="T23" fmla="*/ 85 h 155"/>
                <a:gd name="T24" fmla="*/ 11 w 148"/>
                <a:gd name="T25" fmla="*/ 109 h 155"/>
                <a:gd name="T26" fmla="*/ 7 w 148"/>
                <a:gd name="T27" fmla="*/ 111 h 155"/>
                <a:gd name="T28" fmla="*/ 7 w 148"/>
                <a:gd name="T29" fmla="*/ 123 h 155"/>
                <a:gd name="T30" fmla="*/ 8 w 148"/>
                <a:gd name="T31" fmla="*/ 124 h 155"/>
                <a:gd name="T32" fmla="*/ 19 w 148"/>
                <a:gd name="T33" fmla="*/ 136 h 155"/>
                <a:gd name="T34" fmla="*/ 28 w 148"/>
                <a:gd name="T35" fmla="*/ 142 h 155"/>
                <a:gd name="T36" fmla="*/ 34 w 148"/>
                <a:gd name="T37" fmla="*/ 144 h 155"/>
                <a:gd name="T38" fmla="*/ 36 w 148"/>
                <a:gd name="T39" fmla="*/ 153 h 155"/>
                <a:gd name="T40" fmla="*/ 42 w 148"/>
                <a:gd name="T41" fmla="*/ 154 h 155"/>
                <a:gd name="T42" fmla="*/ 44 w 148"/>
                <a:gd name="T43" fmla="*/ 154 h 155"/>
                <a:gd name="T44" fmla="*/ 60 w 148"/>
                <a:gd name="T45" fmla="*/ 136 h 155"/>
                <a:gd name="T46" fmla="*/ 66 w 148"/>
                <a:gd name="T47" fmla="*/ 131 h 155"/>
                <a:gd name="T48" fmla="*/ 81 w 148"/>
                <a:gd name="T49" fmla="*/ 123 h 155"/>
                <a:gd name="T50" fmla="*/ 86 w 148"/>
                <a:gd name="T51" fmla="*/ 119 h 155"/>
                <a:gd name="T52" fmla="*/ 107 w 148"/>
                <a:gd name="T53" fmla="*/ 101 h 155"/>
                <a:gd name="T54" fmla="*/ 104 w 148"/>
                <a:gd name="T55" fmla="*/ 94 h 155"/>
                <a:gd name="T56" fmla="*/ 109 w 148"/>
                <a:gd name="T57" fmla="*/ 85 h 155"/>
                <a:gd name="T58" fmla="*/ 104 w 148"/>
                <a:gd name="T59" fmla="*/ 71 h 155"/>
                <a:gd name="T60" fmla="*/ 121 w 148"/>
                <a:gd name="T61" fmla="*/ 59 h 155"/>
                <a:gd name="T62" fmla="*/ 134 w 148"/>
                <a:gd name="T63" fmla="*/ 41 h 155"/>
                <a:gd name="T64" fmla="*/ 142 w 148"/>
                <a:gd name="T65" fmla="*/ 13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8" h="155">
                  <a:moveTo>
                    <a:pt x="142" y="13"/>
                  </a:moveTo>
                  <a:cubicBezTo>
                    <a:pt x="134" y="13"/>
                    <a:pt x="128" y="9"/>
                    <a:pt x="123" y="6"/>
                  </a:cubicBezTo>
                  <a:cubicBezTo>
                    <a:pt x="118" y="3"/>
                    <a:pt x="113" y="0"/>
                    <a:pt x="107" y="0"/>
                  </a:cubicBezTo>
                  <a:cubicBezTo>
                    <a:pt x="106" y="0"/>
                    <a:pt x="105" y="1"/>
                    <a:pt x="103" y="1"/>
                  </a:cubicBezTo>
                  <a:cubicBezTo>
                    <a:pt x="102" y="2"/>
                    <a:pt x="100" y="3"/>
                    <a:pt x="98" y="3"/>
                  </a:cubicBezTo>
                  <a:cubicBezTo>
                    <a:pt x="93" y="3"/>
                    <a:pt x="89" y="3"/>
                    <a:pt x="86" y="3"/>
                  </a:cubicBezTo>
                  <a:cubicBezTo>
                    <a:pt x="83" y="3"/>
                    <a:pt x="80" y="2"/>
                    <a:pt x="77" y="2"/>
                  </a:cubicBezTo>
                  <a:lnTo>
                    <a:pt x="77" y="3"/>
                  </a:lnTo>
                  <a:lnTo>
                    <a:pt x="76" y="3"/>
                  </a:lnTo>
                  <a:lnTo>
                    <a:pt x="76" y="3"/>
                  </a:lnTo>
                  <a:cubicBezTo>
                    <a:pt x="75" y="5"/>
                    <a:pt x="75" y="7"/>
                    <a:pt x="75" y="8"/>
                  </a:cubicBezTo>
                  <a:cubicBezTo>
                    <a:pt x="74" y="12"/>
                    <a:pt x="73" y="15"/>
                    <a:pt x="73" y="19"/>
                  </a:cubicBezTo>
                  <a:cubicBezTo>
                    <a:pt x="73" y="26"/>
                    <a:pt x="70" y="30"/>
                    <a:pt x="67" y="35"/>
                  </a:cubicBezTo>
                  <a:cubicBezTo>
                    <a:pt x="65" y="39"/>
                    <a:pt x="62" y="43"/>
                    <a:pt x="62" y="48"/>
                  </a:cubicBezTo>
                  <a:cubicBezTo>
                    <a:pt x="62" y="52"/>
                    <a:pt x="65" y="53"/>
                    <a:pt x="67" y="55"/>
                  </a:cubicBezTo>
                  <a:cubicBezTo>
                    <a:pt x="69" y="57"/>
                    <a:pt x="71" y="58"/>
                    <a:pt x="71" y="60"/>
                  </a:cubicBezTo>
                  <a:cubicBezTo>
                    <a:pt x="71" y="63"/>
                    <a:pt x="67" y="64"/>
                    <a:pt x="64" y="64"/>
                  </a:cubicBezTo>
                  <a:cubicBezTo>
                    <a:pt x="63" y="64"/>
                    <a:pt x="62" y="64"/>
                    <a:pt x="61" y="64"/>
                  </a:cubicBezTo>
                  <a:cubicBezTo>
                    <a:pt x="59" y="64"/>
                    <a:pt x="57" y="64"/>
                    <a:pt x="55" y="64"/>
                  </a:cubicBezTo>
                  <a:lnTo>
                    <a:pt x="55" y="64"/>
                  </a:lnTo>
                  <a:cubicBezTo>
                    <a:pt x="54" y="64"/>
                    <a:pt x="52" y="64"/>
                    <a:pt x="51" y="64"/>
                  </a:cubicBezTo>
                  <a:cubicBezTo>
                    <a:pt x="41" y="64"/>
                    <a:pt x="31" y="63"/>
                    <a:pt x="30" y="55"/>
                  </a:cubicBezTo>
                  <a:lnTo>
                    <a:pt x="28" y="56"/>
                  </a:lnTo>
                  <a:cubicBezTo>
                    <a:pt x="21" y="59"/>
                    <a:pt x="18" y="74"/>
                    <a:pt x="17" y="85"/>
                  </a:cubicBezTo>
                  <a:cubicBezTo>
                    <a:pt x="16" y="89"/>
                    <a:pt x="16" y="92"/>
                    <a:pt x="15" y="94"/>
                  </a:cubicBezTo>
                  <a:cubicBezTo>
                    <a:pt x="14" y="101"/>
                    <a:pt x="13" y="107"/>
                    <a:pt x="11" y="109"/>
                  </a:cubicBezTo>
                  <a:lnTo>
                    <a:pt x="11" y="109"/>
                  </a:lnTo>
                  <a:cubicBezTo>
                    <a:pt x="10" y="110"/>
                    <a:pt x="8" y="111"/>
                    <a:pt x="7" y="111"/>
                  </a:cubicBezTo>
                  <a:cubicBezTo>
                    <a:pt x="2" y="113"/>
                    <a:pt x="0" y="114"/>
                    <a:pt x="0" y="117"/>
                  </a:cubicBezTo>
                  <a:cubicBezTo>
                    <a:pt x="0" y="121"/>
                    <a:pt x="2" y="123"/>
                    <a:pt x="7" y="123"/>
                  </a:cubicBezTo>
                  <a:lnTo>
                    <a:pt x="8" y="123"/>
                  </a:lnTo>
                  <a:lnTo>
                    <a:pt x="8" y="124"/>
                  </a:lnTo>
                  <a:cubicBezTo>
                    <a:pt x="9" y="131"/>
                    <a:pt x="12" y="135"/>
                    <a:pt x="16" y="136"/>
                  </a:cubicBezTo>
                  <a:cubicBezTo>
                    <a:pt x="17" y="136"/>
                    <a:pt x="18" y="136"/>
                    <a:pt x="19" y="136"/>
                  </a:cubicBezTo>
                  <a:cubicBezTo>
                    <a:pt x="22" y="136"/>
                    <a:pt x="25" y="136"/>
                    <a:pt x="26" y="139"/>
                  </a:cubicBezTo>
                  <a:cubicBezTo>
                    <a:pt x="27" y="141"/>
                    <a:pt x="27" y="141"/>
                    <a:pt x="28" y="142"/>
                  </a:cubicBezTo>
                  <a:cubicBezTo>
                    <a:pt x="28" y="142"/>
                    <a:pt x="28" y="142"/>
                    <a:pt x="28" y="142"/>
                  </a:cubicBezTo>
                  <a:cubicBezTo>
                    <a:pt x="29" y="142"/>
                    <a:pt x="31" y="142"/>
                    <a:pt x="34" y="144"/>
                  </a:cubicBezTo>
                  <a:cubicBezTo>
                    <a:pt x="36" y="145"/>
                    <a:pt x="36" y="147"/>
                    <a:pt x="35" y="150"/>
                  </a:cubicBezTo>
                  <a:cubicBezTo>
                    <a:pt x="35" y="151"/>
                    <a:pt x="35" y="152"/>
                    <a:pt x="36" y="153"/>
                  </a:cubicBezTo>
                  <a:cubicBezTo>
                    <a:pt x="36" y="153"/>
                    <a:pt x="37" y="154"/>
                    <a:pt x="39" y="154"/>
                  </a:cubicBezTo>
                  <a:cubicBezTo>
                    <a:pt x="40" y="154"/>
                    <a:pt x="41" y="154"/>
                    <a:pt x="42" y="154"/>
                  </a:cubicBezTo>
                  <a:cubicBezTo>
                    <a:pt x="42" y="155"/>
                    <a:pt x="43" y="155"/>
                    <a:pt x="43" y="155"/>
                  </a:cubicBezTo>
                  <a:cubicBezTo>
                    <a:pt x="43" y="155"/>
                    <a:pt x="43" y="155"/>
                    <a:pt x="44" y="154"/>
                  </a:cubicBezTo>
                  <a:cubicBezTo>
                    <a:pt x="44" y="148"/>
                    <a:pt x="50" y="137"/>
                    <a:pt x="56" y="136"/>
                  </a:cubicBezTo>
                  <a:cubicBezTo>
                    <a:pt x="57" y="135"/>
                    <a:pt x="58" y="135"/>
                    <a:pt x="60" y="136"/>
                  </a:cubicBezTo>
                  <a:cubicBezTo>
                    <a:pt x="61" y="136"/>
                    <a:pt x="63" y="136"/>
                    <a:pt x="64" y="135"/>
                  </a:cubicBezTo>
                  <a:cubicBezTo>
                    <a:pt x="64" y="134"/>
                    <a:pt x="65" y="133"/>
                    <a:pt x="66" y="131"/>
                  </a:cubicBezTo>
                  <a:cubicBezTo>
                    <a:pt x="68" y="127"/>
                    <a:pt x="71" y="122"/>
                    <a:pt x="76" y="122"/>
                  </a:cubicBezTo>
                  <a:cubicBezTo>
                    <a:pt x="78" y="122"/>
                    <a:pt x="80" y="123"/>
                    <a:pt x="81" y="123"/>
                  </a:cubicBezTo>
                  <a:cubicBezTo>
                    <a:pt x="82" y="123"/>
                    <a:pt x="83" y="124"/>
                    <a:pt x="83" y="124"/>
                  </a:cubicBezTo>
                  <a:cubicBezTo>
                    <a:pt x="86" y="124"/>
                    <a:pt x="86" y="122"/>
                    <a:pt x="86" y="119"/>
                  </a:cubicBezTo>
                  <a:cubicBezTo>
                    <a:pt x="87" y="116"/>
                    <a:pt x="88" y="111"/>
                    <a:pt x="94" y="111"/>
                  </a:cubicBezTo>
                  <a:cubicBezTo>
                    <a:pt x="99" y="111"/>
                    <a:pt x="107" y="108"/>
                    <a:pt x="107" y="101"/>
                  </a:cubicBezTo>
                  <a:cubicBezTo>
                    <a:pt x="107" y="100"/>
                    <a:pt x="107" y="99"/>
                    <a:pt x="106" y="98"/>
                  </a:cubicBezTo>
                  <a:cubicBezTo>
                    <a:pt x="105" y="97"/>
                    <a:pt x="104" y="96"/>
                    <a:pt x="104" y="94"/>
                  </a:cubicBezTo>
                  <a:cubicBezTo>
                    <a:pt x="104" y="92"/>
                    <a:pt x="106" y="90"/>
                    <a:pt x="107" y="89"/>
                  </a:cubicBezTo>
                  <a:cubicBezTo>
                    <a:pt x="108" y="87"/>
                    <a:pt x="109" y="86"/>
                    <a:pt x="109" y="85"/>
                  </a:cubicBezTo>
                  <a:cubicBezTo>
                    <a:pt x="109" y="83"/>
                    <a:pt x="108" y="81"/>
                    <a:pt x="107" y="80"/>
                  </a:cubicBezTo>
                  <a:cubicBezTo>
                    <a:pt x="106" y="78"/>
                    <a:pt x="104" y="75"/>
                    <a:pt x="104" y="71"/>
                  </a:cubicBezTo>
                  <a:cubicBezTo>
                    <a:pt x="104" y="64"/>
                    <a:pt x="110" y="63"/>
                    <a:pt x="115" y="61"/>
                  </a:cubicBezTo>
                  <a:cubicBezTo>
                    <a:pt x="118" y="61"/>
                    <a:pt x="120" y="60"/>
                    <a:pt x="121" y="59"/>
                  </a:cubicBezTo>
                  <a:cubicBezTo>
                    <a:pt x="126" y="56"/>
                    <a:pt x="129" y="51"/>
                    <a:pt x="132" y="44"/>
                  </a:cubicBezTo>
                  <a:cubicBezTo>
                    <a:pt x="132" y="43"/>
                    <a:pt x="133" y="42"/>
                    <a:pt x="134" y="41"/>
                  </a:cubicBezTo>
                  <a:cubicBezTo>
                    <a:pt x="139" y="32"/>
                    <a:pt x="144" y="22"/>
                    <a:pt x="148" y="12"/>
                  </a:cubicBezTo>
                  <a:cubicBezTo>
                    <a:pt x="146" y="13"/>
                    <a:pt x="144" y="13"/>
                    <a:pt x="142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8" name="Freeform 1223">
              <a:extLst>
                <a:ext uri="{FF2B5EF4-FFF2-40B4-BE49-F238E27FC236}">
                  <a16:creationId xmlns:a16="http://schemas.microsoft.com/office/drawing/2014/main" xmlns="" id="{594C4339-B7DD-4D3B-9362-955CDF0655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2906" y="4491534"/>
              <a:ext cx="30071" cy="48866"/>
            </a:xfrm>
            <a:custGeom>
              <a:avLst/>
              <a:gdLst>
                <a:gd name="T0" fmla="*/ 70 w 70"/>
                <a:gd name="T1" fmla="*/ 20 h 114"/>
                <a:gd name="T2" fmla="*/ 68 w 70"/>
                <a:gd name="T3" fmla="*/ 13 h 114"/>
                <a:gd name="T4" fmla="*/ 65 w 70"/>
                <a:gd name="T5" fmla="*/ 4 h 114"/>
                <a:gd name="T6" fmla="*/ 65 w 70"/>
                <a:gd name="T7" fmla="*/ 0 h 114"/>
                <a:gd name="T8" fmla="*/ 53 w 70"/>
                <a:gd name="T9" fmla="*/ 0 h 114"/>
                <a:gd name="T10" fmla="*/ 46 w 70"/>
                <a:gd name="T11" fmla="*/ 9 h 114"/>
                <a:gd name="T12" fmla="*/ 40 w 70"/>
                <a:gd name="T13" fmla="*/ 14 h 114"/>
                <a:gd name="T14" fmla="*/ 38 w 70"/>
                <a:gd name="T15" fmla="*/ 18 h 114"/>
                <a:gd name="T16" fmla="*/ 35 w 70"/>
                <a:gd name="T17" fmla="*/ 24 h 114"/>
                <a:gd name="T18" fmla="*/ 31 w 70"/>
                <a:gd name="T19" fmla="*/ 25 h 114"/>
                <a:gd name="T20" fmla="*/ 29 w 70"/>
                <a:gd name="T21" fmla="*/ 25 h 114"/>
                <a:gd name="T22" fmla="*/ 27 w 70"/>
                <a:gd name="T23" fmla="*/ 25 h 114"/>
                <a:gd name="T24" fmla="*/ 23 w 70"/>
                <a:gd name="T25" fmla="*/ 26 h 114"/>
                <a:gd name="T26" fmla="*/ 22 w 70"/>
                <a:gd name="T27" fmla="*/ 31 h 114"/>
                <a:gd name="T28" fmla="*/ 23 w 70"/>
                <a:gd name="T29" fmla="*/ 38 h 114"/>
                <a:gd name="T30" fmla="*/ 23 w 70"/>
                <a:gd name="T31" fmla="*/ 38 h 114"/>
                <a:gd name="T32" fmla="*/ 23 w 70"/>
                <a:gd name="T33" fmla="*/ 38 h 114"/>
                <a:gd name="T34" fmla="*/ 13 w 70"/>
                <a:gd name="T35" fmla="*/ 42 h 114"/>
                <a:gd name="T36" fmla="*/ 8 w 70"/>
                <a:gd name="T37" fmla="*/ 54 h 114"/>
                <a:gd name="T38" fmla="*/ 5 w 70"/>
                <a:gd name="T39" fmla="*/ 62 h 114"/>
                <a:gd name="T40" fmla="*/ 2 w 70"/>
                <a:gd name="T41" fmla="*/ 65 h 114"/>
                <a:gd name="T42" fmla="*/ 0 w 70"/>
                <a:gd name="T43" fmla="*/ 70 h 114"/>
                <a:gd name="T44" fmla="*/ 3 w 70"/>
                <a:gd name="T45" fmla="*/ 77 h 114"/>
                <a:gd name="T46" fmla="*/ 7 w 70"/>
                <a:gd name="T47" fmla="*/ 84 h 114"/>
                <a:gd name="T48" fmla="*/ 3 w 70"/>
                <a:gd name="T49" fmla="*/ 89 h 114"/>
                <a:gd name="T50" fmla="*/ 1 w 70"/>
                <a:gd name="T51" fmla="*/ 92 h 114"/>
                <a:gd name="T52" fmla="*/ 5 w 70"/>
                <a:gd name="T53" fmla="*/ 95 h 114"/>
                <a:gd name="T54" fmla="*/ 14 w 70"/>
                <a:gd name="T55" fmla="*/ 101 h 114"/>
                <a:gd name="T56" fmla="*/ 15 w 70"/>
                <a:gd name="T57" fmla="*/ 106 h 114"/>
                <a:gd name="T58" fmla="*/ 17 w 70"/>
                <a:gd name="T59" fmla="*/ 113 h 114"/>
                <a:gd name="T60" fmla="*/ 18 w 70"/>
                <a:gd name="T61" fmla="*/ 112 h 114"/>
                <a:gd name="T62" fmla="*/ 21 w 70"/>
                <a:gd name="T63" fmla="*/ 110 h 114"/>
                <a:gd name="T64" fmla="*/ 24 w 70"/>
                <a:gd name="T65" fmla="*/ 112 h 114"/>
                <a:gd name="T66" fmla="*/ 26 w 70"/>
                <a:gd name="T67" fmla="*/ 114 h 114"/>
                <a:gd name="T68" fmla="*/ 40 w 70"/>
                <a:gd name="T69" fmla="*/ 103 h 114"/>
                <a:gd name="T70" fmla="*/ 40 w 70"/>
                <a:gd name="T71" fmla="*/ 97 h 114"/>
                <a:gd name="T72" fmla="*/ 41 w 70"/>
                <a:gd name="T73" fmla="*/ 91 h 114"/>
                <a:gd name="T74" fmla="*/ 42 w 70"/>
                <a:gd name="T75" fmla="*/ 85 h 114"/>
                <a:gd name="T76" fmla="*/ 42 w 70"/>
                <a:gd name="T77" fmla="*/ 84 h 114"/>
                <a:gd name="T78" fmla="*/ 43 w 70"/>
                <a:gd name="T79" fmla="*/ 84 h 114"/>
                <a:gd name="T80" fmla="*/ 45 w 70"/>
                <a:gd name="T81" fmla="*/ 84 h 114"/>
                <a:gd name="T82" fmla="*/ 47 w 70"/>
                <a:gd name="T83" fmla="*/ 84 h 114"/>
                <a:gd name="T84" fmla="*/ 47 w 70"/>
                <a:gd name="T85" fmla="*/ 80 h 114"/>
                <a:gd name="T86" fmla="*/ 56 w 70"/>
                <a:gd name="T87" fmla="*/ 68 h 114"/>
                <a:gd name="T88" fmla="*/ 64 w 70"/>
                <a:gd name="T89" fmla="*/ 57 h 114"/>
                <a:gd name="T90" fmla="*/ 63 w 70"/>
                <a:gd name="T91" fmla="*/ 54 h 114"/>
                <a:gd name="T92" fmla="*/ 61 w 70"/>
                <a:gd name="T93" fmla="*/ 48 h 114"/>
                <a:gd name="T94" fmla="*/ 68 w 70"/>
                <a:gd name="T95" fmla="*/ 38 h 114"/>
                <a:gd name="T96" fmla="*/ 68 w 70"/>
                <a:gd name="T97" fmla="*/ 32 h 114"/>
                <a:gd name="T98" fmla="*/ 69 w 70"/>
                <a:gd name="T99" fmla="*/ 26 h 114"/>
                <a:gd name="T100" fmla="*/ 70 w 70"/>
                <a:gd name="T101" fmla="*/ 2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0" h="114">
                  <a:moveTo>
                    <a:pt x="70" y="20"/>
                  </a:moveTo>
                  <a:cubicBezTo>
                    <a:pt x="70" y="17"/>
                    <a:pt x="69" y="15"/>
                    <a:pt x="68" y="13"/>
                  </a:cubicBezTo>
                  <a:cubicBezTo>
                    <a:pt x="67" y="11"/>
                    <a:pt x="65" y="9"/>
                    <a:pt x="65" y="4"/>
                  </a:cubicBezTo>
                  <a:cubicBezTo>
                    <a:pt x="65" y="2"/>
                    <a:pt x="65" y="1"/>
                    <a:pt x="65" y="0"/>
                  </a:cubicBezTo>
                  <a:lnTo>
                    <a:pt x="53" y="0"/>
                  </a:lnTo>
                  <a:cubicBezTo>
                    <a:pt x="51" y="4"/>
                    <a:pt x="48" y="6"/>
                    <a:pt x="46" y="9"/>
                  </a:cubicBezTo>
                  <a:cubicBezTo>
                    <a:pt x="44" y="10"/>
                    <a:pt x="42" y="11"/>
                    <a:pt x="40" y="14"/>
                  </a:cubicBezTo>
                  <a:cubicBezTo>
                    <a:pt x="39" y="15"/>
                    <a:pt x="39" y="16"/>
                    <a:pt x="38" y="18"/>
                  </a:cubicBezTo>
                  <a:cubicBezTo>
                    <a:pt x="37" y="20"/>
                    <a:pt x="37" y="22"/>
                    <a:pt x="35" y="24"/>
                  </a:cubicBezTo>
                  <a:cubicBezTo>
                    <a:pt x="33" y="25"/>
                    <a:pt x="32" y="25"/>
                    <a:pt x="31" y="25"/>
                  </a:cubicBezTo>
                  <a:cubicBezTo>
                    <a:pt x="30" y="25"/>
                    <a:pt x="29" y="25"/>
                    <a:pt x="29" y="25"/>
                  </a:cubicBezTo>
                  <a:cubicBezTo>
                    <a:pt x="28" y="25"/>
                    <a:pt x="27" y="25"/>
                    <a:pt x="27" y="25"/>
                  </a:cubicBezTo>
                  <a:cubicBezTo>
                    <a:pt x="25" y="25"/>
                    <a:pt x="23" y="25"/>
                    <a:pt x="23" y="26"/>
                  </a:cubicBezTo>
                  <a:cubicBezTo>
                    <a:pt x="21" y="27"/>
                    <a:pt x="21" y="29"/>
                    <a:pt x="22" y="31"/>
                  </a:cubicBezTo>
                  <a:cubicBezTo>
                    <a:pt x="23" y="33"/>
                    <a:pt x="23" y="35"/>
                    <a:pt x="23" y="38"/>
                  </a:cubicBezTo>
                  <a:lnTo>
                    <a:pt x="23" y="38"/>
                  </a:lnTo>
                  <a:lnTo>
                    <a:pt x="23" y="38"/>
                  </a:lnTo>
                  <a:cubicBezTo>
                    <a:pt x="22" y="39"/>
                    <a:pt x="17" y="41"/>
                    <a:pt x="13" y="42"/>
                  </a:cubicBezTo>
                  <a:cubicBezTo>
                    <a:pt x="10" y="45"/>
                    <a:pt x="9" y="50"/>
                    <a:pt x="8" y="54"/>
                  </a:cubicBezTo>
                  <a:cubicBezTo>
                    <a:pt x="7" y="57"/>
                    <a:pt x="6" y="60"/>
                    <a:pt x="5" y="62"/>
                  </a:cubicBezTo>
                  <a:cubicBezTo>
                    <a:pt x="4" y="64"/>
                    <a:pt x="3" y="65"/>
                    <a:pt x="2" y="65"/>
                  </a:cubicBezTo>
                  <a:cubicBezTo>
                    <a:pt x="1" y="67"/>
                    <a:pt x="0" y="67"/>
                    <a:pt x="0" y="70"/>
                  </a:cubicBezTo>
                  <a:cubicBezTo>
                    <a:pt x="0" y="73"/>
                    <a:pt x="1" y="75"/>
                    <a:pt x="3" y="77"/>
                  </a:cubicBezTo>
                  <a:cubicBezTo>
                    <a:pt x="5" y="79"/>
                    <a:pt x="7" y="81"/>
                    <a:pt x="7" y="84"/>
                  </a:cubicBezTo>
                  <a:cubicBezTo>
                    <a:pt x="7" y="86"/>
                    <a:pt x="5" y="88"/>
                    <a:pt x="3" y="89"/>
                  </a:cubicBezTo>
                  <a:cubicBezTo>
                    <a:pt x="2" y="90"/>
                    <a:pt x="1" y="91"/>
                    <a:pt x="1" y="92"/>
                  </a:cubicBezTo>
                  <a:cubicBezTo>
                    <a:pt x="2" y="93"/>
                    <a:pt x="4" y="94"/>
                    <a:pt x="5" y="95"/>
                  </a:cubicBezTo>
                  <a:cubicBezTo>
                    <a:pt x="10" y="97"/>
                    <a:pt x="13" y="99"/>
                    <a:pt x="14" y="101"/>
                  </a:cubicBezTo>
                  <a:cubicBezTo>
                    <a:pt x="14" y="102"/>
                    <a:pt x="14" y="104"/>
                    <a:pt x="15" y="106"/>
                  </a:cubicBezTo>
                  <a:cubicBezTo>
                    <a:pt x="15" y="111"/>
                    <a:pt x="15" y="113"/>
                    <a:pt x="17" y="113"/>
                  </a:cubicBezTo>
                  <a:cubicBezTo>
                    <a:pt x="18" y="113"/>
                    <a:pt x="18" y="112"/>
                    <a:pt x="18" y="112"/>
                  </a:cubicBezTo>
                  <a:cubicBezTo>
                    <a:pt x="19" y="111"/>
                    <a:pt x="20" y="110"/>
                    <a:pt x="21" y="110"/>
                  </a:cubicBezTo>
                  <a:cubicBezTo>
                    <a:pt x="22" y="110"/>
                    <a:pt x="23" y="111"/>
                    <a:pt x="24" y="112"/>
                  </a:cubicBezTo>
                  <a:cubicBezTo>
                    <a:pt x="25" y="113"/>
                    <a:pt x="25" y="114"/>
                    <a:pt x="26" y="114"/>
                  </a:cubicBezTo>
                  <a:cubicBezTo>
                    <a:pt x="30" y="114"/>
                    <a:pt x="40" y="106"/>
                    <a:pt x="40" y="103"/>
                  </a:cubicBezTo>
                  <a:lnTo>
                    <a:pt x="40" y="97"/>
                  </a:lnTo>
                  <a:cubicBezTo>
                    <a:pt x="40" y="95"/>
                    <a:pt x="40" y="93"/>
                    <a:pt x="41" y="91"/>
                  </a:cubicBezTo>
                  <a:cubicBezTo>
                    <a:pt x="41" y="89"/>
                    <a:pt x="42" y="87"/>
                    <a:pt x="42" y="85"/>
                  </a:cubicBezTo>
                  <a:lnTo>
                    <a:pt x="42" y="84"/>
                  </a:lnTo>
                  <a:lnTo>
                    <a:pt x="43" y="84"/>
                  </a:lnTo>
                  <a:cubicBezTo>
                    <a:pt x="44" y="84"/>
                    <a:pt x="44" y="84"/>
                    <a:pt x="45" y="84"/>
                  </a:cubicBezTo>
                  <a:cubicBezTo>
                    <a:pt x="45" y="84"/>
                    <a:pt x="46" y="84"/>
                    <a:pt x="47" y="84"/>
                  </a:cubicBezTo>
                  <a:lnTo>
                    <a:pt x="47" y="80"/>
                  </a:lnTo>
                  <a:cubicBezTo>
                    <a:pt x="47" y="76"/>
                    <a:pt x="51" y="72"/>
                    <a:pt x="56" y="68"/>
                  </a:cubicBezTo>
                  <a:cubicBezTo>
                    <a:pt x="60" y="64"/>
                    <a:pt x="64" y="61"/>
                    <a:pt x="64" y="57"/>
                  </a:cubicBezTo>
                  <a:cubicBezTo>
                    <a:pt x="64" y="56"/>
                    <a:pt x="64" y="55"/>
                    <a:pt x="63" y="54"/>
                  </a:cubicBezTo>
                  <a:cubicBezTo>
                    <a:pt x="62" y="52"/>
                    <a:pt x="61" y="51"/>
                    <a:pt x="61" y="48"/>
                  </a:cubicBezTo>
                  <a:cubicBezTo>
                    <a:pt x="61" y="42"/>
                    <a:pt x="63" y="38"/>
                    <a:pt x="68" y="38"/>
                  </a:cubicBezTo>
                  <a:cubicBezTo>
                    <a:pt x="68" y="36"/>
                    <a:pt x="68" y="34"/>
                    <a:pt x="68" y="32"/>
                  </a:cubicBezTo>
                  <a:cubicBezTo>
                    <a:pt x="68" y="29"/>
                    <a:pt x="69" y="27"/>
                    <a:pt x="69" y="26"/>
                  </a:cubicBezTo>
                  <a:cubicBezTo>
                    <a:pt x="70" y="24"/>
                    <a:pt x="70" y="22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9" name="Freeform 1224">
              <a:extLst>
                <a:ext uri="{FF2B5EF4-FFF2-40B4-BE49-F238E27FC236}">
                  <a16:creationId xmlns:a16="http://schemas.microsoft.com/office/drawing/2014/main" xmlns="" id="{606B5522-1DF7-43B6-8BF3-E4E62C0A594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3581" y="4506570"/>
              <a:ext cx="43228" cy="33830"/>
            </a:xfrm>
            <a:custGeom>
              <a:avLst/>
              <a:gdLst>
                <a:gd name="T0" fmla="*/ 0 w 100"/>
                <a:gd name="T1" fmla="*/ 43 h 76"/>
                <a:gd name="T2" fmla="*/ 0 w 100"/>
                <a:gd name="T3" fmla="*/ 47 h 76"/>
                <a:gd name="T4" fmla="*/ 4 w 100"/>
                <a:gd name="T5" fmla="*/ 52 h 76"/>
                <a:gd name="T6" fmla="*/ 6 w 100"/>
                <a:gd name="T7" fmla="*/ 54 h 76"/>
                <a:gd name="T8" fmla="*/ 20 w 100"/>
                <a:gd name="T9" fmla="*/ 57 h 76"/>
                <a:gd name="T10" fmla="*/ 32 w 100"/>
                <a:gd name="T11" fmla="*/ 59 h 76"/>
                <a:gd name="T12" fmla="*/ 36 w 100"/>
                <a:gd name="T13" fmla="*/ 62 h 76"/>
                <a:gd name="T14" fmla="*/ 39 w 100"/>
                <a:gd name="T15" fmla="*/ 65 h 76"/>
                <a:gd name="T16" fmla="*/ 51 w 100"/>
                <a:gd name="T17" fmla="*/ 60 h 76"/>
                <a:gd name="T18" fmla="*/ 60 w 100"/>
                <a:gd name="T19" fmla="*/ 57 h 76"/>
                <a:gd name="T20" fmla="*/ 68 w 100"/>
                <a:gd name="T21" fmla="*/ 65 h 76"/>
                <a:gd name="T22" fmla="*/ 71 w 100"/>
                <a:gd name="T23" fmla="*/ 68 h 76"/>
                <a:gd name="T24" fmla="*/ 73 w 100"/>
                <a:gd name="T25" fmla="*/ 67 h 76"/>
                <a:gd name="T26" fmla="*/ 76 w 100"/>
                <a:gd name="T27" fmla="*/ 66 h 76"/>
                <a:gd name="T28" fmla="*/ 77 w 100"/>
                <a:gd name="T29" fmla="*/ 66 h 76"/>
                <a:gd name="T30" fmla="*/ 77 w 100"/>
                <a:gd name="T31" fmla="*/ 67 h 76"/>
                <a:gd name="T32" fmla="*/ 81 w 100"/>
                <a:gd name="T33" fmla="*/ 72 h 76"/>
                <a:gd name="T34" fmla="*/ 82 w 100"/>
                <a:gd name="T35" fmla="*/ 71 h 76"/>
                <a:gd name="T36" fmla="*/ 85 w 100"/>
                <a:gd name="T37" fmla="*/ 69 h 76"/>
                <a:gd name="T38" fmla="*/ 91 w 100"/>
                <a:gd name="T39" fmla="*/ 72 h 76"/>
                <a:gd name="T40" fmla="*/ 98 w 100"/>
                <a:gd name="T41" fmla="*/ 76 h 76"/>
                <a:gd name="T42" fmla="*/ 98 w 100"/>
                <a:gd name="T43" fmla="*/ 74 h 76"/>
                <a:gd name="T44" fmla="*/ 98 w 100"/>
                <a:gd name="T45" fmla="*/ 63 h 76"/>
                <a:gd name="T46" fmla="*/ 96 w 100"/>
                <a:gd name="T47" fmla="*/ 63 h 76"/>
                <a:gd name="T48" fmla="*/ 90 w 100"/>
                <a:gd name="T49" fmla="*/ 59 h 76"/>
                <a:gd name="T50" fmla="*/ 91 w 100"/>
                <a:gd name="T51" fmla="*/ 53 h 76"/>
                <a:gd name="T52" fmla="*/ 93 w 100"/>
                <a:gd name="T53" fmla="*/ 47 h 76"/>
                <a:gd name="T54" fmla="*/ 84 w 100"/>
                <a:gd name="T55" fmla="*/ 35 h 76"/>
                <a:gd name="T56" fmla="*/ 83 w 100"/>
                <a:gd name="T57" fmla="*/ 29 h 76"/>
                <a:gd name="T58" fmla="*/ 79 w 100"/>
                <a:gd name="T59" fmla="*/ 21 h 76"/>
                <a:gd name="T60" fmla="*/ 79 w 100"/>
                <a:gd name="T61" fmla="*/ 21 h 76"/>
                <a:gd name="T62" fmla="*/ 79 w 100"/>
                <a:gd name="T63" fmla="*/ 21 h 76"/>
                <a:gd name="T64" fmla="*/ 78 w 100"/>
                <a:gd name="T65" fmla="*/ 21 h 76"/>
                <a:gd name="T66" fmla="*/ 75 w 100"/>
                <a:gd name="T67" fmla="*/ 21 h 76"/>
                <a:gd name="T68" fmla="*/ 69 w 100"/>
                <a:gd name="T69" fmla="*/ 13 h 76"/>
                <a:gd name="T70" fmla="*/ 63 w 100"/>
                <a:gd name="T71" fmla="*/ 6 h 76"/>
                <a:gd name="T72" fmla="*/ 61 w 100"/>
                <a:gd name="T73" fmla="*/ 7 h 76"/>
                <a:gd name="T74" fmla="*/ 57 w 100"/>
                <a:gd name="T75" fmla="*/ 9 h 76"/>
                <a:gd name="T76" fmla="*/ 51 w 100"/>
                <a:gd name="T77" fmla="*/ 6 h 76"/>
                <a:gd name="T78" fmla="*/ 49 w 100"/>
                <a:gd name="T79" fmla="*/ 5 h 76"/>
                <a:gd name="T80" fmla="*/ 42 w 100"/>
                <a:gd name="T81" fmla="*/ 4 h 76"/>
                <a:gd name="T82" fmla="*/ 35 w 100"/>
                <a:gd name="T83" fmla="*/ 4 h 76"/>
                <a:gd name="T84" fmla="*/ 33 w 100"/>
                <a:gd name="T85" fmla="*/ 2 h 76"/>
                <a:gd name="T86" fmla="*/ 30 w 100"/>
                <a:gd name="T87" fmla="*/ 0 h 76"/>
                <a:gd name="T88" fmla="*/ 29 w 100"/>
                <a:gd name="T89" fmla="*/ 2 h 76"/>
                <a:gd name="T90" fmla="*/ 24 w 100"/>
                <a:gd name="T91" fmla="*/ 5 h 76"/>
                <a:gd name="T92" fmla="*/ 21 w 100"/>
                <a:gd name="T93" fmla="*/ 3 h 76"/>
                <a:gd name="T94" fmla="*/ 14 w 100"/>
                <a:gd name="T95" fmla="*/ 11 h 76"/>
                <a:gd name="T96" fmla="*/ 16 w 100"/>
                <a:gd name="T97" fmla="*/ 16 h 76"/>
                <a:gd name="T98" fmla="*/ 17 w 100"/>
                <a:gd name="T99" fmla="*/ 20 h 76"/>
                <a:gd name="T100" fmla="*/ 8 w 100"/>
                <a:gd name="T101" fmla="*/ 33 h 76"/>
                <a:gd name="T102" fmla="*/ 0 w 100"/>
                <a:gd name="T103" fmla="*/ 4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0" h="76">
                  <a:moveTo>
                    <a:pt x="0" y="43"/>
                  </a:moveTo>
                  <a:lnTo>
                    <a:pt x="0" y="47"/>
                  </a:lnTo>
                  <a:cubicBezTo>
                    <a:pt x="3" y="48"/>
                    <a:pt x="4" y="50"/>
                    <a:pt x="4" y="52"/>
                  </a:cubicBezTo>
                  <a:cubicBezTo>
                    <a:pt x="5" y="53"/>
                    <a:pt x="6" y="54"/>
                    <a:pt x="6" y="54"/>
                  </a:cubicBezTo>
                  <a:cubicBezTo>
                    <a:pt x="12" y="56"/>
                    <a:pt x="16" y="56"/>
                    <a:pt x="20" y="57"/>
                  </a:cubicBezTo>
                  <a:cubicBezTo>
                    <a:pt x="24" y="57"/>
                    <a:pt x="27" y="57"/>
                    <a:pt x="32" y="59"/>
                  </a:cubicBezTo>
                  <a:cubicBezTo>
                    <a:pt x="34" y="60"/>
                    <a:pt x="35" y="61"/>
                    <a:pt x="36" y="62"/>
                  </a:cubicBezTo>
                  <a:cubicBezTo>
                    <a:pt x="37" y="64"/>
                    <a:pt x="38" y="65"/>
                    <a:pt x="39" y="65"/>
                  </a:cubicBezTo>
                  <a:cubicBezTo>
                    <a:pt x="44" y="65"/>
                    <a:pt x="48" y="62"/>
                    <a:pt x="51" y="60"/>
                  </a:cubicBezTo>
                  <a:cubicBezTo>
                    <a:pt x="54" y="58"/>
                    <a:pt x="57" y="57"/>
                    <a:pt x="60" y="57"/>
                  </a:cubicBezTo>
                  <a:cubicBezTo>
                    <a:pt x="66" y="57"/>
                    <a:pt x="68" y="62"/>
                    <a:pt x="68" y="65"/>
                  </a:cubicBezTo>
                  <a:cubicBezTo>
                    <a:pt x="69" y="67"/>
                    <a:pt x="70" y="68"/>
                    <a:pt x="71" y="68"/>
                  </a:cubicBezTo>
                  <a:cubicBezTo>
                    <a:pt x="71" y="68"/>
                    <a:pt x="72" y="68"/>
                    <a:pt x="73" y="67"/>
                  </a:cubicBezTo>
                  <a:cubicBezTo>
                    <a:pt x="74" y="67"/>
                    <a:pt x="75" y="66"/>
                    <a:pt x="76" y="66"/>
                  </a:cubicBezTo>
                  <a:lnTo>
                    <a:pt x="77" y="66"/>
                  </a:lnTo>
                  <a:lnTo>
                    <a:pt x="77" y="67"/>
                  </a:lnTo>
                  <a:cubicBezTo>
                    <a:pt x="78" y="68"/>
                    <a:pt x="79" y="72"/>
                    <a:pt x="81" y="72"/>
                  </a:cubicBezTo>
                  <a:cubicBezTo>
                    <a:pt x="81" y="72"/>
                    <a:pt x="82" y="71"/>
                    <a:pt x="82" y="71"/>
                  </a:cubicBezTo>
                  <a:cubicBezTo>
                    <a:pt x="83" y="70"/>
                    <a:pt x="84" y="69"/>
                    <a:pt x="85" y="69"/>
                  </a:cubicBezTo>
                  <a:cubicBezTo>
                    <a:pt x="87" y="69"/>
                    <a:pt x="89" y="71"/>
                    <a:pt x="91" y="72"/>
                  </a:cubicBezTo>
                  <a:cubicBezTo>
                    <a:pt x="93" y="74"/>
                    <a:pt x="95" y="75"/>
                    <a:pt x="98" y="76"/>
                  </a:cubicBezTo>
                  <a:cubicBezTo>
                    <a:pt x="98" y="75"/>
                    <a:pt x="98" y="74"/>
                    <a:pt x="98" y="74"/>
                  </a:cubicBezTo>
                  <a:cubicBezTo>
                    <a:pt x="99" y="70"/>
                    <a:pt x="100" y="66"/>
                    <a:pt x="98" y="63"/>
                  </a:cubicBezTo>
                  <a:cubicBezTo>
                    <a:pt x="98" y="63"/>
                    <a:pt x="97" y="63"/>
                    <a:pt x="96" y="63"/>
                  </a:cubicBezTo>
                  <a:cubicBezTo>
                    <a:pt x="93" y="62"/>
                    <a:pt x="90" y="61"/>
                    <a:pt x="90" y="59"/>
                  </a:cubicBezTo>
                  <a:cubicBezTo>
                    <a:pt x="90" y="57"/>
                    <a:pt x="91" y="55"/>
                    <a:pt x="91" y="53"/>
                  </a:cubicBezTo>
                  <a:cubicBezTo>
                    <a:pt x="92" y="52"/>
                    <a:pt x="93" y="50"/>
                    <a:pt x="93" y="47"/>
                  </a:cubicBezTo>
                  <a:cubicBezTo>
                    <a:pt x="89" y="44"/>
                    <a:pt x="86" y="41"/>
                    <a:pt x="84" y="35"/>
                  </a:cubicBezTo>
                  <a:cubicBezTo>
                    <a:pt x="84" y="33"/>
                    <a:pt x="83" y="31"/>
                    <a:pt x="83" y="29"/>
                  </a:cubicBezTo>
                  <a:cubicBezTo>
                    <a:pt x="82" y="24"/>
                    <a:pt x="81" y="21"/>
                    <a:pt x="79" y="21"/>
                  </a:cubicBezTo>
                  <a:lnTo>
                    <a:pt x="79" y="21"/>
                  </a:lnTo>
                  <a:lnTo>
                    <a:pt x="79" y="21"/>
                  </a:lnTo>
                  <a:cubicBezTo>
                    <a:pt x="78" y="21"/>
                    <a:pt x="78" y="21"/>
                    <a:pt x="78" y="21"/>
                  </a:cubicBezTo>
                  <a:cubicBezTo>
                    <a:pt x="77" y="21"/>
                    <a:pt x="77" y="21"/>
                    <a:pt x="75" y="21"/>
                  </a:cubicBezTo>
                  <a:cubicBezTo>
                    <a:pt x="70" y="21"/>
                    <a:pt x="70" y="17"/>
                    <a:pt x="69" y="13"/>
                  </a:cubicBezTo>
                  <a:cubicBezTo>
                    <a:pt x="68" y="9"/>
                    <a:pt x="67" y="6"/>
                    <a:pt x="63" y="6"/>
                  </a:cubicBezTo>
                  <a:cubicBezTo>
                    <a:pt x="62" y="6"/>
                    <a:pt x="62" y="7"/>
                    <a:pt x="61" y="7"/>
                  </a:cubicBezTo>
                  <a:cubicBezTo>
                    <a:pt x="60" y="8"/>
                    <a:pt x="59" y="9"/>
                    <a:pt x="57" y="9"/>
                  </a:cubicBezTo>
                  <a:cubicBezTo>
                    <a:pt x="54" y="9"/>
                    <a:pt x="53" y="7"/>
                    <a:pt x="51" y="6"/>
                  </a:cubicBezTo>
                  <a:cubicBezTo>
                    <a:pt x="50" y="5"/>
                    <a:pt x="50" y="5"/>
                    <a:pt x="49" y="5"/>
                  </a:cubicBezTo>
                  <a:cubicBezTo>
                    <a:pt x="47" y="4"/>
                    <a:pt x="45" y="4"/>
                    <a:pt x="42" y="4"/>
                  </a:cubicBezTo>
                  <a:cubicBezTo>
                    <a:pt x="40" y="4"/>
                    <a:pt x="37" y="5"/>
                    <a:pt x="35" y="4"/>
                  </a:cubicBezTo>
                  <a:cubicBezTo>
                    <a:pt x="34" y="3"/>
                    <a:pt x="33" y="2"/>
                    <a:pt x="33" y="2"/>
                  </a:cubicBezTo>
                  <a:cubicBezTo>
                    <a:pt x="33" y="1"/>
                    <a:pt x="32" y="0"/>
                    <a:pt x="30" y="0"/>
                  </a:cubicBezTo>
                  <a:cubicBezTo>
                    <a:pt x="30" y="0"/>
                    <a:pt x="29" y="1"/>
                    <a:pt x="29" y="2"/>
                  </a:cubicBezTo>
                  <a:cubicBezTo>
                    <a:pt x="28" y="3"/>
                    <a:pt x="26" y="5"/>
                    <a:pt x="24" y="5"/>
                  </a:cubicBezTo>
                  <a:cubicBezTo>
                    <a:pt x="23" y="5"/>
                    <a:pt x="22" y="4"/>
                    <a:pt x="21" y="3"/>
                  </a:cubicBezTo>
                  <a:cubicBezTo>
                    <a:pt x="17" y="3"/>
                    <a:pt x="14" y="5"/>
                    <a:pt x="14" y="11"/>
                  </a:cubicBezTo>
                  <a:cubicBezTo>
                    <a:pt x="14" y="13"/>
                    <a:pt x="15" y="14"/>
                    <a:pt x="16" y="16"/>
                  </a:cubicBezTo>
                  <a:cubicBezTo>
                    <a:pt x="17" y="17"/>
                    <a:pt x="17" y="18"/>
                    <a:pt x="17" y="20"/>
                  </a:cubicBezTo>
                  <a:cubicBezTo>
                    <a:pt x="17" y="25"/>
                    <a:pt x="13" y="29"/>
                    <a:pt x="8" y="33"/>
                  </a:cubicBezTo>
                  <a:cubicBezTo>
                    <a:pt x="4" y="36"/>
                    <a:pt x="0" y="40"/>
                    <a:pt x="0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0" name="Freeform 1225">
              <a:extLst>
                <a:ext uri="{FF2B5EF4-FFF2-40B4-BE49-F238E27FC236}">
                  <a16:creationId xmlns:a16="http://schemas.microsoft.com/office/drawing/2014/main" xmlns="" id="{170D9A52-7EF6-4101-8FA8-C6F5D7BFE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3049" y="4512209"/>
              <a:ext cx="78937" cy="65782"/>
            </a:xfrm>
            <a:custGeom>
              <a:avLst/>
              <a:gdLst>
                <a:gd name="T0" fmla="*/ 24 w 185"/>
                <a:gd name="T1" fmla="*/ 80 h 151"/>
                <a:gd name="T2" fmla="*/ 27 w 185"/>
                <a:gd name="T3" fmla="*/ 80 h 151"/>
                <a:gd name="T4" fmla="*/ 37 w 185"/>
                <a:gd name="T5" fmla="*/ 85 h 151"/>
                <a:gd name="T6" fmla="*/ 42 w 185"/>
                <a:gd name="T7" fmla="*/ 88 h 151"/>
                <a:gd name="T8" fmla="*/ 57 w 185"/>
                <a:gd name="T9" fmla="*/ 101 h 151"/>
                <a:gd name="T10" fmla="*/ 72 w 185"/>
                <a:gd name="T11" fmla="*/ 113 h 151"/>
                <a:gd name="T12" fmla="*/ 85 w 185"/>
                <a:gd name="T13" fmla="*/ 113 h 151"/>
                <a:gd name="T14" fmla="*/ 92 w 185"/>
                <a:gd name="T15" fmla="*/ 112 h 151"/>
                <a:gd name="T16" fmla="*/ 95 w 185"/>
                <a:gd name="T17" fmla="*/ 108 h 151"/>
                <a:gd name="T18" fmla="*/ 99 w 185"/>
                <a:gd name="T19" fmla="*/ 114 h 151"/>
                <a:gd name="T20" fmla="*/ 114 w 185"/>
                <a:gd name="T21" fmla="*/ 130 h 151"/>
                <a:gd name="T22" fmla="*/ 125 w 185"/>
                <a:gd name="T23" fmla="*/ 140 h 151"/>
                <a:gd name="T24" fmla="*/ 149 w 185"/>
                <a:gd name="T25" fmla="*/ 151 h 151"/>
                <a:gd name="T26" fmla="*/ 185 w 185"/>
                <a:gd name="T27" fmla="*/ 116 h 151"/>
                <a:gd name="T28" fmla="*/ 174 w 185"/>
                <a:gd name="T29" fmla="*/ 106 h 151"/>
                <a:gd name="T30" fmla="*/ 175 w 185"/>
                <a:gd name="T31" fmla="*/ 99 h 151"/>
                <a:gd name="T32" fmla="*/ 172 w 185"/>
                <a:gd name="T33" fmla="*/ 97 h 151"/>
                <a:gd name="T34" fmla="*/ 163 w 185"/>
                <a:gd name="T35" fmla="*/ 102 h 151"/>
                <a:gd name="T36" fmla="*/ 158 w 185"/>
                <a:gd name="T37" fmla="*/ 96 h 151"/>
                <a:gd name="T38" fmla="*/ 149 w 185"/>
                <a:gd name="T39" fmla="*/ 88 h 151"/>
                <a:gd name="T40" fmla="*/ 135 w 185"/>
                <a:gd name="T41" fmla="*/ 87 h 151"/>
                <a:gd name="T42" fmla="*/ 123 w 185"/>
                <a:gd name="T43" fmla="*/ 73 h 151"/>
                <a:gd name="T44" fmla="*/ 111 w 185"/>
                <a:gd name="T45" fmla="*/ 70 h 151"/>
                <a:gd name="T46" fmla="*/ 104 w 185"/>
                <a:gd name="T47" fmla="*/ 59 h 151"/>
                <a:gd name="T48" fmla="*/ 100 w 185"/>
                <a:gd name="T49" fmla="*/ 59 h 151"/>
                <a:gd name="T50" fmla="*/ 88 w 185"/>
                <a:gd name="T51" fmla="*/ 47 h 151"/>
                <a:gd name="T52" fmla="*/ 88 w 185"/>
                <a:gd name="T53" fmla="*/ 12 h 151"/>
                <a:gd name="T54" fmla="*/ 80 w 185"/>
                <a:gd name="T55" fmla="*/ 1 h 151"/>
                <a:gd name="T56" fmla="*/ 70 w 185"/>
                <a:gd name="T57" fmla="*/ 0 h 151"/>
                <a:gd name="T58" fmla="*/ 61 w 185"/>
                <a:gd name="T59" fmla="*/ 7 h 151"/>
                <a:gd name="T60" fmla="*/ 27 w 185"/>
                <a:gd name="T61" fmla="*/ 17 h 151"/>
                <a:gd name="T62" fmla="*/ 27 w 185"/>
                <a:gd name="T63" fmla="*/ 29 h 151"/>
                <a:gd name="T64" fmla="*/ 3 w 185"/>
                <a:gd name="T65" fmla="*/ 35 h 151"/>
                <a:gd name="T66" fmla="*/ 0 w 185"/>
                <a:gd name="T67" fmla="*/ 46 h 151"/>
                <a:gd name="T68" fmla="*/ 8 w 185"/>
                <a:gd name="T69" fmla="*/ 49 h 151"/>
                <a:gd name="T70" fmla="*/ 8 w 185"/>
                <a:gd name="T71" fmla="*/ 65 h 151"/>
                <a:gd name="T72" fmla="*/ 13 w 185"/>
                <a:gd name="T73" fmla="*/ 66 h 151"/>
                <a:gd name="T74" fmla="*/ 21 w 185"/>
                <a:gd name="T75" fmla="*/ 65 h 151"/>
                <a:gd name="T76" fmla="*/ 23 w 185"/>
                <a:gd name="T77" fmla="*/ 7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5" h="151">
                  <a:moveTo>
                    <a:pt x="23" y="78"/>
                  </a:moveTo>
                  <a:cubicBezTo>
                    <a:pt x="23" y="79"/>
                    <a:pt x="23" y="80"/>
                    <a:pt x="24" y="80"/>
                  </a:cubicBezTo>
                  <a:cubicBezTo>
                    <a:pt x="24" y="80"/>
                    <a:pt x="24" y="80"/>
                    <a:pt x="25" y="80"/>
                  </a:cubicBezTo>
                  <a:cubicBezTo>
                    <a:pt x="25" y="80"/>
                    <a:pt x="26" y="80"/>
                    <a:pt x="27" y="80"/>
                  </a:cubicBezTo>
                  <a:cubicBezTo>
                    <a:pt x="27" y="80"/>
                    <a:pt x="28" y="80"/>
                    <a:pt x="29" y="80"/>
                  </a:cubicBezTo>
                  <a:cubicBezTo>
                    <a:pt x="33" y="80"/>
                    <a:pt x="35" y="82"/>
                    <a:pt x="37" y="85"/>
                  </a:cubicBezTo>
                  <a:cubicBezTo>
                    <a:pt x="38" y="87"/>
                    <a:pt x="40" y="88"/>
                    <a:pt x="42" y="89"/>
                  </a:cubicBezTo>
                  <a:cubicBezTo>
                    <a:pt x="42" y="88"/>
                    <a:pt x="42" y="88"/>
                    <a:pt x="42" y="88"/>
                  </a:cubicBezTo>
                  <a:cubicBezTo>
                    <a:pt x="43" y="87"/>
                    <a:pt x="44" y="85"/>
                    <a:pt x="46" y="85"/>
                  </a:cubicBezTo>
                  <a:cubicBezTo>
                    <a:pt x="53" y="85"/>
                    <a:pt x="55" y="93"/>
                    <a:pt x="57" y="101"/>
                  </a:cubicBezTo>
                  <a:cubicBezTo>
                    <a:pt x="58" y="108"/>
                    <a:pt x="60" y="115"/>
                    <a:pt x="66" y="115"/>
                  </a:cubicBezTo>
                  <a:cubicBezTo>
                    <a:pt x="69" y="115"/>
                    <a:pt x="70" y="114"/>
                    <a:pt x="72" y="113"/>
                  </a:cubicBezTo>
                  <a:cubicBezTo>
                    <a:pt x="74" y="112"/>
                    <a:pt x="76" y="111"/>
                    <a:pt x="79" y="111"/>
                  </a:cubicBezTo>
                  <a:cubicBezTo>
                    <a:pt x="81" y="111"/>
                    <a:pt x="83" y="112"/>
                    <a:pt x="85" y="113"/>
                  </a:cubicBezTo>
                  <a:cubicBezTo>
                    <a:pt x="86" y="114"/>
                    <a:pt x="88" y="115"/>
                    <a:pt x="90" y="115"/>
                  </a:cubicBezTo>
                  <a:cubicBezTo>
                    <a:pt x="91" y="115"/>
                    <a:pt x="91" y="114"/>
                    <a:pt x="92" y="112"/>
                  </a:cubicBezTo>
                  <a:cubicBezTo>
                    <a:pt x="93" y="111"/>
                    <a:pt x="93" y="109"/>
                    <a:pt x="95" y="108"/>
                  </a:cubicBezTo>
                  <a:lnTo>
                    <a:pt x="95" y="108"/>
                  </a:lnTo>
                  <a:lnTo>
                    <a:pt x="96" y="109"/>
                  </a:lnTo>
                  <a:cubicBezTo>
                    <a:pt x="98" y="111"/>
                    <a:pt x="98" y="113"/>
                    <a:pt x="99" y="114"/>
                  </a:cubicBezTo>
                  <a:cubicBezTo>
                    <a:pt x="99" y="116"/>
                    <a:pt x="99" y="117"/>
                    <a:pt x="100" y="118"/>
                  </a:cubicBezTo>
                  <a:cubicBezTo>
                    <a:pt x="104" y="124"/>
                    <a:pt x="109" y="127"/>
                    <a:pt x="114" y="130"/>
                  </a:cubicBezTo>
                  <a:cubicBezTo>
                    <a:pt x="118" y="133"/>
                    <a:pt x="121" y="136"/>
                    <a:pt x="125" y="139"/>
                  </a:cubicBezTo>
                  <a:lnTo>
                    <a:pt x="125" y="140"/>
                  </a:lnTo>
                  <a:cubicBezTo>
                    <a:pt x="128" y="145"/>
                    <a:pt x="137" y="151"/>
                    <a:pt x="146" y="151"/>
                  </a:cubicBezTo>
                  <a:cubicBezTo>
                    <a:pt x="147" y="151"/>
                    <a:pt x="148" y="151"/>
                    <a:pt x="149" y="151"/>
                  </a:cubicBezTo>
                  <a:cubicBezTo>
                    <a:pt x="159" y="148"/>
                    <a:pt x="166" y="139"/>
                    <a:pt x="173" y="130"/>
                  </a:cubicBezTo>
                  <a:cubicBezTo>
                    <a:pt x="177" y="125"/>
                    <a:pt x="181" y="120"/>
                    <a:pt x="185" y="116"/>
                  </a:cubicBezTo>
                  <a:cubicBezTo>
                    <a:pt x="184" y="115"/>
                    <a:pt x="182" y="114"/>
                    <a:pt x="181" y="113"/>
                  </a:cubicBezTo>
                  <a:cubicBezTo>
                    <a:pt x="178" y="112"/>
                    <a:pt x="175" y="110"/>
                    <a:pt x="174" y="106"/>
                  </a:cubicBezTo>
                  <a:cubicBezTo>
                    <a:pt x="174" y="105"/>
                    <a:pt x="175" y="104"/>
                    <a:pt x="175" y="103"/>
                  </a:cubicBezTo>
                  <a:cubicBezTo>
                    <a:pt x="176" y="101"/>
                    <a:pt x="176" y="100"/>
                    <a:pt x="175" y="99"/>
                  </a:cubicBezTo>
                  <a:lnTo>
                    <a:pt x="175" y="99"/>
                  </a:lnTo>
                  <a:cubicBezTo>
                    <a:pt x="175" y="98"/>
                    <a:pt x="173" y="97"/>
                    <a:pt x="172" y="97"/>
                  </a:cubicBezTo>
                  <a:cubicBezTo>
                    <a:pt x="170" y="97"/>
                    <a:pt x="170" y="98"/>
                    <a:pt x="169" y="99"/>
                  </a:cubicBezTo>
                  <a:cubicBezTo>
                    <a:pt x="168" y="100"/>
                    <a:pt x="167" y="102"/>
                    <a:pt x="163" y="102"/>
                  </a:cubicBezTo>
                  <a:cubicBezTo>
                    <a:pt x="159" y="102"/>
                    <a:pt x="159" y="99"/>
                    <a:pt x="158" y="97"/>
                  </a:cubicBezTo>
                  <a:cubicBezTo>
                    <a:pt x="158" y="96"/>
                    <a:pt x="158" y="96"/>
                    <a:pt x="158" y="96"/>
                  </a:cubicBezTo>
                  <a:cubicBezTo>
                    <a:pt x="157" y="95"/>
                    <a:pt x="157" y="94"/>
                    <a:pt x="156" y="94"/>
                  </a:cubicBezTo>
                  <a:cubicBezTo>
                    <a:pt x="154" y="92"/>
                    <a:pt x="152" y="90"/>
                    <a:pt x="149" y="88"/>
                  </a:cubicBezTo>
                  <a:lnTo>
                    <a:pt x="136" y="88"/>
                  </a:lnTo>
                  <a:lnTo>
                    <a:pt x="135" y="87"/>
                  </a:lnTo>
                  <a:cubicBezTo>
                    <a:pt x="134" y="85"/>
                    <a:pt x="133" y="83"/>
                    <a:pt x="133" y="79"/>
                  </a:cubicBezTo>
                  <a:cubicBezTo>
                    <a:pt x="129" y="78"/>
                    <a:pt x="126" y="76"/>
                    <a:pt x="123" y="73"/>
                  </a:cubicBezTo>
                  <a:cubicBezTo>
                    <a:pt x="121" y="71"/>
                    <a:pt x="119" y="70"/>
                    <a:pt x="117" y="70"/>
                  </a:cubicBezTo>
                  <a:lnTo>
                    <a:pt x="111" y="70"/>
                  </a:lnTo>
                  <a:cubicBezTo>
                    <a:pt x="107" y="70"/>
                    <a:pt x="107" y="66"/>
                    <a:pt x="106" y="64"/>
                  </a:cubicBezTo>
                  <a:cubicBezTo>
                    <a:pt x="106" y="62"/>
                    <a:pt x="105" y="60"/>
                    <a:pt x="104" y="59"/>
                  </a:cubicBezTo>
                  <a:cubicBezTo>
                    <a:pt x="103" y="59"/>
                    <a:pt x="102" y="59"/>
                    <a:pt x="102" y="59"/>
                  </a:cubicBezTo>
                  <a:lnTo>
                    <a:pt x="100" y="59"/>
                  </a:lnTo>
                  <a:cubicBezTo>
                    <a:pt x="98" y="59"/>
                    <a:pt x="94" y="59"/>
                    <a:pt x="94" y="54"/>
                  </a:cubicBezTo>
                  <a:cubicBezTo>
                    <a:pt x="94" y="50"/>
                    <a:pt x="92" y="48"/>
                    <a:pt x="88" y="47"/>
                  </a:cubicBezTo>
                  <a:cubicBezTo>
                    <a:pt x="85" y="45"/>
                    <a:pt x="81" y="42"/>
                    <a:pt x="81" y="35"/>
                  </a:cubicBezTo>
                  <a:cubicBezTo>
                    <a:pt x="81" y="24"/>
                    <a:pt x="84" y="18"/>
                    <a:pt x="88" y="12"/>
                  </a:cubicBezTo>
                  <a:cubicBezTo>
                    <a:pt x="86" y="11"/>
                    <a:pt x="85" y="8"/>
                    <a:pt x="83" y="5"/>
                  </a:cubicBezTo>
                  <a:cubicBezTo>
                    <a:pt x="82" y="3"/>
                    <a:pt x="81" y="1"/>
                    <a:pt x="80" y="1"/>
                  </a:cubicBezTo>
                  <a:cubicBezTo>
                    <a:pt x="78" y="0"/>
                    <a:pt x="75" y="0"/>
                    <a:pt x="72" y="0"/>
                  </a:cubicBezTo>
                  <a:lnTo>
                    <a:pt x="70" y="0"/>
                  </a:lnTo>
                  <a:cubicBezTo>
                    <a:pt x="69" y="0"/>
                    <a:pt x="69" y="0"/>
                    <a:pt x="69" y="0"/>
                  </a:cubicBezTo>
                  <a:cubicBezTo>
                    <a:pt x="68" y="2"/>
                    <a:pt x="66" y="7"/>
                    <a:pt x="61" y="7"/>
                  </a:cubicBezTo>
                  <a:cubicBezTo>
                    <a:pt x="60" y="7"/>
                    <a:pt x="50" y="6"/>
                    <a:pt x="48" y="3"/>
                  </a:cubicBezTo>
                  <a:cubicBezTo>
                    <a:pt x="39" y="7"/>
                    <a:pt x="31" y="13"/>
                    <a:pt x="27" y="17"/>
                  </a:cubicBezTo>
                  <a:cubicBezTo>
                    <a:pt x="26" y="18"/>
                    <a:pt x="26" y="20"/>
                    <a:pt x="27" y="22"/>
                  </a:cubicBezTo>
                  <a:cubicBezTo>
                    <a:pt x="27" y="24"/>
                    <a:pt x="28" y="26"/>
                    <a:pt x="27" y="29"/>
                  </a:cubicBezTo>
                  <a:cubicBezTo>
                    <a:pt x="26" y="31"/>
                    <a:pt x="15" y="37"/>
                    <a:pt x="13" y="37"/>
                  </a:cubicBezTo>
                  <a:cubicBezTo>
                    <a:pt x="10" y="37"/>
                    <a:pt x="6" y="37"/>
                    <a:pt x="3" y="35"/>
                  </a:cubicBezTo>
                  <a:cubicBezTo>
                    <a:pt x="3" y="38"/>
                    <a:pt x="2" y="40"/>
                    <a:pt x="1" y="41"/>
                  </a:cubicBezTo>
                  <a:cubicBezTo>
                    <a:pt x="1" y="43"/>
                    <a:pt x="0" y="44"/>
                    <a:pt x="0" y="46"/>
                  </a:cubicBezTo>
                  <a:cubicBezTo>
                    <a:pt x="1" y="46"/>
                    <a:pt x="4" y="47"/>
                    <a:pt x="5" y="47"/>
                  </a:cubicBezTo>
                  <a:cubicBezTo>
                    <a:pt x="7" y="48"/>
                    <a:pt x="8" y="48"/>
                    <a:pt x="8" y="49"/>
                  </a:cubicBezTo>
                  <a:cubicBezTo>
                    <a:pt x="10" y="53"/>
                    <a:pt x="9" y="57"/>
                    <a:pt x="9" y="61"/>
                  </a:cubicBezTo>
                  <a:cubicBezTo>
                    <a:pt x="8" y="63"/>
                    <a:pt x="8" y="64"/>
                    <a:pt x="8" y="65"/>
                  </a:cubicBezTo>
                  <a:cubicBezTo>
                    <a:pt x="8" y="66"/>
                    <a:pt x="8" y="68"/>
                    <a:pt x="9" y="68"/>
                  </a:cubicBezTo>
                  <a:cubicBezTo>
                    <a:pt x="11" y="68"/>
                    <a:pt x="12" y="67"/>
                    <a:pt x="13" y="66"/>
                  </a:cubicBezTo>
                  <a:cubicBezTo>
                    <a:pt x="15" y="65"/>
                    <a:pt x="16" y="64"/>
                    <a:pt x="18" y="64"/>
                  </a:cubicBezTo>
                  <a:cubicBezTo>
                    <a:pt x="19" y="64"/>
                    <a:pt x="20" y="65"/>
                    <a:pt x="21" y="65"/>
                  </a:cubicBezTo>
                  <a:cubicBezTo>
                    <a:pt x="23" y="67"/>
                    <a:pt x="23" y="71"/>
                    <a:pt x="23" y="74"/>
                  </a:cubicBezTo>
                  <a:cubicBezTo>
                    <a:pt x="23" y="75"/>
                    <a:pt x="23" y="77"/>
                    <a:pt x="23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1" name="Freeform 1226">
              <a:extLst>
                <a:ext uri="{FF2B5EF4-FFF2-40B4-BE49-F238E27FC236}">
                  <a16:creationId xmlns:a16="http://schemas.microsoft.com/office/drawing/2014/main" xmlns="" id="{9FE5F525-F9C2-4E91-A42A-85B93ED886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1099" y="4476498"/>
              <a:ext cx="54505" cy="50746"/>
            </a:xfrm>
            <a:custGeom>
              <a:avLst/>
              <a:gdLst>
                <a:gd name="T0" fmla="*/ 125 w 128"/>
                <a:gd name="T1" fmla="*/ 80 h 118"/>
                <a:gd name="T2" fmla="*/ 128 w 128"/>
                <a:gd name="T3" fmla="*/ 77 h 118"/>
                <a:gd name="T4" fmla="*/ 122 w 128"/>
                <a:gd name="T5" fmla="*/ 70 h 118"/>
                <a:gd name="T6" fmla="*/ 111 w 128"/>
                <a:gd name="T7" fmla="*/ 58 h 118"/>
                <a:gd name="T8" fmla="*/ 111 w 128"/>
                <a:gd name="T9" fmla="*/ 59 h 118"/>
                <a:gd name="T10" fmla="*/ 108 w 128"/>
                <a:gd name="T11" fmla="*/ 65 h 118"/>
                <a:gd name="T12" fmla="*/ 89 w 128"/>
                <a:gd name="T13" fmla="*/ 60 h 118"/>
                <a:gd name="T14" fmla="*/ 87 w 128"/>
                <a:gd name="T15" fmla="*/ 61 h 118"/>
                <a:gd name="T16" fmla="*/ 82 w 128"/>
                <a:gd name="T17" fmla="*/ 63 h 118"/>
                <a:gd name="T18" fmla="*/ 78 w 128"/>
                <a:gd name="T19" fmla="*/ 66 h 118"/>
                <a:gd name="T20" fmla="*/ 78 w 128"/>
                <a:gd name="T21" fmla="*/ 67 h 118"/>
                <a:gd name="T22" fmla="*/ 72 w 128"/>
                <a:gd name="T23" fmla="*/ 67 h 118"/>
                <a:gd name="T24" fmla="*/ 71 w 128"/>
                <a:gd name="T25" fmla="*/ 67 h 118"/>
                <a:gd name="T26" fmla="*/ 67 w 128"/>
                <a:gd name="T27" fmla="*/ 64 h 118"/>
                <a:gd name="T28" fmla="*/ 53 w 128"/>
                <a:gd name="T29" fmla="*/ 56 h 118"/>
                <a:gd name="T30" fmla="*/ 61 w 128"/>
                <a:gd name="T31" fmla="*/ 36 h 118"/>
                <a:gd name="T32" fmla="*/ 67 w 128"/>
                <a:gd name="T33" fmla="*/ 26 h 118"/>
                <a:gd name="T34" fmla="*/ 68 w 128"/>
                <a:gd name="T35" fmla="*/ 20 h 118"/>
                <a:gd name="T36" fmla="*/ 69 w 128"/>
                <a:gd name="T37" fmla="*/ 12 h 118"/>
                <a:gd name="T38" fmla="*/ 67 w 128"/>
                <a:gd name="T39" fmla="*/ 2 h 118"/>
                <a:gd name="T40" fmla="*/ 44 w 128"/>
                <a:gd name="T41" fmla="*/ 0 h 118"/>
                <a:gd name="T42" fmla="*/ 43 w 128"/>
                <a:gd name="T43" fmla="*/ 3 h 118"/>
                <a:gd name="T44" fmla="*/ 39 w 128"/>
                <a:gd name="T45" fmla="*/ 19 h 118"/>
                <a:gd name="T46" fmla="*/ 42 w 128"/>
                <a:gd name="T47" fmla="*/ 28 h 118"/>
                <a:gd name="T48" fmla="*/ 45 w 128"/>
                <a:gd name="T49" fmla="*/ 44 h 118"/>
                <a:gd name="T50" fmla="*/ 41 w 128"/>
                <a:gd name="T51" fmla="*/ 48 h 118"/>
                <a:gd name="T52" fmla="*/ 37 w 128"/>
                <a:gd name="T53" fmla="*/ 38 h 118"/>
                <a:gd name="T54" fmla="*/ 34 w 128"/>
                <a:gd name="T55" fmla="*/ 30 h 118"/>
                <a:gd name="T56" fmla="*/ 26 w 128"/>
                <a:gd name="T57" fmla="*/ 27 h 118"/>
                <a:gd name="T58" fmla="*/ 21 w 128"/>
                <a:gd name="T59" fmla="*/ 25 h 118"/>
                <a:gd name="T60" fmla="*/ 16 w 128"/>
                <a:gd name="T61" fmla="*/ 22 h 118"/>
                <a:gd name="T62" fmla="*/ 12 w 128"/>
                <a:gd name="T63" fmla="*/ 24 h 118"/>
                <a:gd name="T64" fmla="*/ 11 w 128"/>
                <a:gd name="T65" fmla="*/ 25 h 118"/>
                <a:gd name="T66" fmla="*/ 11 w 128"/>
                <a:gd name="T67" fmla="*/ 32 h 118"/>
                <a:gd name="T68" fmla="*/ 6 w 128"/>
                <a:gd name="T69" fmla="*/ 32 h 118"/>
                <a:gd name="T70" fmla="*/ 0 w 128"/>
                <a:gd name="T71" fmla="*/ 38 h 118"/>
                <a:gd name="T72" fmla="*/ 3 w 128"/>
                <a:gd name="T73" fmla="*/ 46 h 118"/>
                <a:gd name="T74" fmla="*/ 6 w 128"/>
                <a:gd name="T75" fmla="*/ 54 h 118"/>
                <a:gd name="T76" fmla="*/ 5 w 128"/>
                <a:gd name="T77" fmla="*/ 60 h 118"/>
                <a:gd name="T78" fmla="*/ 3 w 128"/>
                <a:gd name="T79" fmla="*/ 66 h 118"/>
                <a:gd name="T80" fmla="*/ 5 w 128"/>
                <a:gd name="T81" fmla="*/ 73 h 118"/>
                <a:gd name="T82" fmla="*/ 9 w 128"/>
                <a:gd name="T83" fmla="*/ 71 h 118"/>
                <a:gd name="T84" fmla="*/ 12 w 128"/>
                <a:gd name="T85" fmla="*/ 69 h 118"/>
                <a:gd name="T86" fmla="*/ 17 w 128"/>
                <a:gd name="T87" fmla="*/ 72 h 118"/>
                <a:gd name="T88" fmla="*/ 18 w 128"/>
                <a:gd name="T89" fmla="*/ 73 h 118"/>
                <a:gd name="T90" fmla="*/ 24 w 128"/>
                <a:gd name="T91" fmla="*/ 73 h 118"/>
                <a:gd name="T92" fmla="*/ 32 w 128"/>
                <a:gd name="T93" fmla="*/ 73 h 118"/>
                <a:gd name="T94" fmla="*/ 35 w 128"/>
                <a:gd name="T95" fmla="*/ 75 h 118"/>
                <a:gd name="T96" fmla="*/ 39 w 128"/>
                <a:gd name="T97" fmla="*/ 77 h 118"/>
                <a:gd name="T98" fmla="*/ 42 w 128"/>
                <a:gd name="T99" fmla="*/ 76 h 118"/>
                <a:gd name="T100" fmla="*/ 45 w 128"/>
                <a:gd name="T101" fmla="*/ 75 h 118"/>
                <a:gd name="T102" fmla="*/ 53 w 128"/>
                <a:gd name="T103" fmla="*/ 84 h 118"/>
                <a:gd name="T104" fmla="*/ 57 w 128"/>
                <a:gd name="T105" fmla="*/ 90 h 118"/>
                <a:gd name="T106" fmla="*/ 59 w 128"/>
                <a:gd name="T107" fmla="*/ 90 h 118"/>
                <a:gd name="T108" fmla="*/ 62 w 128"/>
                <a:gd name="T109" fmla="*/ 90 h 118"/>
                <a:gd name="T110" fmla="*/ 68 w 128"/>
                <a:gd name="T111" fmla="*/ 101 h 118"/>
                <a:gd name="T112" fmla="*/ 69 w 128"/>
                <a:gd name="T113" fmla="*/ 106 h 118"/>
                <a:gd name="T114" fmla="*/ 87 w 128"/>
                <a:gd name="T115" fmla="*/ 118 h 118"/>
                <a:gd name="T116" fmla="*/ 99 w 128"/>
                <a:gd name="T117" fmla="*/ 112 h 118"/>
                <a:gd name="T118" fmla="*/ 98 w 128"/>
                <a:gd name="T119" fmla="*/ 106 h 118"/>
                <a:gd name="T120" fmla="*/ 100 w 128"/>
                <a:gd name="T121" fmla="*/ 99 h 118"/>
                <a:gd name="T122" fmla="*/ 122 w 128"/>
                <a:gd name="T123" fmla="*/ 84 h 118"/>
                <a:gd name="T124" fmla="*/ 125 w 128"/>
                <a:gd name="T125" fmla="*/ 8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8" h="118">
                  <a:moveTo>
                    <a:pt x="125" y="80"/>
                  </a:moveTo>
                  <a:cubicBezTo>
                    <a:pt x="126" y="79"/>
                    <a:pt x="127" y="78"/>
                    <a:pt x="128" y="77"/>
                  </a:cubicBezTo>
                  <a:cubicBezTo>
                    <a:pt x="126" y="75"/>
                    <a:pt x="124" y="72"/>
                    <a:pt x="122" y="70"/>
                  </a:cubicBezTo>
                  <a:cubicBezTo>
                    <a:pt x="119" y="65"/>
                    <a:pt x="115" y="61"/>
                    <a:pt x="111" y="58"/>
                  </a:cubicBezTo>
                  <a:cubicBezTo>
                    <a:pt x="111" y="58"/>
                    <a:pt x="111" y="59"/>
                    <a:pt x="111" y="59"/>
                  </a:cubicBezTo>
                  <a:cubicBezTo>
                    <a:pt x="110" y="63"/>
                    <a:pt x="110" y="65"/>
                    <a:pt x="108" y="65"/>
                  </a:cubicBezTo>
                  <a:cubicBezTo>
                    <a:pt x="103" y="65"/>
                    <a:pt x="94" y="63"/>
                    <a:pt x="89" y="60"/>
                  </a:cubicBezTo>
                  <a:cubicBezTo>
                    <a:pt x="88" y="61"/>
                    <a:pt x="88" y="61"/>
                    <a:pt x="87" y="61"/>
                  </a:cubicBezTo>
                  <a:cubicBezTo>
                    <a:pt x="85" y="62"/>
                    <a:pt x="83" y="62"/>
                    <a:pt x="82" y="63"/>
                  </a:cubicBezTo>
                  <a:cubicBezTo>
                    <a:pt x="80" y="63"/>
                    <a:pt x="79" y="63"/>
                    <a:pt x="78" y="66"/>
                  </a:cubicBezTo>
                  <a:lnTo>
                    <a:pt x="78" y="67"/>
                  </a:lnTo>
                  <a:lnTo>
                    <a:pt x="72" y="67"/>
                  </a:lnTo>
                  <a:lnTo>
                    <a:pt x="71" y="67"/>
                  </a:lnTo>
                  <a:cubicBezTo>
                    <a:pt x="71" y="66"/>
                    <a:pt x="69" y="65"/>
                    <a:pt x="67" y="64"/>
                  </a:cubicBezTo>
                  <a:cubicBezTo>
                    <a:pt x="55" y="58"/>
                    <a:pt x="53" y="57"/>
                    <a:pt x="53" y="56"/>
                  </a:cubicBezTo>
                  <a:cubicBezTo>
                    <a:pt x="53" y="47"/>
                    <a:pt x="57" y="42"/>
                    <a:pt x="61" y="36"/>
                  </a:cubicBezTo>
                  <a:cubicBezTo>
                    <a:pt x="64" y="33"/>
                    <a:pt x="66" y="30"/>
                    <a:pt x="67" y="26"/>
                  </a:cubicBezTo>
                  <a:cubicBezTo>
                    <a:pt x="68" y="24"/>
                    <a:pt x="68" y="22"/>
                    <a:pt x="68" y="20"/>
                  </a:cubicBezTo>
                  <a:cubicBezTo>
                    <a:pt x="68" y="18"/>
                    <a:pt x="67" y="15"/>
                    <a:pt x="69" y="12"/>
                  </a:cubicBezTo>
                  <a:cubicBezTo>
                    <a:pt x="68" y="9"/>
                    <a:pt x="67" y="6"/>
                    <a:pt x="67" y="2"/>
                  </a:cubicBezTo>
                  <a:cubicBezTo>
                    <a:pt x="58" y="2"/>
                    <a:pt x="50" y="1"/>
                    <a:pt x="44" y="0"/>
                  </a:cubicBezTo>
                  <a:cubicBezTo>
                    <a:pt x="44" y="1"/>
                    <a:pt x="43" y="2"/>
                    <a:pt x="43" y="3"/>
                  </a:cubicBezTo>
                  <a:cubicBezTo>
                    <a:pt x="41" y="9"/>
                    <a:pt x="39" y="14"/>
                    <a:pt x="39" y="19"/>
                  </a:cubicBezTo>
                  <a:cubicBezTo>
                    <a:pt x="38" y="23"/>
                    <a:pt x="40" y="25"/>
                    <a:pt x="42" y="28"/>
                  </a:cubicBezTo>
                  <a:cubicBezTo>
                    <a:pt x="45" y="32"/>
                    <a:pt x="49" y="37"/>
                    <a:pt x="45" y="44"/>
                  </a:cubicBezTo>
                  <a:cubicBezTo>
                    <a:pt x="44" y="47"/>
                    <a:pt x="43" y="48"/>
                    <a:pt x="41" y="48"/>
                  </a:cubicBezTo>
                  <a:cubicBezTo>
                    <a:pt x="39" y="48"/>
                    <a:pt x="38" y="43"/>
                    <a:pt x="37" y="38"/>
                  </a:cubicBezTo>
                  <a:cubicBezTo>
                    <a:pt x="36" y="35"/>
                    <a:pt x="35" y="31"/>
                    <a:pt x="34" y="30"/>
                  </a:cubicBezTo>
                  <a:cubicBezTo>
                    <a:pt x="31" y="28"/>
                    <a:pt x="28" y="27"/>
                    <a:pt x="26" y="27"/>
                  </a:cubicBezTo>
                  <a:cubicBezTo>
                    <a:pt x="24" y="26"/>
                    <a:pt x="23" y="26"/>
                    <a:pt x="21" y="25"/>
                  </a:cubicBezTo>
                  <a:cubicBezTo>
                    <a:pt x="19" y="23"/>
                    <a:pt x="17" y="22"/>
                    <a:pt x="16" y="22"/>
                  </a:cubicBezTo>
                  <a:cubicBezTo>
                    <a:pt x="14" y="22"/>
                    <a:pt x="13" y="23"/>
                    <a:pt x="12" y="24"/>
                  </a:cubicBezTo>
                  <a:cubicBezTo>
                    <a:pt x="12" y="25"/>
                    <a:pt x="11" y="25"/>
                    <a:pt x="11" y="25"/>
                  </a:cubicBezTo>
                  <a:lnTo>
                    <a:pt x="11" y="32"/>
                  </a:lnTo>
                  <a:lnTo>
                    <a:pt x="6" y="32"/>
                  </a:lnTo>
                  <a:cubicBezTo>
                    <a:pt x="1" y="32"/>
                    <a:pt x="0" y="32"/>
                    <a:pt x="0" y="38"/>
                  </a:cubicBezTo>
                  <a:cubicBezTo>
                    <a:pt x="0" y="42"/>
                    <a:pt x="2" y="44"/>
                    <a:pt x="3" y="46"/>
                  </a:cubicBezTo>
                  <a:cubicBezTo>
                    <a:pt x="4" y="48"/>
                    <a:pt x="6" y="50"/>
                    <a:pt x="6" y="54"/>
                  </a:cubicBezTo>
                  <a:cubicBezTo>
                    <a:pt x="6" y="57"/>
                    <a:pt x="5" y="58"/>
                    <a:pt x="5" y="60"/>
                  </a:cubicBezTo>
                  <a:cubicBezTo>
                    <a:pt x="4" y="62"/>
                    <a:pt x="3" y="64"/>
                    <a:pt x="3" y="66"/>
                  </a:cubicBezTo>
                  <a:cubicBezTo>
                    <a:pt x="3" y="70"/>
                    <a:pt x="4" y="73"/>
                    <a:pt x="5" y="73"/>
                  </a:cubicBezTo>
                  <a:cubicBezTo>
                    <a:pt x="7" y="73"/>
                    <a:pt x="8" y="72"/>
                    <a:pt x="9" y="71"/>
                  </a:cubicBezTo>
                  <a:cubicBezTo>
                    <a:pt x="10" y="70"/>
                    <a:pt x="11" y="69"/>
                    <a:pt x="12" y="69"/>
                  </a:cubicBezTo>
                  <a:cubicBezTo>
                    <a:pt x="16" y="69"/>
                    <a:pt x="17" y="71"/>
                    <a:pt x="17" y="72"/>
                  </a:cubicBezTo>
                  <a:cubicBezTo>
                    <a:pt x="17" y="72"/>
                    <a:pt x="18" y="73"/>
                    <a:pt x="18" y="73"/>
                  </a:cubicBezTo>
                  <a:cubicBezTo>
                    <a:pt x="19" y="73"/>
                    <a:pt x="22" y="73"/>
                    <a:pt x="24" y="73"/>
                  </a:cubicBezTo>
                  <a:cubicBezTo>
                    <a:pt x="27" y="73"/>
                    <a:pt x="30" y="73"/>
                    <a:pt x="32" y="73"/>
                  </a:cubicBezTo>
                  <a:cubicBezTo>
                    <a:pt x="33" y="74"/>
                    <a:pt x="34" y="74"/>
                    <a:pt x="35" y="75"/>
                  </a:cubicBezTo>
                  <a:cubicBezTo>
                    <a:pt x="36" y="76"/>
                    <a:pt x="37" y="77"/>
                    <a:pt x="39" y="77"/>
                  </a:cubicBezTo>
                  <a:cubicBezTo>
                    <a:pt x="40" y="77"/>
                    <a:pt x="41" y="77"/>
                    <a:pt x="42" y="76"/>
                  </a:cubicBezTo>
                  <a:cubicBezTo>
                    <a:pt x="43" y="75"/>
                    <a:pt x="44" y="75"/>
                    <a:pt x="45" y="75"/>
                  </a:cubicBezTo>
                  <a:cubicBezTo>
                    <a:pt x="52" y="75"/>
                    <a:pt x="53" y="80"/>
                    <a:pt x="53" y="84"/>
                  </a:cubicBezTo>
                  <a:cubicBezTo>
                    <a:pt x="54" y="88"/>
                    <a:pt x="54" y="90"/>
                    <a:pt x="57" y="90"/>
                  </a:cubicBezTo>
                  <a:cubicBezTo>
                    <a:pt x="58" y="90"/>
                    <a:pt x="59" y="90"/>
                    <a:pt x="59" y="90"/>
                  </a:cubicBezTo>
                  <a:cubicBezTo>
                    <a:pt x="59" y="89"/>
                    <a:pt x="60" y="89"/>
                    <a:pt x="62" y="90"/>
                  </a:cubicBezTo>
                  <a:cubicBezTo>
                    <a:pt x="66" y="90"/>
                    <a:pt x="67" y="96"/>
                    <a:pt x="68" y="101"/>
                  </a:cubicBezTo>
                  <a:cubicBezTo>
                    <a:pt x="68" y="103"/>
                    <a:pt x="68" y="104"/>
                    <a:pt x="69" y="106"/>
                  </a:cubicBezTo>
                  <a:cubicBezTo>
                    <a:pt x="71" y="116"/>
                    <a:pt x="77" y="118"/>
                    <a:pt x="87" y="118"/>
                  </a:cubicBezTo>
                  <a:cubicBezTo>
                    <a:pt x="89" y="118"/>
                    <a:pt x="98" y="113"/>
                    <a:pt x="99" y="112"/>
                  </a:cubicBezTo>
                  <a:cubicBezTo>
                    <a:pt x="99" y="110"/>
                    <a:pt x="99" y="108"/>
                    <a:pt x="98" y="106"/>
                  </a:cubicBezTo>
                  <a:cubicBezTo>
                    <a:pt x="98" y="104"/>
                    <a:pt x="97" y="102"/>
                    <a:pt x="100" y="99"/>
                  </a:cubicBezTo>
                  <a:cubicBezTo>
                    <a:pt x="106" y="93"/>
                    <a:pt x="117" y="87"/>
                    <a:pt x="122" y="84"/>
                  </a:cubicBezTo>
                  <a:cubicBezTo>
                    <a:pt x="122" y="82"/>
                    <a:pt x="124" y="81"/>
                    <a:pt x="125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2" name="Freeform 1227">
              <a:extLst>
                <a:ext uri="{FF2B5EF4-FFF2-40B4-BE49-F238E27FC236}">
                  <a16:creationId xmlns:a16="http://schemas.microsoft.com/office/drawing/2014/main" xmlns="" id="{DF14835F-EA89-4B2E-8562-D8FC5CFD007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107" y="4643771"/>
              <a:ext cx="93973" cy="144719"/>
            </a:xfrm>
            <a:custGeom>
              <a:avLst/>
              <a:gdLst>
                <a:gd name="T0" fmla="*/ 216 w 221"/>
                <a:gd name="T1" fmla="*/ 177 h 339"/>
                <a:gd name="T2" fmla="*/ 213 w 221"/>
                <a:gd name="T3" fmla="*/ 159 h 339"/>
                <a:gd name="T4" fmla="*/ 201 w 221"/>
                <a:gd name="T5" fmla="*/ 161 h 339"/>
                <a:gd name="T6" fmla="*/ 196 w 221"/>
                <a:gd name="T7" fmla="*/ 157 h 339"/>
                <a:gd name="T8" fmla="*/ 220 w 221"/>
                <a:gd name="T9" fmla="*/ 116 h 339"/>
                <a:gd name="T10" fmla="*/ 210 w 221"/>
                <a:gd name="T11" fmla="*/ 105 h 339"/>
                <a:gd name="T12" fmla="*/ 203 w 221"/>
                <a:gd name="T13" fmla="*/ 95 h 339"/>
                <a:gd name="T14" fmla="*/ 209 w 221"/>
                <a:gd name="T15" fmla="*/ 90 h 339"/>
                <a:gd name="T16" fmla="*/ 202 w 221"/>
                <a:gd name="T17" fmla="*/ 84 h 339"/>
                <a:gd name="T18" fmla="*/ 195 w 221"/>
                <a:gd name="T19" fmla="*/ 66 h 339"/>
                <a:gd name="T20" fmla="*/ 188 w 221"/>
                <a:gd name="T21" fmla="*/ 61 h 339"/>
                <a:gd name="T22" fmla="*/ 178 w 221"/>
                <a:gd name="T23" fmla="*/ 57 h 339"/>
                <a:gd name="T24" fmla="*/ 168 w 221"/>
                <a:gd name="T25" fmla="*/ 58 h 339"/>
                <a:gd name="T26" fmla="*/ 155 w 221"/>
                <a:gd name="T27" fmla="*/ 59 h 339"/>
                <a:gd name="T28" fmla="*/ 158 w 221"/>
                <a:gd name="T29" fmla="*/ 49 h 339"/>
                <a:gd name="T30" fmla="*/ 153 w 221"/>
                <a:gd name="T31" fmla="*/ 47 h 339"/>
                <a:gd name="T32" fmla="*/ 145 w 221"/>
                <a:gd name="T33" fmla="*/ 44 h 339"/>
                <a:gd name="T34" fmla="*/ 141 w 221"/>
                <a:gd name="T35" fmla="*/ 34 h 339"/>
                <a:gd name="T36" fmla="*/ 120 w 221"/>
                <a:gd name="T37" fmla="*/ 12 h 339"/>
                <a:gd name="T38" fmla="*/ 113 w 221"/>
                <a:gd name="T39" fmla="*/ 1 h 339"/>
                <a:gd name="T40" fmla="*/ 94 w 221"/>
                <a:gd name="T41" fmla="*/ 5 h 339"/>
                <a:gd name="T42" fmla="*/ 89 w 221"/>
                <a:gd name="T43" fmla="*/ 29 h 339"/>
                <a:gd name="T44" fmla="*/ 104 w 221"/>
                <a:gd name="T45" fmla="*/ 36 h 339"/>
                <a:gd name="T46" fmla="*/ 105 w 221"/>
                <a:gd name="T47" fmla="*/ 38 h 339"/>
                <a:gd name="T48" fmla="*/ 103 w 221"/>
                <a:gd name="T49" fmla="*/ 43 h 339"/>
                <a:gd name="T50" fmla="*/ 105 w 221"/>
                <a:gd name="T51" fmla="*/ 50 h 339"/>
                <a:gd name="T52" fmla="*/ 104 w 221"/>
                <a:gd name="T53" fmla="*/ 52 h 339"/>
                <a:gd name="T54" fmla="*/ 88 w 221"/>
                <a:gd name="T55" fmla="*/ 64 h 339"/>
                <a:gd name="T56" fmla="*/ 78 w 221"/>
                <a:gd name="T57" fmla="*/ 61 h 339"/>
                <a:gd name="T58" fmla="*/ 76 w 221"/>
                <a:gd name="T59" fmla="*/ 67 h 339"/>
                <a:gd name="T60" fmla="*/ 78 w 221"/>
                <a:gd name="T61" fmla="*/ 72 h 339"/>
                <a:gd name="T62" fmla="*/ 83 w 221"/>
                <a:gd name="T63" fmla="*/ 78 h 339"/>
                <a:gd name="T64" fmla="*/ 95 w 221"/>
                <a:gd name="T65" fmla="*/ 104 h 339"/>
                <a:gd name="T66" fmla="*/ 111 w 221"/>
                <a:gd name="T67" fmla="*/ 108 h 339"/>
                <a:gd name="T68" fmla="*/ 121 w 221"/>
                <a:gd name="T69" fmla="*/ 120 h 339"/>
                <a:gd name="T70" fmla="*/ 109 w 221"/>
                <a:gd name="T71" fmla="*/ 134 h 339"/>
                <a:gd name="T72" fmla="*/ 91 w 221"/>
                <a:gd name="T73" fmla="*/ 167 h 339"/>
                <a:gd name="T74" fmla="*/ 82 w 221"/>
                <a:gd name="T75" fmla="*/ 176 h 339"/>
                <a:gd name="T76" fmla="*/ 96 w 221"/>
                <a:gd name="T77" fmla="*/ 196 h 339"/>
                <a:gd name="T78" fmla="*/ 85 w 221"/>
                <a:gd name="T79" fmla="*/ 213 h 339"/>
                <a:gd name="T80" fmla="*/ 52 w 221"/>
                <a:gd name="T81" fmla="*/ 247 h 339"/>
                <a:gd name="T82" fmla="*/ 47 w 221"/>
                <a:gd name="T83" fmla="*/ 255 h 339"/>
                <a:gd name="T84" fmla="*/ 36 w 221"/>
                <a:gd name="T85" fmla="*/ 262 h 339"/>
                <a:gd name="T86" fmla="*/ 32 w 221"/>
                <a:gd name="T87" fmla="*/ 262 h 339"/>
                <a:gd name="T88" fmla="*/ 17 w 221"/>
                <a:gd name="T89" fmla="*/ 272 h 339"/>
                <a:gd name="T90" fmla="*/ 7 w 221"/>
                <a:gd name="T91" fmla="*/ 281 h 339"/>
                <a:gd name="T92" fmla="*/ 9 w 221"/>
                <a:gd name="T93" fmla="*/ 283 h 339"/>
                <a:gd name="T94" fmla="*/ 6 w 221"/>
                <a:gd name="T95" fmla="*/ 287 h 339"/>
                <a:gd name="T96" fmla="*/ 11 w 221"/>
                <a:gd name="T97" fmla="*/ 300 h 339"/>
                <a:gd name="T98" fmla="*/ 14 w 221"/>
                <a:gd name="T99" fmla="*/ 301 h 339"/>
                <a:gd name="T100" fmla="*/ 7 w 221"/>
                <a:gd name="T101" fmla="*/ 314 h 339"/>
                <a:gd name="T102" fmla="*/ 31 w 221"/>
                <a:gd name="T103" fmla="*/ 338 h 339"/>
                <a:gd name="T104" fmla="*/ 124 w 221"/>
                <a:gd name="T105" fmla="*/ 269 h 339"/>
                <a:gd name="T106" fmla="*/ 146 w 221"/>
                <a:gd name="T107" fmla="*/ 273 h 339"/>
                <a:gd name="T108" fmla="*/ 156 w 221"/>
                <a:gd name="T109" fmla="*/ 268 h 339"/>
                <a:gd name="T110" fmla="*/ 176 w 221"/>
                <a:gd name="T111" fmla="*/ 266 h 339"/>
                <a:gd name="T112" fmla="*/ 209 w 221"/>
                <a:gd name="T113" fmla="*/ 255 h 339"/>
                <a:gd name="T114" fmla="*/ 221 w 221"/>
                <a:gd name="T115" fmla="*/ 241 h 339"/>
                <a:gd name="T116" fmla="*/ 212 w 221"/>
                <a:gd name="T117" fmla="*/ 218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1" h="339">
                  <a:moveTo>
                    <a:pt x="212" y="218"/>
                  </a:moveTo>
                  <a:cubicBezTo>
                    <a:pt x="212" y="199"/>
                    <a:pt x="212" y="196"/>
                    <a:pt x="216" y="177"/>
                  </a:cubicBezTo>
                  <a:cubicBezTo>
                    <a:pt x="218" y="169"/>
                    <a:pt x="219" y="163"/>
                    <a:pt x="217" y="161"/>
                  </a:cubicBezTo>
                  <a:cubicBezTo>
                    <a:pt x="216" y="160"/>
                    <a:pt x="215" y="159"/>
                    <a:pt x="213" y="159"/>
                  </a:cubicBezTo>
                  <a:cubicBezTo>
                    <a:pt x="211" y="159"/>
                    <a:pt x="209" y="160"/>
                    <a:pt x="207" y="160"/>
                  </a:cubicBezTo>
                  <a:cubicBezTo>
                    <a:pt x="205" y="161"/>
                    <a:pt x="203" y="161"/>
                    <a:pt x="201" y="161"/>
                  </a:cubicBezTo>
                  <a:cubicBezTo>
                    <a:pt x="198" y="161"/>
                    <a:pt x="196" y="160"/>
                    <a:pt x="196" y="157"/>
                  </a:cubicBezTo>
                  <a:lnTo>
                    <a:pt x="196" y="157"/>
                  </a:lnTo>
                  <a:lnTo>
                    <a:pt x="196" y="157"/>
                  </a:lnTo>
                  <a:cubicBezTo>
                    <a:pt x="198" y="136"/>
                    <a:pt x="213" y="122"/>
                    <a:pt x="220" y="116"/>
                  </a:cubicBezTo>
                  <a:cubicBezTo>
                    <a:pt x="219" y="115"/>
                    <a:pt x="217" y="112"/>
                    <a:pt x="214" y="110"/>
                  </a:cubicBezTo>
                  <a:cubicBezTo>
                    <a:pt x="212" y="108"/>
                    <a:pt x="211" y="107"/>
                    <a:pt x="210" y="105"/>
                  </a:cubicBezTo>
                  <a:cubicBezTo>
                    <a:pt x="209" y="104"/>
                    <a:pt x="208" y="103"/>
                    <a:pt x="206" y="101"/>
                  </a:cubicBezTo>
                  <a:cubicBezTo>
                    <a:pt x="203" y="99"/>
                    <a:pt x="202" y="97"/>
                    <a:pt x="203" y="95"/>
                  </a:cubicBezTo>
                  <a:cubicBezTo>
                    <a:pt x="203" y="93"/>
                    <a:pt x="204" y="92"/>
                    <a:pt x="207" y="91"/>
                  </a:cubicBezTo>
                  <a:cubicBezTo>
                    <a:pt x="209" y="91"/>
                    <a:pt x="209" y="90"/>
                    <a:pt x="209" y="90"/>
                  </a:cubicBezTo>
                  <a:cubicBezTo>
                    <a:pt x="209" y="89"/>
                    <a:pt x="206" y="87"/>
                    <a:pt x="205" y="86"/>
                  </a:cubicBezTo>
                  <a:cubicBezTo>
                    <a:pt x="204" y="85"/>
                    <a:pt x="203" y="85"/>
                    <a:pt x="202" y="84"/>
                  </a:cubicBezTo>
                  <a:cubicBezTo>
                    <a:pt x="200" y="83"/>
                    <a:pt x="197" y="81"/>
                    <a:pt x="199" y="78"/>
                  </a:cubicBezTo>
                  <a:cubicBezTo>
                    <a:pt x="200" y="76"/>
                    <a:pt x="199" y="73"/>
                    <a:pt x="195" y="66"/>
                  </a:cubicBezTo>
                  <a:cubicBezTo>
                    <a:pt x="193" y="62"/>
                    <a:pt x="192" y="60"/>
                    <a:pt x="190" y="60"/>
                  </a:cubicBezTo>
                  <a:cubicBezTo>
                    <a:pt x="190" y="60"/>
                    <a:pt x="189" y="60"/>
                    <a:pt x="188" y="61"/>
                  </a:cubicBezTo>
                  <a:cubicBezTo>
                    <a:pt x="187" y="62"/>
                    <a:pt x="186" y="63"/>
                    <a:pt x="184" y="63"/>
                  </a:cubicBezTo>
                  <a:cubicBezTo>
                    <a:pt x="182" y="63"/>
                    <a:pt x="180" y="61"/>
                    <a:pt x="178" y="57"/>
                  </a:cubicBezTo>
                  <a:cubicBezTo>
                    <a:pt x="176" y="53"/>
                    <a:pt x="175" y="53"/>
                    <a:pt x="174" y="53"/>
                  </a:cubicBezTo>
                  <a:cubicBezTo>
                    <a:pt x="173" y="53"/>
                    <a:pt x="171" y="55"/>
                    <a:pt x="168" y="58"/>
                  </a:cubicBezTo>
                  <a:cubicBezTo>
                    <a:pt x="166" y="60"/>
                    <a:pt x="163" y="61"/>
                    <a:pt x="160" y="61"/>
                  </a:cubicBezTo>
                  <a:cubicBezTo>
                    <a:pt x="158" y="61"/>
                    <a:pt x="156" y="60"/>
                    <a:pt x="155" y="59"/>
                  </a:cubicBezTo>
                  <a:cubicBezTo>
                    <a:pt x="154" y="57"/>
                    <a:pt x="155" y="54"/>
                    <a:pt x="157" y="51"/>
                  </a:cubicBezTo>
                  <a:cubicBezTo>
                    <a:pt x="158" y="50"/>
                    <a:pt x="158" y="49"/>
                    <a:pt x="158" y="49"/>
                  </a:cubicBezTo>
                  <a:cubicBezTo>
                    <a:pt x="158" y="49"/>
                    <a:pt x="158" y="49"/>
                    <a:pt x="158" y="49"/>
                  </a:cubicBezTo>
                  <a:cubicBezTo>
                    <a:pt x="156" y="49"/>
                    <a:pt x="155" y="48"/>
                    <a:pt x="153" y="47"/>
                  </a:cubicBezTo>
                  <a:cubicBezTo>
                    <a:pt x="151" y="46"/>
                    <a:pt x="151" y="46"/>
                    <a:pt x="150" y="46"/>
                  </a:cubicBezTo>
                  <a:cubicBezTo>
                    <a:pt x="149" y="46"/>
                    <a:pt x="148" y="45"/>
                    <a:pt x="145" y="44"/>
                  </a:cubicBezTo>
                  <a:cubicBezTo>
                    <a:pt x="142" y="43"/>
                    <a:pt x="141" y="41"/>
                    <a:pt x="141" y="39"/>
                  </a:cubicBezTo>
                  <a:cubicBezTo>
                    <a:pt x="140" y="37"/>
                    <a:pt x="141" y="35"/>
                    <a:pt x="141" y="34"/>
                  </a:cubicBezTo>
                  <a:cubicBezTo>
                    <a:pt x="135" y="33"/>
                    <a:pt x="131" y="29"/>
                    <a:pt x="128" y="25"/>
                  </a:cubicBezTo>
                  <a:cubicBezTo>
                    <a:pt x="125" y="21"/>
                    <a:pt x="122" y="16"/>
                    <a:pt x="120" y="12"/>
                  </a:cubicBezTo>
                  <a:cubicBezTo>
                    <a:pt x="118" y="8"/>
                    <a:pt x="116" y="4"/>
                    <a:pt x="113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0" y="3"/>
                    <a:pt x="108" y="5"/>
                    <a:pt x="103" y="5"/>
                  </a:cubicBezTo>
                  <a:lnTo>
                    <a:pt x="94" y="5"/>
                  </a:lnTo>
                  <a:cubicBezTo>
                    <a:pt x="93" y="5"/>
                    <a:pt x="89" y="6"/>
                    <a:pt x="89" y="7"/>
                  </a:cubicBezTo>
                  <a:lnTo>
                    <a:pt x="89" y="29"/>
                  </a:lnTo>
                  <a:cubicBezTo>
                    <a:pt x="89" y="33"/>
                    <a:pt x="94" y="34"/>
                    <a:pt x="101" y="36"/>
                  </a:cubicBezTo>
                  <a:cubicBezTo>
                    <a:pt x="102" y="36"/>
                    <a:pt x="103" y="36"/>
                    <a:pt x="104" y="36"/>
                  </a:cubicBezTo>
                  <a:lnTo>
                    <a:pt x="106" y="36"/>
                  </a:lnTo>
                  <a:lnTo>
                    <a:pt x="105" y="38"/>
                  </a:lnTo>
                  <a:cubicBezTo>
                    <a:pt x="105" y="39"/>
                    <a:pt x="104" y="39"/>
                    <a:pt x="104" y="40"/>
                  </a:cubicBezTo>
                  <a:cubicBezTo>
                    <a:pt x="103" y="41"/>
                    <a:pt x="103" y="41"/>
                    <a:pt x="103" y="43"/>
                  </a:cubicBezTo>
                  <a:cubicBezTo>
                    <a:pt x="103" y="44"/>
                    <a:pt x="104" y="46"/>
                    <a:pt x="104" y="48"/>
                  </a:cubicBezTo>
                  <a:cubicBezTo>
                    <a:pt x="105" y="49"/>
                    <a:pt x="105" y="50"/>
                    <a:pt x="105" y="50"/>
                  </a:cubicBezTo>
                  <a:lnTo>
                    <a:pt x="106" y="51"/>
                  </a:lnTo>
                  <a:lnTo>
                    <a:pt x="104" y="52"/>
                  </a:lnTo>
                  <a:cubicBezTo>
                    <a:pt x="102" y="52"/>
                    <a:pt x="101" y="54"/>
                    <a:pt x="99" y="57"/>
                  </a:cubicBezTo>
                  <a:cubicBezTo>
                    <a:pt x="96" y="60"/>
                    <a:pt x="93" y="64"/>
                    <a:pt x="88" y="64"/>
                  </a:cubicBezTo>
                  <a:cubicBezTo>
                    <a:pt x="85" y="64"/>
                    <a:pt x="83" y="63"/>
                    <a:pt x="82" y="63"/>
                  </a:cubicBezTo>
                  <a:cubicBezTo>
                    <a:pt x="81" y="62"/>
                    <a:pt x="80" y="61"/>
                    <a:pt x="78" y="61"/>
                  </a:cubicBezTo>
                  <a:cubicBezTo>
                    <a:pt x="77" y="61"/>
                    <a:pt x="77" y="62"/>
                    <a:pt x="77" y="62"/>
                  </a:cubicBezTo>
                  <a:cubicBezTo>
                    <a:pt x="76" y="63"/>
                    <a:pt x="76" y="65"/>
                    <a:pt x="76" y="67"/>
                  </a:cubicBezTo>
                  <a:cubicBezTo>
                    <a:pt x="76" y="67"/>
                    <a:pt x="76" y="68"/>
                    <a:pt x="76" y="68"/>
                  </a:cubicBezTo>
                  <a:cubicBezTo>
                    <a:pt x="76" y="70"/>
                    <a:pt x="77" y="71"/>
                    <a:pt x="78" y="72"/>
                  </a:cubicBezTo>
                  <a:cubicBezTo>
                    <a:pt x="79" y="73"/>
                    <a:pt x="80" y="73"/>
                    <a:pt x="80" y="74"/>
                  </a:cubicBezTo>
                  <a:cubicBezTo>
                    <a:pt x="81" y="75"/>
                    <a:pt x="82" y="77"/>
                    <a:pt x="83" y="78"/>
                  </a:cubicBezTo>
                  <a:cubicBezTo>
                    <a:pt x="85" y="82"/>
                    <a:pt x="88" y="86"/>
                    <a:pt x="89" y="90"/>
                  </a:cubicBezTo>
                  <a:cubicBezTo>
                    <a:pt x="90" y="92"/>
                    <a:pt x="94" y="102"/>
                    <a:pt x="95" y="104"/>
                  </a:cubicBezTo>
                  <a:cubicBezTo>
                    <a:pt x="98" y="105"/>
                    <a:pt x="100" y="105"/>
                    <a:pt x="102" y="105"/>
                  </a:cubicBezTo>
                  <a:cubicBezTo>
                    <a:pt x="105" y="105"/>
                    <a:pt x="108" y="105"/>
                    <a:pt x="111" y="108"/>
                  </a:cubicBezTo>
                  <a:cubicBezTo>
                    <a:pt x="112" y="108"/>
                    <a:pt x="113" y="109"/>
                    <a:pt x="113" y="109"/>
                  </a:cubicBezTo>
                  <a:cubicBezTo>
                    <a:pt x="117" y="112"/>
                    <a:pt x="121" y="114"/>
                    <a:pt x="121" y="120"/>
                  </a:cubicBezTo>
                  <a:cubicBezTo>
                    <a:pt x="121" y="128"/>
                    <a:pt x="116" y="131"/>
                    <a:pt x="112" y="133"/>
                  </a:cubicBezTo>
                  <a:cubicBezTo>
                    <a:pt x="111" y="133"/>
                    <a:pt x="110" y="134"/>
                    <a:pt x="109" y="134"/>
                  </a:cubicBezTo>
                  <a:cubicBezTo>
                    <a:pt x="102" y="138"/>
                    <a:pt x="98" y="149"/>
                    <a:pt x="94" y="159"/>
                  </a:cubicBezTo>
                  <a:cubicBezTo>
                    <a:pt x="93" y="162"/>
                    <a:pt x="92" y="165"/>
                    <a:pt x="91" y="167"/>
                  </a:cubicBezTo>
                  <a:cubicBezTo>
                    <a:pt x="90" y="169"/>
                    <a:pt x="88" y="170"/>
                    <a:pt x="86" y="171"/>
                  </a:cubicBezTo>
                  <a:cubicBezTo>
                    <a:pt x="83" y="172"/>
                    <a:pt x="82" y="173"/>
                    <a:pt x="82" y="176"/>
                  </a:cubicBezTo>
                  <a:cubicBezTo>
                    <a:pt x="82" y="180"/>
                    <a:pt x="84" y="182"/>
                    <a:pt x="88" y="184"/>
                  </a:cubicBezTo>
                  <a:cubicBezTo>
                    <a:pt x="91" y="187"/>
                    <a:pt x="96" y="190"/>
                    <a:pt x="96" y="196"/>
                  </a:cubicBezTo>
                  <a:cubicBezTo>
                    <a:pt x="96" y="204"/>
                    <a:pt x="92" y="207"/>
                    <a:pt x="87" y="211"/>
                  </a:cubicBezTo>
                  <a:cubicBezTo>
                    <a:pt x="87" y="212"/>
                    <a:pt x="86" y="212"/>
                    <a:pt x="85" y="213"/>
                  </a:cubicBezTo>
                  <a:cubicBezTo>
                    <a:pt x="79" y="220"/>
                    <a:pt x="72" y="227"/>
                    <a:pt x="64" y="227"/>
                  </a:cubicBezTo>
                  <a:cubicBezTo>
                    <a:pt x="61" y="238"/>
                    <a:pt x="58" y="242"/>
                    <a:pt x="52" y="247"/>
                  </a:cubicBezTo>
                  <a:cubicBezTo>
                    <a:pt x="51" y="248"/>
                    <a:pt x="49" y="249"/>
                    <a:pt x="48" y="251"/>
                  </a:cubicBezTo>
                  <a:cubicBezTo>
                    <a:pt x="47" y="252"/>
                    <a:pt x="47" y="253"/>
                    <a:pt x="47" y="255"/>
                  </a:cubicBezTo>
                  <a:cubicBezTo>
                    <a:pt x="47" y="256"/>
                    <a:pt x="47" y="258"/>
                    <a:pt x="46" y="259"/>
                  </a:cubicBezTo>
                  <a:cubicBezTo>
                    <a:pt x="43" y="262"/>
                    <a:pt x="40" y="262"/>
                    <a:pt x="36" y="262"/>
                  </a:cubicBezTo>
                  <a:cubicBezTo>
                    <a:pt x="36" y="262"/>
                    <a:pt x="35" y="262"/>
                    <a:pt x="34" y="262"/>
                  </a:cubicBezTo>
                  <a:cubicBezTo>
                    <a:pt x="33" y="262"/>
                    <a:pt x="32" y="262"/>
                    <a:pt x="32" y="262"/>
                  </a:cubicBezTo>
                  <a:cubicBezTo>
                    <a:pt x="28" y="262"/>
                    <a:pt x="27" y="264"/>
                    <a:pt x="25" y="267"/>
                  </a:cubicBezTo>
                  <a:cubicBezTo>
                    <a:pt x="23" y="269"/>
                    <a:pt x="21" y="272"/>
                    <a:pt x="17" y="272"/>
                  </a:cubicBezTo>
                  <a:cubicBezTo>
                    <a:pt x="9" y="272"/>
                    <a:pt x="4" y="273"/>
                    <a:pt x="4" y="276"/>
                  </a:cubicBezTo>
                  <a:cubicBezTo>
                    <a:pt x="4" y="278"/>
                    <a:pt x="5" y="280"/>
                    <a:pt x="7" y="281"/>
                  </a:cubicBezTo>
                  <a:cubicBezTo>
                    <a:pt x="7" y="281"/>
                    <a:pt x="8" y="282"/>
                    <a:pt x="8" y="282"/>
                  </a:cubicBezTo>
                  <a:lnTo>
                    <a:pt x="9" y="283"/>
                  </a:lnTo>
                  <a:lnTo>
                    <a:pt x="8" y="284"/>
                  </a:lnTo>
                  <a:cubicBezTo>
                    <a:pt x="7" y="285"/>
                    <a:pt x="7" y="286"/>
                    <a:pt x="6" y="287"/>
                  </a:cubicBezTo>
                  <a:cubicBezTo>
                    <a:pt x="4" y="289"/>
                    <a:pt x="2" y="292"/>
                    <a:pt x="2" y="296"/>
                  </a:cubicBezTo>
                  <a:cubicBezTo>
                    <a:pt x="2" y="299"/>
                    <a:pt x="6" y="300"/>
                    <a:pt x="11" y="300"/>
                  </a:cubicBezTo>
                  <a:cubicBezTo>
                    <a:pt x="12" y="300"/>
                    <a:pt x="12" y="301"/>
                    <a:pt x="13" y="301"/>
                  </a:cubicBezTo>
                  <a:lnTo>
                    <a:pt x="14" y="301"/>
                  </a:lnTo>
                  <a:lnTo>
                    <a:pt x="14" y="302"/>
                  </a:lnTo>
                  <a:cubicBezTo>
                    <a:pt x="13" y="307"/>
                    <a:pt x="10" y="310"/>
                    <a:pt x="7" y="314"/>
                  </a:cubicBezTo>
                  <a:cubicBezTo>
                    <a:pt x="4" y="317"/>
                    <a:pt x="1" y="319"/>
                    <a:pt x="0" y="323"/>
                  </a:cubicBezTo>
                  <a:cubicBezTo>
                    <a:pt x="1" y="325"/>
                    <a:pt x="6" y="339"/>
                    <a:pt x="31" y="338"/>
                  </a:cubicBezTo>
                  <a:cubicBezTo>
                    <a:pt x="78" y="336"/>
                    <a:pt x="110" y="293"/>
                    <a:pt x="117" y="273"/>
                  </a:cubicBezTo>
                  <a:cubicBezTo>
                    <a:pt x="118" y="270"/>
                    <a:pt x="121" y="269"/>
                    <a:pt x="124" y="269"/>
                  </a:cubicBezTo>
                  <a:cubicBezTo>
                    <a:pt x="127" y="269"/>
                    <a:pt x="131" y="270"/>
                    <a:pt x="134" y="271"/>
                  </a:cubicBezTo>
                  <a:cubicBezTo>
                    <a:pt x="138" y="272"/>
                    <a:pt x="142" y="273"/>
                    <a:pt x="146" y="273"/>
                  </a:cubicBezTo>
                  <a:cubicBezTo>
                    <a:pt x="147" y="273"/>
                    <a:pt x="148" y="273"/>
                    <a:pt x="149" y="272"/>
                  </a:cubicBezTo>
                  <a:cubicBezTo>
                    <a:pt x="151" y="272"/>
                    <a:pt x="154" y="270"/>
                    <a:pt x="156" y="268"/>
                  </a:cubicBezTo>
                  <a:cubicBezTo>
                    <a:pt x="159" y="266"/>
                    <a:pt x="162" y="264"/>
                    <a:pt x="165" y="264"/>
                  </a:cubicBezTo>
                  <a:cubicBezTo>
                    <a:pt x="169" y="264"/>
                    <a:pt x="173" y="265"/>
                    <a:pt x="176" y="266"/>
                  </a:cubicBezTo>
                  <a:cubicBezTo>
                    <a:pt x="179" y="267"/>
                    <a:pt x="183" y="269"/>
                    <a:pt x="188" y="269"/>
                  </a:cubicBezTo>
                  <a:cubicBezTo>
                    <a:pt x="200" y="272"/>
                    <a:pt x="205" y="264"/>
                    <a:pt x="209" y="255"/>
                  </a:cubicBezTo>
                  <a:cubicBezTo>
                    <a:pt x="212" y="250"/>
                    <a:pt x="215" y="245"/>
                    <a:pt x="220" y="242"/>
                  </a:cubicBezTo>
                  <a:cubicBezTo>
                    <a:pt x="221" y="241"/>
                    <a:pt x="221" y="241"/>
                    <a:pt x="221" y="241"/>
                  </a:cubicBezTo>
                  <a:cubicBezTo>
                    <a:pt x="221" y="240"/>
                    <a:pt x="220" y="238"/>
                    <a:pt x="218" y="236"/>
                  </a:cubicBezTo>
                  <a:cubicBezTo>
                    <a:pt x="216" y="232"/>
                    <a:pt x="212" y="226"/>
                    <a:pt x="212" y="2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3" name="Freeform 1228">
              <a:extLst>
                <a:ext uri="{FF2B5EF4-FFF2-40B4-BE49-F238E27FC236}">
                  <a16:creationId xmlns:a16="http://schemas.microsoft.com/office/drawing/2014/main" xmlns="" id="{306D34B9-F603-4222-A7C1-3611A7A3F158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5286" y="4506570"/>
              <a:ext cx="3759" cy="3759"/>
            </a:xfrm>
            <a:custGeom>
              <a:avLst/>
              <a:gdLst>
                <a:gd name="T0" fmla="*/ 11 w 11"/>
                <a:gd name="T1" fmla="*/ 7 h 7"/>
                <a:gd name="T2" fmla="*/ 0 w 11"/>
                <a:gd name="T3" fmla="*/ 0 h 7"/>
                <a:gd name="T4" fmla="*/ 11 w 11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11" y="7"/>
                  </a:moveTo>
                  <a:cubicBezTo>
                    <a:pt x="8" y="3"/>
                    <a:pt x="4" y="0"/>
                    <a:pt x="0" y="0"/>
                  </a:cubicBezTo>
                  <a:cubicBezTo>
                    <a:pt x="4" y="0"/>
                    <a:pt x="8" y="3"/>
                    <a:pt x="1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4" name="Freeform 1229">
              <a:extLst>
                <a:ext uri="{FF2B5EF4-FFF2-40B4-BE49-F238E27FC236}">
                  <a16:creationId xmlns:a16="http://schemas.microsoft.com/office/drawing/2014/main" xmlns="" id="{DE6D275B-4DF4-4959-984D-4B6AF708D0A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2343" y="4482137"/>
              <a:ext cx="56384" cy="80818"/>
            </a:xfrm>
            <a:custGeom>
              <a:avLst/>
              <a:gdLst>
                <a:gd name="T0" fmla="*/ 129 w 136"/>
                <a:gd name="T1" fmla="*/ 128 h 187"/>
                <a:gd name="T2" fmla="*/ 110 w 136"/>
                <a:gd name="T3" fmla="*/ 102 h 187"/>
                <a:gd name="T4" fmla="*/ 87 w 136"/>
                <a:gd name="T5" fmla="*/ 89 h 187"/>
                <a:gd name="T6" fmla="*/ 95 w 136"/>
                <a:gd name="T7" fmla="*/ 61 h 187"/>
                <a:gd name="T8" fmla="*/ 96 w 136"/>
                <a:gd name="T9" fmla="*/ 23 h 187"/>
                <a:gd name="T10" fmla="*/ 104 w 136"/>
                <a:gd name="T11" fmla="*/ 9 h 187"/>
                <a:gd name="T12" fmla="*/ 98 w 136"/>
                <a:gd name="T13" fmla="*/ 0 h 187"/>
                <a:gd name="T14" fmla="*/ 85 w 136"/>
                <a:gd name="T15" fmla="*/ 15 h 187"/>
                <a:gd name="T16" fmla="*/ 89 w 136"/>
                <a:gd name="T17" fmla="*/ 45 h 187"/>
                <a:gd name="T18" fmla="*/ 73 w 136"/>
                <a:gd name="T19" fmla="*/ 105 h 187"/>
                <a:gd name="T20" fmla="*/ 69 w 136"/>
                <a:gd name="T21" fmla="*/ 139 h 187"/>
                <a:gd name="T22" fmla="*/ 35 w 136"/>
                <a:gd name="T23" fmla="*/ 177 h 187"/>
                <a:gd name="T24" fmla="*/ 17 w 136"/>
                <a:gd name="T25" fmla="*/ 159 h 187"/>
                <a:gd name="T26" fmla="*/ 15 w 136"/>
                <a:gd name="T27" fmla="*/ 170 h 187"/>
                <a:gd name="T28" fmla="*/ 43 w 136"/>
                <a:gd name="T29" fmla="*/ 187 h 187"/>
                <a:gd name="T30" fmla="*/ 72 w 136"/>
                <a:gd name="T31" fmla="*/ 164 h 187"/>
                <a:gd name="T32" fmla="*/ 88 w 136"/>
                <a:gd name="T33" fmla="*/ 149 h 187"/>
                <a:gd name="T34" fmla="*/ 100 w 136"/>
                <a:gd name="T35" fmla="*/ 110 h 187"/>
                <a:gd name="T36" fmla="*/ 122 w 136"/>
                <a:gd name="T37" fmla="*/ 128 h 187"/>
                <a:gd name="T38" fmla="*/ 115 w 136"/>
                <a:gd name="T39" fmla="*/ 152 h 187"/>
                <a:gd name="T40" fmla="*/ 135 w 136"/>
                <a:gd name="T41" fmla="*/ 164 h 187"/>
                <a:gd name="T42" fmla="*/ 119 w 136"/>
                <a:gd name="T43" fmla="*/ 146 h 187"/>
                <a:gd name="T44" fmla="*/ 129 w 136"/>
                <a:gd name="T45" fmla="*/ 128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6" h="187">
                  <a:moveTo>
                    <a:pt x="129" y="128"/>
                  </a:moveTo>
                  <a:cubicBezTo>
                    <a:pt x="126" y="115"/>
                    <a:pt x="121" y="104"/>
                    <a:pt x="110" y="102"/>
                  </a:cubicBezTo>
                  <a:cubicBezTo>
                    <a:pt x="84" y="109"/>
                    <a:pt x="87" y="103"/>
                    <a:pt x="87" y="89"/>
                  </a:cubicBezTo>
                  <a:cubicBezTo>
                    <a:pt x="87" y="81"/>
                    <a:pt x="91" y="72"/>
                    <a:pt x="95" y="61"/>
                  </a:cubicBezTo>
                  <a:cubicBezTo>
                    <a:pt x="106" y="57"/>
                    <a:pt x="92" y="36"/>
                    <a:pt x="96" y="23"/>
                  </a:cubicBezTo>
                  <a:cubicBezTo>
                    <a:pt x="97" y="18"/>
                    <a:pt x="97" y="13"/>
                    <a:pt x="104" y="9"/>
                  </a:cubicBezTo>
                  <a:lnTo>
                    <a:pt x="98" y="0"/>
                  </a:lnTo>
                  <a:cubicBezTo>
                    <a:pt x="94" y="7"/>
                    <a:pt x="89" y="4"/>
                    <a:pt x="85" y="15"/>
                  </a:cubicBezTo>
                  <a:cubicBezTo>
                    <a:pt x="81" y="33"/>
                    <a:pt x="96" y="30"/>
                    <a:pt x="89" y="45"/>
                  </a:cubicBezTo>
                  <a:cubicBezTo>
                    <a:pt x="81" y="59"/>
                    <a:pt x="65" y="90"/>
                    <a:pt x="73" y="105"/>
                  </a:cubicBezTo>
                  <a:cubicBezTo>
                    <a:pt x="90" y="140"/>
                    <a:pt x="73" y="115"/>
                    <a:pt x="69" y="139"/>
                  </a:cubicBezTo>
                  <a:cubicBezTo>
                    <a:pt x="52" y="151"/>
                    <a:pt x="46" y="176"/>
                    <a:pt x="35" y="177"/>
                  </a:cubicBezTo>
                  <a:cubicBezTo>
                    <a:pt x="21" y="177"/>
                    <a:pt x="26" y="160"/>
                    <a:pt x="17" y="159"/>
                  </a:cubicBezTo>
                  <a:cubicBezTo>
                    <a:pt x="0" y="158"/>
                    <a:pt x="15" y="164"/>
                    <a:pt x="15" y="170"/>
                  </a:cubicBezTo>
                  <a:cubicBezTo>
                    <a:pt x="15" y="181"/>
                    <a:pt x="31" y="175"/>
                    <a:pt x="43" y="187"/>
                  </a:cubicBezTo>
                  <a:cubicBezTo>
                    <a:pt x="48" y="169"/>
                    <a:pt x="60" y="185"/>
                    <a:pt x="72" y="164"/>
                  </a:cubicBezTo>
                  <a:cubicBezTo>
                    <a:pt x="76" y="157"/>
                    <a:pt x="72" y="157"/>
                    <a:pt x="88" y="149"/>
                  </a:cubicBezTo>
                  <a:cubicBezTo>
                    <a:pt x="84" y="120"/>
                    <a:pt x="85" y="111"/>
                    <a:pt x="100" y="110"/>
                  </a:cubicBezTo>
                  <a:cubicBezTo>
                    <a:pt x="117" y="107"/>
                    <a:pt x="115" y="122"/>
                    <a:pt x="122" y="128"/>
                  </a:cubicBezTo>
                  <a:cubicBezTo>
                    <a:pt x="118" y="139"/>
                    <a:pt x="115" y="145"/>
                    <a:pt x="115" y="152"/>
                  </a:cubicBezTo>
                  <a:cubicBezTo>
                    <a:pt x="115" y="159"/>
                    <a:pt x="126" y="165"/>
                    <a:pt x="135" y="164"/>
                  </a:cubicBezTo>
                  <a:cubicBezTo>
                    <a:pt x="136" y="162"/>
                    <a:pt x="118" y="157"/>
                    <a:pt x="119" y="146"/>
                  </a:cubicBezTo>
                  <a:cubicBezTo>
                    <a:pt x="120" y="138"/>
                    <a:pt x="131" y="142"/>
                    <a:pt x="129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5" name="Freeform 1230">
              <a:extLst>
                <a:ext uri="{FF2B5EF4-FFF2-40B4-BE49-F238E27FC236}">
                  <a16:creationId xmlns:a16="http://schemas.microsoft.com/office/drawing/2014/main" xmlns="" id="{9986BC2F-B656-45EF-B33C-09AA669421B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531" y="4455825"/>
              <a:ext cx="13157" cy="13157"/>
            </a:xfrm>
            <a:custGeom>
              <a:avLst/>
              <a:gdLst>
                <a:gd name="T0" fmla="*/ 0 w 30"/>
                <a:gd name="T1" fmla="*/ 31 h 31"/>
                <a:gd name="T2" fmla="*/ 17 w 30"/>
                <a:gd name="T3" fmla="*/ 0 h 31"/>
                <a:gd name="T4" fmla="*/ 21 w 30"/>
                <a:gd name="T5" fmla="*/ 1 h 31"/>
                <a:gd name="T6" fmla="*/ 26 w 30"/>
                <a:gd name="T7" fmla="*/ 9 h 31"/>
                <a:gd name="T8" fmla="*/ 0 w 30"/>
                <a:gd name="T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1">
                  <a:moveTo>
                    <a:pt x="0" y="31"/>
                  </a:moveTo>
                  <a:cubicBezTo>
                    <a:pt x="0" y="24"/>
                    <a:pt x="8" y="13"/>
                    <a:pt x="17" y="0"/>
                  </a:cubicBezTo>
                  <a:lnTo>
                    <a:pt x="21" y="1"/>
                  </a:lnTo>
                  <a:cubicBezTo>
                    <a:pt x="22" y="4"/>
                    <a:pt x="30" y="7"/>
                    <a:pt x="26" y="9"/>
                  </a:cubicBezTo>
                  <a:cubicBezTo>
                    <a:pt x="21" y="22"/>
                    <a:pt x="5" y="24"/>
                    <a:pt x="0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6" name="Freeform 1231">
              <a:extLst>
                <a:ext uri="{FF2B5EF4-FFF2-40B4-BE49-F238E27FC236}">
                  <a16:creationId xmlns:a16="http://schemas.microsoft.com/office/drawing/2014/main" xmlns="" id="{D23B6946-BEB4-443B-B05C-DFC398DC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3518" y="4702034"/>
              <a:ext cx="37589" cy="65782"/>
            </a:xfrm>
            <a:custGeom>
              <a:avLst/>
              <a:gdLst>
                <a:gd name="T0" fmla="*/ 10 w 88"/>
                <a:gd name="T1" fmla="*/ 157 h 157"/>
                <a:gd name="T2" fmla="*/ 16 w 88"/>
                <a:gd name="T3" fmla="*/ 156 h 157"/>
                <a:gd name="T4" fmla="*/ 16 w 88"/>
                <a:gd name="T5" fmla="*/ 156 h 157"/>
                <a:gd name="T6" fmla="*/ 44 w 88"/>
                <a:gd name="T7" fmla="*/ 134 h 157"/>
                <a:gd name="T8" fmla="*/ 44 w 88"/>
                <a:gd name="T9" fmla="*/ 125 h 157"/>
                <a:gd name="T10" fmla="*/ 47 w 88"/>
                <a:gd name="T11" fmla="*/ 120 h 157"/>
                <a:gd name="T12" fmla="*/ 51 w 88"/>
                <a:gd name="T13" fmla="*/ 118 h 157"/>
                <a:gd name="T14" fmla="*/ 55 w 88"/>
                <a:gd name="T15" fmla="*/ 112 h 157"/>
                <a:gd name="T16" fmla="*/ 57 w 88"/>
                <a:gd name="T17" fmla="*/ 108 h 157"/>
                <a:gd name="T18" fmla="*/ 66 w 88"/>
                <a:gd name="T19" fmla="*/ 103 h 157"/>
                <a:gd name="T20" fmla="*/ 70 w 88"/>
                <a:gd name="T21" fmla="*/ 100 h 157"/>
                <a:gd name="T22" fmla="*/ 72 w 88"/>
                <a:gd name="T23" fmla="*/ 95 h 157"/>
                <a:gd name="T24" fmla="*/ 74 w 88"/>
                <a:gd name="T25" fmla="*/ 89 h 157"/>
                <a:gd name="T26" fmla="*/ 85 w 88"/>
                <a:gd name="T27" fmla="*/ 74 h 157"/>
                <a:gd name="T28" fmla="*/ 83 w 88"/>
                <a:gd name="T29" fmla="*/ 72 h 157"/>
                <a:gd name="T30" fmla="*/ 81 w 88"/>
                <a:gd name="T31" fmla="*/ 72 h 157"/>
                <a:gd name="T32" fmla="*/ 78 w 88"/>
                <a:gd name="T33" fmla="*/ 73 h 157"/>
                <a:gd name="T34" fmla="*/ 77 w 88"/>
                <a:gd name="T35" fmla="*/ 71 h 157"/>
                <a:gd name="T36" fmla="*/ 77 w 88"/>
                <a:gd name="T37" fmla="*/ 64 h 157"/>
                <a:gd name="T38" fmla="*/ 77 w 88"/>
                <a:gd name="T39" fmla="*/ 63 h 157"/>
                <a:gd name="T40" fmla="*/ 79 w 88"/>
                <a:gd name="T41" fmla="*/ 63 h 157"/>
                <a:gd name="T42" fmla="*/ 80 w 88"/>
                <a:gd name="T43" fmla="*/ 63 h 157"/>
                <a:gd name="T44" fmla="*/ 82 w 88"/>
                <a:gd name="T45" fmla="*/ 62 h 157"/>
                <a:gd name="T46" fmla="*/ 88 w 88"/>
                <a:gd name="T47" fmla="*/ 50 h 157"/>
                <a:gd name="T48" fmla="*/ 82 w 88"/>
                <a:gd name="T49" fmla="*/ 35 h 157"/>
                <a:gd name="T50" fmla="*/ 82 w 88"/>
                <a:gd name="T51" fmla="*/ 34 h 157"/>
                <a:gd name="T52" fmla="*/ 82 w 88"/>
                <a:gd name="T53" fmla="*/ 33 h 157"/>
                <a:gd name="T54" fmla="*/ 84 w 88"/>
                <a:gd name="T55" fmla="*/ 19 h 157"/>
                <a:gd name="T56" fmla="*/ 77 w 88"/>
                <a:gd name="T57" fmla="*/ 0 h 157"/>
                <a:gd name="T58" fmla="*/ 70 w 88"/>
                <a:gd name="T59" fmla="*/ 9 h 157"/>
                <a:gd name="T60" fmla="*/ 72 w 88"/>
                <a:gd name="T61" fmla="*/ 14 h 157"/>
                <a:gd name="T62" fmla="*/ 74 w 88"/>
                <a:gd name="T63" fmla="*/ 20 h 157"/>
                <a:gd name="T64" fmla="*/ 70 w 88"/>
                <a:gd name="T65" fmla="*/ 36 h 157"/>
                <a:gd name="T66" fmla="*/ 70 w 88"/>
                <a:gd name="T67" fmla="*/ 36 h 157"/>
                <a:gd name="T68" fmla="*/ 68 w 88"/>
                <a:gd name="T69" fmla="*/ 40 h 157"/>
                <a:gd name="T70" fmla="*/ 68 w 88"/>
                <a:gd name="T71" fmla="*/ 60 h 157"/>
                <a:gd name="T72" fmla="*/ 68 w 88"/>
                <a:gd name="T73" fmla="*/ 60 h 157"/>
                <a:gd name="T74" fmla="*/ 60 w 88"/>
                <a:gd name="T75" fmla="*/ 71 h 157"/>
                <a:gd name="T76" fmla="*/ 57 w 88"/>
                <a:gd name="T77" fmla="*/ 76 h 157"/>
                <a:gd name="T78" fmla="*/ 56 w 88"/>
                <a:gd name="T79" fmla="*/ 81 h 157"/>
                <a:gd name="T80" fmla="*/ 56 w 88"/>
                <a:gd name="T81" fmla="*/ 86 h 157"/>
                <a:gd name="T82" fmla="*/ 53 w 88"/>
                <a:gd name="T83" fmla="*/ 90 h 157"/>
                <a:gd name="T84" fmla="*/ 50 w 88"/>
                <a:gd name="T85" fmla="*/ 93 h 157"/>
                <a:gd name="T86" fmla="*/ 46 w 88"/>
                <a:gd name="T87" fmla="*/ 102 h 157"/>
                <a:gd name="T88" fmla="*/ 39 w 88"/>
                <a:gd name="T89" fmla="*/ 115 h 157"/>
                <a:gd name="T90" fmla="*/ 33 w 88"/>
                <a:gd name="T91" fmla="*/ 124 h 157"/>
                <a:gd name="T92" fmla="*/ 22 w 88"/>
                <a:gd name="T93" fmla="*/ 139 h 157"/>
                <a:gd name="T94" fmla="*/ 19 w 88"/>
                <a:gd name="T95" fmla="*/ 141 h 157"/>
                <a:gd name="T96" fmla="*/ 0 w 88"/>
                <a:gd name="T97" fmla="*/ 154 h 157"/>
                <a:gd name="T98" fmla="*/ 10 w 88"/>
                <a:gd name="T99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8" h="157">
                  <a:moveTo>
                    <a:pt x="10" y="157"/>
                  </a:moveTo>
                  <a:cubicBezTo>
                    <a:pt x="11" y="157"/>
                    <a:pt x="14" y="157"/>
                    <a:pt x="16" y="156"/>
                  </a:cubicBezTo>
                  <a:lnTo>
                    <a:pt x="16" y="156"/>
                  </a:lnTo>
                  <a:cubicBezTo>
                    <a:pt x="30" y="154"/>
                    <a:pt x="44" y="145"/>
                    <a:pt x="44" y="134"/>
                  </a:cubicBezTo>
                  <a:lnTo>
                    <a:pt x="44" y="125"/>
                  </a:lnTo>
                  <a:cubicBezTo>
                    <a:pt x="44" y="121"/>
                    <a:pt x="45" y="120"/>
                    <a:pt x="47" y="120"/>
                  </a:cubicBezTo>
                  <a:cubicBezTo>
                    <a:pt x="48" y="119"/>
                    <a:pt x="49" y="119"/>
                    <a:pt x="51" y="118"/>
                  </a:cubicBezTo>
                  <a:cubicBezTo>
                    <a:pt x="52" y="117"/>
                    <a:pt x="54" y="114"/>
                    <a:pt x="55" y="112"/>
                  </a:cubicBezTo>
                  <a:cubicBezTo>
                    <a:pt x="55" y="110"/>
                    <a:pt x="56" y="109"/>
                    <a:pt x="57" y="108"/>
                  </a:cubicBezTo>
                  <a:cubicBezTo>
                    <a:pt x="60" y="106"/>
                    <a:pt x="63" y="104"/>
                    <a:pt x="66" y="103"/>
                  </a:cubicBezTo>
                  <a:cubicBezTo>
                    <a:pt x="68" y="102"/>
                    <a:pt x="69" y="101"/>
                    <a:pt x="70" y="100"/>
                  </a:cubicBezTo>
                  <a:cubicBezTo>
                    <a:pt x="72" y="99"/>
                    <a:pt x="72" y="97"/>
                    <a:pt x="72" y="95"/>
                  </a:cubicBezTo>
                  <a:cubicBezTo>
                    <a:pt x="73" y="93"/>
                    <a:pt x="73" y="91"/>
                    <a:pt x="74" y="89"/>
                  </a:cubicBezTo>
                  <a:cubicBezTo>
                    <a:pt x="77" y="86"/>
                    <a:pt x="85" y="78"/>
                    <a:pt x="85" y="74"/>
                  </a:cubicBezTo>
                  <a:cubicBezTo>
                    <a:pt x="85" y="72"/>
                    <a:pt x="84" y="72"/>
                    <a:pt x="83" y="72"/>
                  </a:cubicBezTo>
                  <a:cubicBezTo>
                    <a:pt x="82" y="72"/>
                    <a:pt x="81" y="72"/>
                    <a:pt x="81" y="72"/>
                  </a:cubicBezTo>
                  <a:cubicBezTo>
                    <a:pt x="80" y="72"/>
                    <a:pt x="79" y="73"/>
                    <a:pt x="78" y="73"/>
                  </a:cubicBezTo>
                  <a:cubicBezTo>
                    <a:pt x="77" y="73"/>
                    <a:pt x="77" y="72"/>
                    <a:pt x="77" y="71"/>
                  </a:cubicBezTo>
                  <a:lnTo>
                    <a:pt x="77" y="64"/>
                  </a:lnTo>
                  <a:cubicBezTo>
                    <a:pt x="77" y="63"/>
                    <a:pt x="77" y="63"/>
                    <a:pt x="77" y="63"/>
                  </a:cubicBezTo>
                  <a:cubicBezTo>
                    <a:pt x="78" y="62"/>
                    <a:pt x="78" y="62"/>
                    <a:pt x="79" y="63"/>
                  </a:cubicBezTo>
                  <a:cubicBezTo>
                    <a:pt x="79" y="63"/>
                    <a:pt x="80" y="63"/>
                    <a:pt x="80" y="63"/>
                  </a:cubicBezTo>
                  <a:cubicBezTo>
                    <a:pt x="80" y="63"/>
                    <a:pt x="81" y="62"/>
                    <a:pt x="82" y="62"/>
                  </a:cubicBezTo>
                  <a:cubicBezTo>
                    <a:pt x="84" y="62"/>
                    <a:pt x="88" y="58"/>
                    <a:pt x="88" y="50"/>
                  </a:cubicBezTo>
                  <a:cubicBezTo>
                    <a:pt x="88" y="48"/>
                    <a:pt x="84" y="36"/>
                    <a:pt x="82" y="35"/>
                  </a:cubicBezTo>
                  <a:cubicBezTo>
                    <a:pt x="82" y="35"/>
                    <a:pt x="82" y="35"/>
                    <a:pt x="82" y="34"/>
                  </a:cubicBezTo>
                  <a:cubicBezTo>
                    <a:pt x="82" y="34"/>
                    <a:pt x="82" y="34"/>
                    <a:pt x="82" y="33"/>
                  </a:cubicBezTo>
                  <a:lnTo>
                    <a:pt x="84" y="19"/>
                  </a:lnTo>
                  <a:cubicBezTo>
                    <a:pt x="84" y="17"/>
                    <a:pt x="79" y="1"/>
                    <a:pt x="77" y="0"/>
                  </a:cubicBezTo>
                  <a:cubicBezTo>
                    <a:pt x="73" y="0"/>
                    <a:pt x="70" y="5"/>
                    <a:pt x="70" y="9"/>
                  </a:cubicBezTo>
                  <a:cubicBezTo>
                    <a:pt x="70" y="11"/>
                    <a:pt x="71" y="13"/>
                    <a:pt x="72" y="14"/>
                  </a:cubicBezTo>
                  <a:cubicBezTo>
                    <a:pt x="73" y="16"/>
                    <a:pt x="74" y="18"/>
                    <a:pt x="74" y="20"/>
                  </a:cubicBezTo>
                  <a:cubicBezTo>
                    <a:pt x="74" y="22"/>
                    <a:pt x="72" y="31"/>
                    <a:pt x="70" y="36"/>
                  </a:cubicBezTo>
                  <a:cubicBezTo>
                    <a:pt x="70" y="36"/>
                    <a:pt x="70" y="36"/>
                    <a:pt x="70" y="36"/>
                  </a:cubicBezTo>
                  <a:cubicBezTo>
                    <a:pt x="69" y="39"/>
                    <a:pt x="69" y="40"/>
                    <a:pt x="68" y="40"/>
                  </a:cubicBezTo>
                  <a:lnTo>
                    <a:pt x="68" y="60"/>
                  </a:lnTo>
                  <a:lnTo>
                    <a:pt x="68" y="60"/>
                  </a:lnTo>
                  <a:cubicBezTo>
                    <a:pt x="65" y="65"/>
                    <a:pt x="63" y="68"/>
                    <a:pt x="60" y="71"/>
                  </a:cubicBezTo>
                  <a:cubicBezTo>
                    <a:pt x="59" y="73"/>
                    <a:pt x="58" y="74"/>
                    <a:pt x="57" y="76"/>
                  </a:cubicBezTo>
                  <a:cubicBezTo>
                    <a:pt x="56" y="78"/>
                    <a:pt x="56" y="79"/>
                    <a:pt x="56" y="81"/>
                  </a:cubicBezTo>
                  <a:cubicBezTo>
                    <a:pt x="56" y="82"/>
                    <a:pt x="56" y="84"/>
                    <a:pt x="56" y="86"/>
                  </a:cubicBezTo>
                  <a:cubicBezTo>
                    <a:pt x="55" y="88"/>
                    <a:pt x="54" y="89"/>
                    <a:pt x="53" y="90"/>
                  </a:cubicBezTo>
                  <a:cubicBezTo>
                    <a:pt x="52" y="91"/>
                    <a:pt x="51" y="91"/>
                    <a:pt x="50" y="93"/>
                  </a:cubicBezTo>
                  <a:cubicBezTo>
                    <a:pt x="48" y="97"/>
                    <a:pt x="47" y="99"/>
                    <a:pt x="46" y="102"/>
                  </a:cubicBezTo>
                  <a:cubicBezTo>
                    <a:pt x="44" y="107"/>
                    <a:pt x="42" y="110"/>
                    <a:pt x="39" y="115"/>
                  </a:cubicBezTo>
                  <a:cubicBezTo>
                    <a:pt x="36" y="118"/>
                    <a:pt x="35" y="121"/>
                    <a:pt x="33" y="124"/>
                  </a:cubicBezTo>
                  <a:cubicBezTo>
                    <a:pt x="30" y="130"/>
                    <a:pt x="27" y="135"/>
                    <a:pt x="22" y="139"/>
                  </a:cubicBezTo>
                  <a:cubicBezTo>
                    <a:pt x="22" y="140"/>
                    <a:pt x="21" y="140"/>
                    <a:pt x="19" y="141"/>
                  </a:cubicBezTo>
                  <a:cubicBezTo>
                    <a:pt x="7" y="148"/>
                    <a:pt x="1" y="153"/>
                    <a:pt x="0" y="154"/>
                  </a:cubicBezTo>
                  <a:cubicBezTo>
                    <a:pt x="0" y="157"/>
                    <a:pt x="5" y="157"/>
                    <a:pt x="10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7" name="Freeform 1232">
              <a:extLst>
                <a:ext uri="{FF2B5EF4-FFF2-40B4-BE49-F238E27FC236}">
                  <a16:creationId xmlns:a16="http://schemas.microsoft.com/office/drawing/2014/main" xmlns="" id="{660506F4-086D-4FF2-AA2B-54642991D82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4040" y="4692637"/>
              <a:ext cx="15036" cy="22554"/>
            </a:xfrm>
            <a:custGeom>
              <a:avLst/>
              <a:gdLst>
                <a:gd name="T0" fmla="*/ 33 w 33"/>
                <a:gd name="T1" fmla="*/ 26 h 51"/>
                <a:gd name="T2" fmla="*/ 18 w 33"/>
                <a:gd name="T3" fmla="*/ 8 h 51"/>
                <a:gd name="T4" fmla="*/ 6 w 33"/>
                <a:gd name="T5" fmla="*/ 1 h 51"/>
                <a:gd name="T6" fmla="*/ 5 w 33"/>
                <a:gd name="T7" fmla="*/ 0 h 51"/>
                <a:gd name="T8" fmla="*/ 4 w 33"/>
                <a:gd name="T9" fmla="*/ 0 h 51"/>
                <a:gd name="T10" fmla="*/ 4 w 33"/>
                <a:gd name="T11" fmla="*/ 4 h 51"/>
                <a:gd name="T12" fmla="*/ 15 w 33"/>
                <a:gd name="T13" fmla="*/ 13 h 51"/>
                <a:gd name="T14" fmla="*/ 16 w 33"/>
                <a:gd name="T15" fmla="*/ 13 h 51"/>
                <a:gd name="T16" fmla="*/ 20 w 33"/>
                <a:gd name="T17" fmla="*/ 12 h 51"/>
                <a:gd name="T18" fmla="*/ 24 w 33"/>
                <a:gd name="T19" fmla="*/ 19 h 51"/>
                <a:gd name="T20" fmla="*/ 12 w 33"/>
                <a:gd name="T21" fmla="*/ 28 h 51"/>
                <a:gd name="T22" fmla="*/ 12 w 33"/>
                <a:gd name="T23" fmla="*/ 31 h 51"/>
                <a:gd name="T24" fmla="*/ 7 w 33"/>
                <a:gd name="T25" fmla="*/ 41 h 51"/>
                <a:gd name="T26" fmla="*/ 6 w 33"/>
                <a:gd name="T27" fmla="*/ 41 h 51"/>
                <a:gd name="T28" fmla="*/ 6 w 33"/>
                <a:gd name="T29" fmla="*/ 40 h 51"/>
                <a:gd name="T30" fmla="*/ 4 w 33"/>
                <a:gd name="T31" fmla="*/ 37 h 51"/>
                <a:gd name="T32" fmla="*/ 0 w 33"/>
                <a:gd name="T33" fmla="*/ 40 h 51"/>
                <a:gd name="T34" fmla="*/ 7 w 33"/>
                <a:gd name="T35" fmla="*/ 51 h 51"/>
                <a:gd name="T36" fmla="*/ 23 w 33"/>
                <a:gd name="T37" fmla="*/ 31 h 51"/>
                <a:gd name="T38" fmla="*/ 23 w 33"/>
                <a:gd name="T39" fmla="*/ 30 h 51"/>
                <a:gd name="T40" fmla="*/ 24 w 33"/>
                <a:gd name="T41" fmla="*/ 30 h 51"/>
                <a:gd name="T42" fmla="*/ 27 w 33"/>
                <a:gd name="T43" fmla="*/ 30 h 51"/>
                <a:gd name="T44" fmla="*/ 28 w 33"/>
                <a:gd name="T45" fmla="*/ 30 h 51"/>
                <a:gd name="T46" fmla="*/ 29 w 33"/>
                <a:gd name="T47" fmla="*/ 30 h 51"/>
                <a:gd name="T48" fmla="*/ 29 w 33"/>
                <a:gd name="T49" fmla="*/ 31 h 51"/>
                <a:gd name="T50" fmla="*/ 30 w 33"/>
                <a:gd name="T51" fmla="*/ 39 h 51"/>
                <a:gd name="T52" fmla="*/ 31 w 33"/>
                <a:gd name="T53" fmla="*/ 35 h 51"/>
                <a:gd name="T54" fmla="*/ 33 w 33"/>
                <a:gd name="T55" fmla="*/ 29 h 51"/>
                <a:gd name="T56" fmla="*/ 33 w 33"/>
                <a:gd name="T57" fmla="*/ 28 h 51"/>
                <a:gd name="T58" fmla="*/ 33 w 33"/>
                <a:gd name="T59" fmla="*/ 2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3" h="51">
                  <a:moveTo>
                    <a:pt x="33" y="26"/>
                  </a:moveTo>
                  <a:cubicBezTo>
                    <a:pt x="33" y="18"/>
                    <a:pt x="24" y="8"/>
                    <a:pt x="18" y="8"/>
                  </a:cubicBezTo>
                  <a:cubicBezTo>
                    <a:pt x="12" y="8"/>
                    <a:pt x="9" y="4"/>
                    <a:pt x="6" y="1"/>
                  </a:cubicBezTo>
                  <a:cubicBezTo>
                    <a:pt x="6" y="1"/>
                    <a:pt x="5" y="1"/>
                    <a:pt x="5" y="0"/>
                  </a:cubicBezTo>
                  <a:lnTo>
                    <a:pt x="4" y="0"/>
                  </a:lnTo>
                  <a:lnTo>
                    <a:pt x="4" y="4"/>
                  </a:lnTo>
                  <a:cubicBezTo>
                    <a:pt x="5" y="8"/>
                    <a:pt x="10" y="13"/>
                    <a:pt x="15" y="13"/>
                  </a:cubicBezTo>
                  <a:cubicBezTo>
                    <a:pt x="15" y="13"/>
                    <a:pt x="16" y="13"/>
                    <a:pt x="16" y="13"/>
                  </a:cubicBezTo>
                  <a:cubicBezTo>
                    <a:pt x="17" y="12"/>
                    <a:pt x="19" y="12"/>
                    <a:pt x="20" y="12"/>
                  </a:cubicBezTo>
                  <a:cubicBezTo>
                    <a:pt x="23" y="12"/>
                    <a:pt x="24" y="16"/>
                    <a:pt x="24" y="19"/>
                  </a:cubicBezTo>
                  <a:cubicBezTo>
                    <a:pt x="24" y="22"/>
                    <a:pt x="16" y="27"/>
                    <a:pt x="12" y="28"/>
                  </a:cubicBezTo>
                  <a:cubicBezTo>
                    <a:pt x="12" y="29"/>
                    <a:pt x="12" y="30"/>
                    <a:pt x="12" y="31"/>
                  </a:cubicBezTo>
                  <a:cubicBezTo>
                    <a:pt x="12" y="35"/>
                    <a:pt x="12" y="40"/>
                    <a:pt x="7" y="41"/>
                  </a:cubicBezTo>
                  <a:lnTo>
                    <a:pt x="6" y="41"/>
                  </a:lnTo>
                  <a:lnTo>
                    <a:pt x="6" y="40"/>
                  </a:lnTo>
                  <a:cubicBezTo>
                    <a:pt x="5" y="38"/>
                    <a:pt x="5" y="37"/>
                    <a:pt x="4" y="37"/>
                  </a:cubicBezTo>
                  <a:cubicBezTo>
                    <a:pt x="3" y="37"/>
                    <a:pt x="0" y="39"/>
                    <a:pt x="0" y="40"/>
                  </a:cubicBezTo>
                  <a:cubicBezTo>
                    <a:pt x="0" y="46"/>
                    <a:pt x="2" y="51"/>
                    <a:pt x="7" y="51"/>
                  </a:cubicBezTo>
                  <a:cubicBezTo>
                    <a:pt x="13" y="51"/>
                    <a:pt x="20" y="38"/>
                    <a:pt x="23" y="31"/>
                  </a:cubicBezTo>
                  <a:lnTo>
                    <a:pt x="23" y="30"/>
                  </a:lnTo>
                  <a:lnTo>
                    <a:pt x="24" y="30"/>
                  </a:lnTo>
                  <a:cubicBezTo>
                    <a:pt x="25" y="30"/>
                    <a:pt x="26" y="30"/>
                    <a:pt x="27" y="30"/>
                  </a:cubicBezTo>
                  <a:cubicBezTo>
                    <a:pt x="27" y="30"/>
                    <a:pt x="27" y="30"/>
                    <a:pt x="28" y="30"/>
                  </a:cubicBezTo>
                  <a:lnTo>
                    <a:pt x="29" y="30"/>
                  </a:lnTo>
                  <a:lnTo>
                    <a:pt x="29" y="31"/>
                  </a:lnTo>
                  <a:cubicBezTo>
                    <a:pt x="29" y="35"/>
                    <a:pt x="30" y="39"/>
                    <a:pt x="30" y="39"/>
                  </a:cubicBezTo>
                  <a:cubicBezTo>
                    <a:pt x="31" y="39"/>
                    <a:pt x="31" y="37"/>
                    <a:pt x="31" y="35"/>
                  </a:cubicBezTo>
                  <a:cubicBezTo>
                    <a:pt x="31" y="33"/>
                    <a:pt x="31" y="30"/>
                    <a:pt x="33" y="29"/>
                  </a:cubicBezTo>
                  <a:cubicBezTo>
                    <a:pt x="33" y="29"/>
                    <a:pt x="33" y="28"/>
                    <a:pt x="33" y="28"/>
                  </a:cubicBezTo>
                  <a:cubicBezTo>
                    <a:pt x="33" y="27"/>
                    <a:pt x="33" y="26"/>
                    <a:pt x="33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8" name="Freeform 1233">
              <a:extLst>
                <a:ext uri="{FF2B5EF4-FFF2-40B4-BE49-F238E27FC236}">
                  <a16:creationId xmlns:a16="http://schemas.microsoft.com/office/drawing/2014/main" xmlns="" id="{065590D2-1DC7-451B-9C67-DFA190FF6D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1209" y="4476498"/>
              <a:ext cx="39469" cy="41348"/>
            </a:xfrm>
            <a:custGeom>
              <a:avLst/>
              <a:gdLst>
                <a:gd name="T0" fmla="*/ 80 w 91"/>
                <a:gd name="T1" fmla="*/ 59 h 95"/>
                <a:gd name="T2" fmla="*/ 81 w 91"/>
                <a:gd name="T3" fmla="*/ 59 h 95"/>
                <a:gd name="T4" fmla="*/ 82 w 91"/>
                <a:gd name="T5" fmla="*/ 36 h 95"/>
                <a:gd name="T6" fmla="*/ 81 w 91"/>
                <a:gd name="T7" fmla="*/ 37 h 95"/>
                <a:gd name="T8" fmla="*/ 76 w 91"/>
                <a:gd name="T9" fmla="*/ 29 h 95"/>
                <a:gd name="T10" fmla="*/ 73 w 91"/>
                <a:gd name="T11" fmla="*/ 24 h 95"/>
                <a:gd name="T12" fmla="*/ 73 w 91"/>
                <a:gd name="T13" fmla="*/ 24 h 95"/>
                <a:gd name="T14" fmla="*/ 72 w 91"/>
                <a:gd name="T15" fmla="*/ 24 h 95"/>
                <a:gd name="T16" fmla="*/ 72 w 91"/>
                <a:gd name="T17" fmla="*/ 24 h 95"/>
                <a:gd name="T18" fmla="*/ 64 w 91"/>
                <a:gd name="T19" fmla="*/ 8 h 95"/>
                <a:gd name="T20" fmla="*/ 63 w 91"/>
                <a:gd name="T21" fmla="*/ 8 h 95"/>
                <a:gd name="T22" fmla="*/ 62 w 91"/>
                <a:gd name="T23" fmla="*/ 5 h 95"/>
                <a:gd name="T24" fmla="*/ 49 w 91"/>
                <a:gd name="T25" fmla="*/ 0 h 95"/>
                <a:gd name="T26" fmla="*/ 45 w 91"/>
                <a:gd name="T27" fmla="*/ 2 h 95"/>
                <a:gd name="T28" fmla="*/ 36 w 91"/>
                <a:gd name="T29" fmla="*/ 7 h 95"/>
                <a:gd name="T30" fmla="*/ 33 w 91"/>
                <a:gd name="T31" fmla="*/ 9 h 95"/>
                <a:gd name="T32" fmla="*/ 11 w 91"/>
                <a:gd name="T33" fmla="*/ 13 h 95"/>
                <a:gd name="T34" fmla="*/ 10 w 91"/>
                <a:gd name="T35" fmla="*/ 13 h 95"/>
                <a:gd name="T36" fmla="*/ 2 w 91"/>
                <a:gd name="T37" fmla="*/ 39 h 95"/>
                <a:gd name="T38" fmla="*/ 22 w 91"/>
                <a:gd name="T39" fmla="*/ 53 h 95"/>
                <a:gd name="T40" fmla="*/ 32 w 91"/>
                <a:gd name="T41" fmla="*/ 66 h 95"/>
                <a:gd name="T42" fmla="*/ 27 w 91"/>
                <a:gd name="T43" fmla="*/ 46 h 95"/>
                <a:gd name="T44" fmla="*/ 16 w 91"/>
                <a:gd name="T45" fmla="*/ 21 h 95"/>
                <a:gd name="T46" fmla="*/ 30 w 91"/>
                <a:gd name="T47" fmla="*/ 19 h 95"/>
                <a:gd name="T48" fmla="*/ 38 w 91"/>
                <a:gd name="T49" fmla="*/ 15 h 95"/>
                <a:gd name="T50" fmla="*/ 39 w 91"/>
                <a:gd name="T51" fmla="*/ 15 h 95"/>
                <a:gd name="T52" fmla="*/ 39 w 91"/>
                <a:gd name="T53" fmla="*/ 15 h 95"/>
                <a:gd name="T54" fmla="*/ 40 w 91"/>
                <a:gd name="T55" fmla="*/ 15 h 95"/>
                <a:gd name="T56" fmla="*/ 40 w 91"/>
                <a:gd name="T57" fmla="*/ 14 h 95"/>
                <a:gd name="T58" fmla="*/ 47 w 91"/>
                <a:gd name="T59" fmla="*/ 13 h 95"/>
                <a:gd name="T60" fmla="*/ 47 w 91"/>
                <a:gd name="T61" fmla="*/ 13 h 95"/>
                <a:gd name="T62" fmla="*/ 55 w 91"/>
                <a:gd name="T63" fmla="*/ 20 h 95"/>
                <a:gd name="T64" fmla="*/ 67 w 91"/>
                <a:gd name="T65" fmla="*/ 36 h 95"/>
                <a:gd name="T66" fmla="*/ 72 w 91"/>
                <a:gd name="T67" fmla="*/ 39 h 95"/>
                <a:gd name="T68" fmla="*/ 77 w 91"/>
                <a:gd name="T69" fmla="*/ 39 h 95"/>
                <a:gd name="T70" fmla="*/ 80 w 91"/>
                <a:gd name="T71" fmla="*/ 38 h 95"/>
                <a:gd name="T72" fmla="*/ 83 w 91"/>
                <a:gd name="T73" fmla="*/ 40 h 95"/>
                <a:gd name="T74" fmla="*/ 78 w 91"/>
                <a:gd name="T75" fmla="*/ 56 h 95"/>
                <a:gd name="T76" fmla="*/ 72 w 91"/>
                <a:gd name="T77" fmla="*/ 73 h 95"/>
                <a:gd name="T78" fmla="*/ 79 w 91"/>
                <a:gd name="T79" fmla="*/ 66 h 95"/>
                <a:gd name="T80" fmla="*/ 81 w 91"/>
                <a:gd name="T81" fmla="*/ 67 h 95"/>
                <a:gd name="T82" fmla="*/ 77 w 91"/>
                <a:gd name="T83" fmla="*/ 91 h 95"/>
                <a:gd name="T84" fmla="*/ 77 w 91"/>
                <a:gd name="T85" fmla="*/ 93 h 95"/>
                <a:gd name="T86" fmla="*/ 79 w 91"/>
                <a:gd name="T87" fmla="*/ 95 h 95"/>
                <a:gd name="T88" fmla="*/ 87 w 91"/>
                <a:gd name="T89" fmla="*/ 84 h 95"/>
                <a:gd name="T90" fmla="*/ 80 w 91"/>
                <a:gd name="T91" fmla="*/ 60 h 95"/>
                <a:gd name="T92" fmla="*/ 80 w 91"/>
                <a:gd name="T93" fmla="*/ 5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1" h="95">
                  <a:moveTo>
                    <a:pt x="80" y="59"/>
                  </a:moveTo>
                  <a:lnTo>
                    <a:pt x="81" y="59"/>
                  </a:lnTo>
                  <a:cubicBezTo>
                    <a:pt x="91" y="48"/>
                    <a:pt x="89" y="45"/>
                    <a:pt x="82" y="36"/>
                  </a:cubicBezTo>
                  <a:cubicBezTo>
                    <a:pt x="82" y="36"/>
                    <a:pt x="81" y="37"/>
                    <a:pt x="81" y="37"/>
                  </a:cubicBezTo>
                  <a:cubicBezTo>
                    <a:pt x="78" y="37"/>
                    <a:pt x="77" y="33"/>
                    <a:pt x="76" y="29"/>
                  </a:cubicBezTo>
                  <a:cubicBezTo>
                    <a:pt x="75" y="27"/>
                    <a:pt x="74" y="24"/>
                    <a:pt x="73" y="24"/>
                  </a:cubicBezTo>
                  <a:cubicBezTo>
                    <a:pt x="73" y="24"/>
                    <a:pt x="73" y="24"/>
                    <a:pt x="73" y="24"/>
                  </a:cubicBezTo>
                  <a:lnTo>
                    <a:pt x="72" y="24"/>
                  </a:lnTo>
                  <a:lnTo>
                    <a:pt x="72" y="24"/>
                  </a:lnTo>
                  <a:cubicBezTo>
                    <a:pt x="62" y="20"/>
                    <a:pt x="62" y="13"/>
                    <a:pt x="64" y="8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7"/>
                    <a:pt x="64" y="6"/>
                    <a:pt x="62" y="5"/>
                  </a:cubicBezTo>
                  <a:cubicBezTo>
                    <a:pt x="60" y="2"/>
                    <a:pt x="52" y="1"/>
                    <a:pt x="49" y="0"/>
                  </a:cubicBezTo>
                  <a:cubicBezTo>
                    <a:pt x="45" y="0"/>
                    <a:pt x="45" y="2"/>
                    <a:pt x="45" y="2"/>
                  </a:cubicBezTo>
                  <a:lnTo>
                    <a:pt x="36" y="7"/>
                  </a:lnTo>
                  <a:lnTo>
                    <a:pt x="33" y="9"/>
                  </a:lnTo>
                  <a:lnTo>
                    <a:pt x="11" y="13"/>
                  </a:lnTo>
                  <a:lnTo>
                    <a:pt x="10" y="13"/>
                  </a:lnTo>
                  <a:cubicBezTo>
                    <a:pt x="7" y="21"/>
                    <a:pt x="1" y="28"/>
                    <a:pt x="2" y="39"/>
                  </a:cubicBezTo>
                  <a:cubicBezTo>
                    <a:pt x="3" y="42"/>
                    <a:pt x="11" y="53"/>
                    <a:pt x="22" y="53"/>
                  </a:cubicBezTo>
                  <a:cubicBezTo>
                    <a:pt x="26" y="56"/>
                    <a:pt x="27" y="64"/>
                    <a:pt x="32" y="66"/>
                  </a:cubicBezTo>
                  <a:cubicBezTo>
                    <a:pt x="39" y="62"/>
                    <a:pt x="27" y="46"/>
                    <a:pt x="27" y="46"/>
                  </a:cubicBezTo>
                  <a:cubicBezTo>
                    <a:pt x="0" y="34"/>
                    <a:pt x="13" y="25"/>
                    <a:pt x="16" y="21"/>
                  </a:cubicBezTo>
                  <a:cubicBezTo>
                    <a:pt x="31" y="34"/>
                    <a:pt x="44" y="34"/>
                    <a:pt x="30" y="19"/>
                  </a:cubicBezTo>
                  <a:cubicBezTo>
                    <a:pt x="30" y="17"/>
                    <a:pt x="34" y="16"/>
                    <a:pt x="38" y="15"/>
                  </a:cubicBezTo>
                  <a:lnTo>
                    <a:pt x="39" y="15"/>
                  </a:ln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40" y="15"/>
                    <a:pt x="40" y="15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2" y="14"/>
                    <a:pt x="45" y="13"/>
                    <a:pt x="47" y="13"/>
                  </a:cubicBezTo>
                  <a:lnTo>
                    <a:pt x="47" y="13"/>
                  </a:lnTo>
                  <a:cubicBezTo>
                    <a:pt x="50" y="16"/>
                    <a:pt x="53" y="19"/>
                    <a:pt x="55" y="20"/>
                  </a:cubicBezTo>
                  <a:cubicBezTo>
                    <a:pt x="60" y="24"/>
                    <a:pt x="63" y="27"/>
                    <a:pt x="67" y="36"/>
                  </a:cubicBezTo>
                  <a:cubicBezTo>
                    <a:pt x="68" y="38"/>
                    <a:pt x="69" y="39"/>
                    <a:pt x="72" y="39"/>
                  </a:cubicBezTo>
                  <a:cubicBezTo>
                    <a:pt x="74" y="39"/>
                    <a:pt x="75" y="39"/>
                    <a:pt x="77" y="39"/>
                  </a:cubicBezTo>
                  <a:cubicBezTo>
                    <a:pt x="78" y="38"/>
                    <a:pt x="79" y="38"/>
                    <a:pt x="80" y="38"/>
                  </a:cubicBezTo>
                  <a:cubicBezTo>
                    <a:pt x="81" y="38"/>
                    <a:pt x="83" y="38"/>
                    <a:pt x="83" y="40"/>
                  </a:cubicBezTo>
                  <a:cubicBezTo>
                    <a:pt x="85" y="42"/>
                    <a:pt x="84" y="45"/>
                    <a:pt x="78" y="56"/>
                  </a:cubicBezTo>
                  <a:cubicBezTo>
                    <a:pt x="76" y="58"/>
                    <a:pt x="74" y="66"/>
                    <a:pt x="72" y="73"/>
                  </a:cubicBezTo>
                  <a:cubicBezTo>
                    <a:pt x="75" y="69"/>
                    <a:pt x="77" y="66"/>
                    <a:pt x="79" y="66"/>
                  </a:cubicBezTo>
                  <a:cubicBezTo>
                    <a:pt x="80" y="66"/>
                    <a:pt x="81" y="66"/>
                    <a:pt x="81" y="67"/>
                  </a:cubicBezTo>
                  <a:cubicBezTo>
                    <a:pt x="83" y="70"/>
                    <a:pt x="82" y="79"/>
                    <a:pt x="77" y="91"/>
                  </a:cubicBezTo>
                  <a:cubicBezTo>
                    <a:pt x="77" y="92"/>
                    <a:pt x="77" y="92"/>
                    <a:pt x="77" y="93"/>
                  </a:cubicBezTo>
                  <a:cubicBezTo>
                    <a:pt x="77" y="94"/>
                    <a:pt x="78" y="95"/>
                    <a:pt x="79" y="95"/>
                  </a:cubicBezTo>
                  <a:cubicBezTo>
                    <a:pt x="79" y="95"/>
                    <a:pt x="81" y="94"/>
                    <a:pt x="87" y="84"/>
                  </a:cubicBezTo>
                  <a:cubicBezTo>
                    <a:pt x="88" y="80"/>
                    <a:pt x="84" y="68"/>
                    <a:pt x="80" y="60"/>
                  </a:cubicBezTo>
                  <a:lnTo>
                    <a:pt x="80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9" name="Freeform 1234">
              <a:extLst>
                <a:ext uri="{FF2B5EF4-FFF2-40B4-BE49-F238E27FC236}">
                  <a16:creationId xmlns:a16="http://schemas.microsoft.com/office/drawing/2014/main" xmlns="" id="{590C16CF-7CE3-4C6E-A2A8-735AAB7D3253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7911" y="4406959"/>
              <a:ext cx="67661" cy="35710"/>
            </a:xfrm>
            <a:custGeom>
              <a:avLst/>
              <a:gdLst>
                <a:gd name="T0" fmla="*/ 100 w 161"/>
                <a:gd name="T1" fmla="*/ 35 h 83"/>
                <a:gd name="T2" fmla="*/ 136 w 161"/>
                <a:gd name="T3" fmla="*/ 33 h 83"/>
                <a:gd name="T4" fmla="*/ 161 w 161"/>
                <a:gd name="T5" fmla="*/ 10 h 83"/>
                <a:gd name="T6" fmla="*/ 147 w 161"/>
                <a:gd name="T7" fmla="*/ 0 h 83"/>
                <a:gd name="T8" fmla="*/ 141 w 161"/>
                <a:gd name="T9" fmla="*/ 7 h 83"/>
                <a:gd name="T10" fmla="*/ 131 w 161"/>
                <a:gd name="T11" fmla="*/ 11 h 83"/>
                <a:gd name="T12" fmla="*/ 121 w 161"/>
                <a:gd name="T13" fmla="*/ 12 h 83"/>
                <a:gd name="T14" fmla="*/ 102 w 161"/>
                <a:gd name="T15" fmla="*/ 10 h 83"/>
                <a:gd name="T16" fmla="*/ 93 w 161"/>
                <a:gd name="T17" fmla="*/ 9 h 83"/>
                <a:gd name="T18" fmla="*/ 74 w 161"/>
                <a:gd name="T19" fmla="*/ 10 h 83"/>
                <a:gd name="T20" fmla="*/ 61 w 161"/>
                <a:gd name="T21" fmla="*/ 17 h 83"/>
                <a:gd name="T22" fmla="*/ 57 w 161"/>
                <a:gd name="T23" fmla="*/ 23 h 83"/>
                <a:gd name="T24" fmla="*/ 45 w 161"/>
                <a:gd name="T25" fmla="*/ 24 h 83"/>
                <a:gd name="T26" fmla="*/ 42 w 161"/>
                <a:gd name="T27" fmla="*/ 22 h 83"/>
                <a:gd name="T28" fmla="*/ 40 w 161"/>
                <a:gd name="T29" fmla="*/ 22 h 83"/>
                <a:gd name="T30" fmla="*/ 43 w 161"/>
                <a:gd name="T31" fmla="*/ 29 h 83"/>
                <a:gd name="T32" fmla="*/ 42 w 161"/>
                <a:gd name="T33" fmla="*/ 31 h 83"/>
                <a:gd name="T34" fmla="*/ 38 w 161"/>
                <a:gd name="T35" fmla="*/ 34 h 83"/>
                <a:gd name="T36" fmla="*/ 40 w 161"/>
                <a:gd name="T37" fmla="*/ 39 h 83"/>
                <a:gd name="T38" fmla="*/ 33 w 161"/>
                <a:gd name="T39" fmla="*/ 36 h 83"/>
                <a:gd name="T40" fmla="*/ 31 w 161"/>
                <a:gd name="T41" fmla="*/ 38 h 83"/>
                <a:gd name="T42" fmla="*/ 30 w 161"/>
                <a:gd name="T43" fmla="*/ 43 h 83"/>
                <a:gd name="T44" fmla="*/ 24 w 161"/>
                <a:gd name="T45" fmla="*/ 47 h 83"/>
                <a:gd name="T46" fmla="*/ 21 w 161"/>
                <a:gd name="T47" fmla="*/ 54 h 83"/>
                <a:gd name="T48" fmla="*/ 14 w 161"/>
                <a:gd name="T49" fmla="*/ 49 h 83"/>
                <a:gd name="T50" fmla="*/ 7 w 161"/>
                <a:gd name="T51" fmla="*/ 60 h 83"/>
                <a:gd name="T52" fmla="*/ 11 w 161"/>
                <a:gd name="T53" fmla="*/ 65 h 83"/>
                <a:gd name="T54" fmla="*/ 5 w 161"/>
                <a:gd name="T55" fmla="*/ 65 h 83"/>
                <a:gd name="T56" fmla="*/ 3 w 161"/>
                <a:gd name="T57" fmla="*/ 65 h 83"/>
                <a:gd name="T58" fmla="*/ 3 w 161"/>
                <a:gd name="T59" fmla="*/ 69 h 83"/>
                <a:gd name="T60" fmla="*/ 9 w 161"/>
                <a:gd name="T61" fmla="*/ 76 h 83"/>
                <a:gd name="T62" fmla="*/ 21 w 161"/>
                <a:gd name="T63" fmla="*/ 83 h 83"/>
                <a:gd name="T64" fmla="*/ 23 w 161"/>
                <a:gd name="T65" fmla="*/ 76 h 83"/>
                <a:gd name="T66" fmla="*/ 23 w 161"/>
                <a:gd name="T67" fmla="*/ 72 h 83"/>
                <a:gd name="T68" fmla="*/ 27 w 161"/>
                <a:gd name="T69" fmla="*/ 73 h 83"/>
                <a:gd name="T70" fmla="*/ 29 w 161"/>
                <a:gd name="T71" fmla="*/ 70 h 83"/>
                <a:gd name="T72" fmla="*/ 29 w 161"/>
                <a:gd name="T73" fmla="*/ 65 h 83"/>
                <a:gd name="T74" fmla="*/ 31 w 161"/>
                <a:gd name="T75" fmla="*/ 66 h 83"/>
                <a:gd name="T76" fmla="*/ 36 w 161"/>
                <a:gd name="T77" fmla="*/ 67 h 83"/>
                <a:gd name="T78" fmla="*/ 37 w 161"/>
                <a:gd name="T79" fmla="*/ 59 h 83"/>
                <a:gd name="T80" fmla="*/ 39 w 161"/>
                <a:gd name="T81" fmla="*/ 60 h 83"/>
                <a:gd name="T82" fmla="*/ 47 w 161"/>
                <a:gd name="T83" fmla="*/ 56 h 83"/>
                <a:gd name="T84" fmla="*/ 53 w 161"/>
                <a:gd name="T85" fmla="*/ 51 h 83"/>
                <a:gd name="T86" fmla="*/ 57 w 161"/>
                <a:gd name="T87" fmla="*/ 54 h 83"/>
                <a:gd name="T88" fmla="*/ 60 w 161"/>
                <a:gd name="T89" fmla="*/ 50 h 83"/>
                <a:gd name="T90" fmla="*/ 73 w 161"/>
                <a:gd name="T91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1" h="83">
                  <a:moveTo>
                    <a:pt x="76" y="42"/>
                  </a:moveTo>
                  <a:cubicBezTo>
                    <a:pt x="85" y="38"/>
                    <a:pt x="91" y="37"/>
                    <a:pt x="100" y="35"/>
                  </a:cubicBezTo>
                  <a:cubicBezTo>
                    <a:pt x="103" y="35"/>
                    <a:pt x="106" y="34"/>
                    <a:pt x="110" y="33"/>
                  </a:cubicBezTo>
                  <a:lnTo>
                    <a:pt x="136" y="33"/>
                  </a:lnTo>
                  <a:cubicBezTo>
                    <a:pt x="137" y="32"/>
                    <a:pt x="139" y="32"/>
                    <a:pt x="140" y="31"/>
                  </a:cubicBezTo>
                  <a:cubicBezTo>
                    <a:pt x="150" y="27"/>
                    <a:pt x="161" y="23"/>
                    <a:pt x="161" y="10"/>
                  </a:cubicBezTo>
                  <a:cubicBezTo>
                    <a:pt x="161" y="2"/>
                    <a:pt x="152" y="0"/>
                    <a:pt x="149" y="0"/>
                  </a:cubicBezTo>
                  <a:cubicBezTo>
                    <a:pt x="148" y="0"/>
                    <a:pt x="147" y="0"/>
                    <a:pt x="147" y="0"/>
                  </a:cubicBezTo>
                  <a:cubicBezTo>
                    <a:pt x="147" y="0"/>
                    <a:pt x="147" y="1"/>
                    <a:pt x="147" y="1"/>
                  </a:cubicBezTo>
                  <a:cubicBezTo>
                    <a:pt x="144" y="2"/>
                    <a:pt x="143" y="4"/>
                    <a:pt x="141" y="7"/>
                  </a:cubicBezTo>
                  <a:cubicBezTo>
                    <a:pt x="140" y="9"/>
                    <a:pt x="139" y="11"/>
                    <a:pt x="137" y="11"/>
                  </a:cubicBezTo>
                  <a:cubicBezTo>
                    <a:pt x="136" y="11"/>
                    <a:pt x="133" y="11"/>
                    <a:pt x="131" y="11"/>
                  </a:cubicBezTo>
                  <a:cubicBezTo>
                    <a:pt x="130" y="10"/>
                    <a:pt x="129" y="10"/>
                    <a:pt x="129" y="10"/>
                  </a:cubicBezTo>
                  <a:cubicBezTo>
                    <a:pt x="126" y="10"/>
                    <a:pt x="123" y="11"/>
                    <a:pt x="121" y="12"/>
                  </a:cubicBezTo>
                  <a:cubicBezTo>
                    <a:pt x="119" y="13"/>
                    <a:pt x="116" y="14"/>
                    <a:pt x="113" y="14"/>
                  </a:cubicBezTo>
                  <a:cubicBezTo>
                    <a:pt x="109" y="14"/>
                    <a:pt x="105" y="12"/>
                    <a:pt x="102" y="10"/>
                  </a:cubicBezTo>
                  <a:cubicBezTo>
                    <a:pt x="99" y="8"/>
                    <a:pt x="97" y="7"/>
                    <a:pt x="93" y="6"/>
                  </a:cubicBezTo>
                  <a:lnTo>
                    <a:pt x="93" y="9"/>
                  </a:lnTo>
                  <a:cubicBezTo>
                    <a:pt x="93" y="10"/>
                    <a:pt x="93" y="10"/>
                    <a:pt x="92" y="10"/>
                  </a:cubicBezTo>
                  <a:lnTo>
                    <a:pt x="74" y="10"/>
                  </a:lnTo>
                  <a:cubicBezTo>
                    <a:pt x="72" y="11"/>
                    <a:pt x="70" y="13"/>
                    <a:pt x="68" y="14"/>
                  </a:cubicBezTo>
                  <a:cubicBezTo>
                    <a:pt x="65" y="15"/>
                    <a:pt x="63" y="16"/>
                    <a:pt x="61" y="17"/>
                  </a:cubicBezTo>
                  <a:cubicBezTo>
                    <a:pt x="61" y="17"/>
                    <a:pt x="60" y="18"/>
                    <a:pt x="60" y="19"/>
                  </a:cubicBezTo>
                  <a:cubicBezTo>
                    <a:pt x="60" y="20"/>
                    <a:pt x="59" y="23"/>
                    <a:pt x="57" y="23"/>
                  </a:cubicBezTo>
                  <a:cubicBezTo>
                    <a:pt x="57" y="23"/>
                    <a:pt x="56" y="23"/>
                    <a:pt x="52" y="20"/>
                  </a:cubicBezTo>
                  <a:cubicBezTo>
                    <a:pt x="49" y="23"/>
                    <a:pt x="48" y="24"/>
                    <a:pt x="45" y="24"/>
                  </a:cubicBezTo>
                  <a:cubicBezTo>
                    <a:pt x="44" y="25"/>
                    <a:pt x="44" y="24"/>
                    <a:pt x="44" y="24"/>
                  </a:cubicBezTo>
                  <a:cubicBezTo>
                    <a:pt x="43" y="22"/>
                    <a:pt x="43" y="22"/>
                    <a:pt x="42" y="22"/>
                  </a:cubicBezTo>
                  <a:cubicBezTo>
                    <a:pt x="42" y="22"/>
                    <a:pt x="41" y="22"/>
                    <a:pt x="41" y="22"/>
                  </a:cubicBezTo>
                  <a:cubicBezTo>
                    <a:pt x="41" y="22"/>
                    <a:pt x="41" y="22"/>
                    <a:pt x="40" y="22"/>
                  </a:cubicBezTo>
                  <a:lnTo>
                    <a:pt x="40" y="26"/>
                  </a:lnTo>
                  <a:cubicBezTo>
                    <a:pt x="42" y="27"/>
                    <a:pt x="43" y="27"/>
                    <a:pt x="43" y="29"/>
                  </a:cubicBezTo>
                  <a:cubicBezTo>
                    <a:pt x="44" y="29"/>
                    <a:pt x="44" y="30"/>
                    <a:pt x="43" y="30"/>
                  </a:cubicBezTo>
                  <a:cubicBezTo>
                    <a:pt x="43" y="31"/>
                    <a:pt x="43" y="31"/>
                    <a:pt x="42" y="31"/>
                  </a:cubicBezTo>
                  <a:lnTo>
                    <a:pt x="37" y="31"/>
                  </a:lnTo>
                  <a:cubicBezTo>
                    <a:pt x="37" y="32"/>
                    <a:pt x="38" y="33"/>
                    <a:pt x="38" y="34"/>
                  </a:cubicBezTo>
                  <a:cubicBezTo>
                    <a:pt x="39" y="35"/>
                    <a:pt x="40" y="36"/>
                    <a:pt x="40" y="38"/>
                  </a:cubicBezTo>
                  <a:cubicBezTo>
                    <a:pt x="40" y="38"/>
                    <a:pt x="40" y="39"/>
                    <a:pt x="40" y="39"/>
                  </a:cubicBezTo>
                  <a:cubicBezTo>
                    <a:pt x="40" y="39"/>
                    <a:pt x="40" y="39"/>
                    <a:pt x="39" y="39"/>
                  </a:cubicBezTo>
                  <a:cubicBezTo>
                    <a:pt x="36" y="39"/>
                    <a:pt x="34" y="38"/>
                    <a:pt x="33" y="36"/>
                  </a:cubicBezTo>
                  <a:lnTo>
                    <a:pt x="31" y="36"/>
                  </a:lnTo>
                  <a:cubicBezTo>
                    <a:pt x="31" y="37"/>
                    <a:pt x="31" y="38"/>
                    <a:pt x="31" y="38"/>
                  </a:cubicBezTo>
                  <a:cubicBezTo>
                    <a:pt x="31" y="40"/>
                    <a:pt x="31" y="41"/>
                    <a:pt x="31" y="43"/>
                  </a:cubicBezTo>
                  <a:cubicBezTo>
                    <a:pt x="31" y="43"/>
                    <a:pt x="31" y="43"/>
                    <a:pt x="30" y="43"/>
                  </a:cubicBezTo>
                  <a:cubicBezTo>
                    <a:pt x="29" y="44"/>
                    <a:pt x="26" y="44"/>
                    <a:pt x="26" y="43"/>
                  </a:cubicBezTo>
                  <a:cubicBezTo>
                    <a:pt x="24" y="43"/>
                    <a:pt x="24" y="44"/>
                    <a:pt x="24" y="47"/>
                  </a:cubicBezTo>
                  <a:cubicBezTo>
                    <a:pt x="23" y="49"/>
                    <a:pt x="23" y="51"/>
                    <a:pt x="22" y="53"/>
                  </a:cubicBezTo>
                  <a:cubicBezTo>
                    <a:pt x="22" y="53"/>
                    <a:pt x="22" y="54"/>
                    <a:pt x="21" y="54"/>
                  </a:cubicBezTo>
                  <a:cubicBezTo>
                    <a:pt x="21" y="54"/>
                    <a:pt x="20" y="53"/>
                    <a:pt x="20" y="53"/>
                  </a:cubicBezTo>
                  <a:cubicBezTo>
                    <a:pt x="18" y="51"/>
                    <a:pt x="16" y="49"/>
                    <a:pt x="14" y="49"/>
                  </a:cubicBezTo>
                  <a:cubicBezTo>
                    <a:pt x="8" y="49"/>
                    <a:pt x="0" y="53"/>
                    <a:pt x="0" y="56"/>
                  </a:cubicBezTo>
                  <a:cubicBezTo>
                    <a:pt x="1" y="56"/>
                    <a:pt x="5" y="59"/>
                    <a:pt x="7" y="60"/>
                  </a:cubicBezTo>
                  <a:cubicBezTo>
                    <a:pt x="9" y="62"/>
                    <a:pt x="10" y="63"/>
                    <a:pt x="11" y="63"/>
                  </a:cubicBezTo>
                  <a:cubicBezTo>
                    <a:pt x="11" y="64"/>
                    <a:pt x="11" y="64"/>
                    <a:pt x="11" y="65"/>
                  </a:cubicBezTo>
                  <a:cubicBezTo>
                    <a:pt x="11" y="65"/>
                    <a:pt x="11" y="65"/>
                    <a:pt x="10" y="65"/>
                  </a:cubicBezTo>
                  <a:lnTo>
                    <a:pt x="5" y="65"/>
                  </a:lnTo>
                  <a:cubicBezTo>
                    <a:pt x="4" y="65"/>
                    <a:pt x="4" y="65"/>
                    <a:pt x="4" y="65"/>
                  </a:cubicBezTo>
                  <a:cubicBezTo>
                    <a:pt x="3" y="65"/>
                    <a:pt x="3" y="65"/>
                    <a:pt x="3" y="65"/>
                  </a:cubicBezTo>
                  <a:cubicBezTo>
                    <a:pt x="1" y="65"/>
                    <a:pt x="0" y="66"/>
                    <a:pt x="0" y="67"/>
                  </a:cubicBezTo>
                  <a:cubicBezTo>
                    <a:pt x="0" y="69"/>
                    <a:pt x="1" y="69"/>
                    <a:pt x="3" y="69"/>
                  </a:cubicBezTo>
                  <a:cubicBezTo>
                    <a:pt x="4" y="69"/>
                    <a:pt x="5" y="70"/>
                    <a:pt x="6" y="70"/>
                  </a:cubicBezTo>
                  <a:cubicBezTo>
                    <a:pt x="9" y="72"/>
                    <a:pt x="9" y="74"/>
                    <a:pt x="9" y="76"/>
                  </a:cubicBezTo>
                  <a:cubicBezTo>
                    <a:pt x="9" y="77"/>
                    <a:pt x="9" y="78"/>
                    <a:pt x="10" y="79"/>
                  </a:cubicBezTo>
                  <a:cubicBezTo>
                    <a:pt x="10" y="81"/>
                    <a:pt x="17" y="83"/>
                    <a:pt x="21" y="83"/>
                  </a:cubicBezTo>
                  <a:cubicBezTo>
                    <a:pt x="22" y="83"/>
                    <a:pt x="22" y="82"/>
                    <a:pt x="22" y="82"/>
                  </a:cubicBezTo>
                  <a:cubicBezTo>
                    <a:pt x="23" y="81"/>
                    <a:pt x="23" y="79"/>
                    <a:pt x="23" y="76"/>
                  </a:cubicBezTo>
                  <a:cubicBezTo>
                    <a:pt x="22" y="75"/>
                    <a:pt x="22" y="74"/>
                    <a:pt x="22" y="73"/>
                  </a:cubicBezTo>
                  <a:cubicBezTo>
                    <a:pt x="22" y="73"/>
                    <a:pt x="22" y="72"/>
                    <a:pt x="23" y="72"/>
                  </a:cubicBezTo>
                  <a:cubicBezTo>
                    <a:pt x="23" y="72"/>
                    <a:pt x="23" y="72"/>
                    <a:pt x="24" y="72"/>
                  </a:cubicBezTo>
                  <a:cubicBezTo>
                    <a:pt x="25" y="72"/>
                    <a:pt x="26" y="73"/>
                    <a:pt x="27" y="73"/>
                  </a:cubicBezTo>
                  <a:cubicBezTo>
                    <a:pt x="28" y="73"/>
                    <a:pt x="29" y="74"/>
                    <a:pt x="29" y="74"/>
                  </a:cubicBezTo>
                  <a:cubicBezTo>
                    <a:pt x="29" y="73"/>
                    <a:pt x="29" y="71"/>
                    <a:pt x="29" y="70"/>
                  </a:cubicBezTo>
                  <a:cubicBezTo>
                    <a:pt x="28" y="68"/>
                    <a:pt x="27" y="67"/>
                    <a:pt x="28" y="65"/>
                  </a:cubicBezTo>
                  <a:cubicBezTo>
                    <a:pt x="28" y="65"/>
                    <a:pt x="28" y="65"/>
                    <a:pt x="29" y="65"/>
                  </a:cubicBezTo>
                  <a:cubicBezTo>
                    <a:pt x="29" y="65"/>
                    <a:pt x="30" y="65"/>
                    <a:pt x="30" y="65"/>
                  </a:cubicBezTo>
                  <a:cubicBezTo>
                    <a:pt x="30" y="66"/>
                    <a:pt x="30" y="66"/>
                    <a:pt x="31" y="66"/>
                  </a:cubicBezTo>
                  <a:cubicBezTo>
                    <a:pt x="32" y="68"/>
                    <a:pt x="33" y="70"/>
                    <a:pt x="34" y="70"/>
                  </a:cubicBezTo>
                  <a:cubicBezTo>
                    <a:pt x="36" y="70"/>
                    <a:pt x="36" y="69"/>
                    <a:pt x="36" y="67"/>
                  </a:cubicBezTo>
                  <a:cubicBezTo>
                    <a:pt x="36" y="65"/>
                    <a:pt x="36" y="64"/>
                    <a:pt x="36" y="64"/>
                  </a:cubicBezTo>
                  <a:cubicBezTo>
                    <a:pt x="35" y="62"/>
                    <a:pt x="35" y="61"/>
                    <a:pt x="37" y="59"/>
                  </a:cubicBezTo>
                  <a:cubicBezTo>
                    <a:pt x="37" y="59"/>
                    <a:pt x="37" y="59"/>
                    <a:pt x="38" y="59"/>
                  </a:cubicBezTo>
                  <a:cubicBezTo>
                    <a:pt x="38" y="59"/>
                    <a:pt x="38" y="59"/>
                    <a:pt x="39" y="60"/>
                  </a:cubicBezTo>
                  <a:cubicBezTo>
                    <a:pt x="39" y="61"/>
                    <a:pt x="41" y="63"/>
                    <a:pt x="42" y="63"/>
                  </a:cubicBezTo>
                  <a:cubicBezTo>
                    <a:pt x="43" y="63"/>
                    <a:pt x="46" y="59"/>
                    <a:pt x="47" y="56"/>
                  </a:cubicBezTo>
                  <a:cubicBezTo>
                    <a:pt x="49" y="53"/>
                    <a:pt x="50" y="51"/>
                    <a:pt x="51" y="51"/>
                  </a:cubicBezTo>
                  <a:cubicBezTo>
                    <a:pt x="52" y="50"/>
                    <a:pt x="52" y="50"/>
                    <a:pt x="53" y="51"/>
                  </a:cubicBezTo>
                  <a:cubicBezTo>
                    <a:pt x="53" y="51"/>
                    <a:pt x="53" y="51"/>
                    <a:pt x="54" y="52"/>
                  </a:cubicBezTo>
                  <a:cubicBezTo>
                    <a:pt x="55" y="53"/>
                    <a:pt x="55" y="54"/>
                    <a:pt x="57" y="54"/>
                  </a:cubicBezTo>
                  <a:cubicBezTo>
                    <a:pt x="57" y="54"/>
                    <a:pt x="57" y="53"/>
                    <a:pt x="57" y="52"/>
                  </a:cubicBezTo>
                  <a:cubicBezTo>
                    <a:pt x="58" y="51"/>
                    <a:pt x="58" y="50"/>
                    <a:pt x="60" y="50"/>
                  </a:cubicBezTo>
                  <a:cubicBezTo>
                    <a:pt x="68" y="50"/>
                    <a:pt x="71" y="49"/>
                    <a:pt x="72" y="48"/>
                  </a:cubicBezTo>
                  <a:cubicBezTo>
                    <a:pt x="72" y="48"/>
                    <a:pt x="72" y="47"/>
                    <a:pt x="73" y="46"/>
                  </a:cubicBezTo>
                  <a:cubicBezTo>
                    <a:pt x="73" y="44"/>
                    <a:pt x="73" y="42"/>
                    <a:pt x="7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0" name="Freeform 1235">
              <a:extLst>
                <a:ext uri="{FF2B5EF4-FFF2-40B4-BE49-F238E27FC236}">
                  <a16:creationId xmlns:a16="http://schemas.microsoft.com/office/drawing/2014/main" xmlns="" id="{4C1065CD-4A59-44C3-9BA7-FF9AC69C3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3477" y="4437030"/>
              <a:ext cx="28193" cy="39469"/>
            </a:xfrm>
            <a:custGeom>
              <a:avLst/>
              <a:gdLst>
                <a:gd name="T0" fmla="*/ 56 w 65"/>
                <a:gd name="T1" fmla="*/ 5 h 95"/>
                <a:gd name="T2" fmla="*/ 46 w 65"/>
                <a:gd name="T3" fmla="*/ 2 h 95"/>
                <a:gd name="T4" fmla="*/ 43 w 65"/>
                <a:gd name="T5" fmla="*/ 0 h 95"/>
                <a:gd name="T6" fmla="*/ 42 w 65"/>
                <a:gd name="T7" fmla="*/ 0 h 95"/>
                <a:gd name="T8" fmla="*/ 41 w 65"/>
                <a:gd name="T9" fmla="*/ 4 h 95"/>
                <a:gd name="T10" fmla="*/ 39 w 65"/>
                <a:gd name="T11" fmla="*/ 10 h 95"/>
                <a:gd name="T12" fmla="*/ 38 w 65"/>
                <a:gd name="T13" fmla="*/ 11 h 95"/>
                <a:gd name="T14" fmla="*/ 37 w 65"/>
                <a:gd name="T15" fmla="*/ 11 h 95"/>
                <a:gd name="T16" fmla="*/ 34 w 65"/>
                <a:gd name="T17" fmla="*/ 9 h 95"/>
                <a:gd name="T18" fmla="*/ 30 w 65"/>
                <a:gd name="T19" fmla="*/ 8 h 95"/>
                <a:gd name="T20" fmla="*/ 25 w 65"/>
                <a:gd name="T21" fmla="*/ 8 h 95"/>
                <a:gd name="T22" fmla="*/ 25 w 65"/>
                <a:gd name="T23" fmla="*/ 10 h 95"/>
                <a:gd name="T24" fmla="*/ 31 w 65"/>
                <a:gd name="T25" fmla="*/ 17 h 95"/>
                <a:gd name="T26" fmla="*/ 33 w 65"/>
                <a:gd name="T27" fmla="*/ 19 h 95"/>
                <a:gd name="T28" fmla="*/ 30 w 65"/>
                <a:gd name="T29" fmla="*/ 19 h 95"/>
                <a:gd name="T30" fmla="*/ 21 w 65"/>
                <a:gd name="T31" fmla="*/ 21 h 95"/>
                <a:gd name="T32" fmla="*/ 21 w 65"/>
                <a:gd name="T33" fmla="*/ 21 h 95"/>
                <a:gd name="T34" fmla="*/ 20 w 65"/>
                <a:gd name="T35" fmla="*/ 25 h 95"/>
                <a:gd name="T36" fmla="*/ 15 w 65"/>
                <a:gd name="T37" fmla="*/ 30 h 95"/>
                <a:gd name="T38" fmla="*/ 10 w 65"/>
                <a:gd name="T39" fmla="*/ 27 h 95"/>
                <a:gd name="T40" fmla="*/ 9 w 65"/>
                <a:gd name="T41" fmla="*/ 25 h 95"/>
                <a:gd name="T42" fmla="*/ 0 w 65"/>
                <a:gd name="T43" fmla="*/ 38 h 95"/>
                <a:gd name="T44" fmla="*/ 14 w 65"/>
                <a:gd name="T45" fmla="*/ 51 h 95"/>
                <a:gd name="T46" fmla="*/ 15 w 65"/>
                <a:gd name="T47" fmla="*/ 51 h 95"/>
                <a:gd name="T48" fmla="*/ 15 w 65"/>
                <a:gd name="T49" fmla="*/ 52 h 95"/>
                <a:gd name="T50" fmla="*/ 15 w 65"/>
                <a:gd name="T51" fmla="*/ 57 h 95"/>
                <a:gd name="T52" fmla="*/ 15 w 65"/>
                <a:gd name="T53" fmla="*/ 62 h 95"/>
                <a:gd name="T54" fmla="*/ 12 w 65"/>
                <a:gd name="T55" fmla="*/ 67 h 95"/>
                <a:gd name="T56" fmla="*/ 9 w 65"/>
                <a:gd name="T57" fmla="*/ 71 h 95"/>
                <a:gd name="T58" fmla="*/ 29 w 65"/>
                <a:gd name="T59" fmla="*/ 91 h 95"/>
                <a:gd name="T60" fmla="*/ 36 w 65"/>
                <a:gd name="T61" fmla="*/ 95 h 95"/>
                <a:gd name="T62" fmla="*/ 39 w 65"/>
                <a:gd name="T63" fmla="*/ 95 h 95"/>
                <a:gd name="T64" fmla="*/ 37 w 65"/>
                <a:gd name="T65" fmla="*/ 88 h 95"/>
                <a:gd name="T66" fmla="*/ 35 w 65"/>
                <a:gd name="T67" fmla="*/ 68 h 95"/>
                <a:gd name="T68" fmla="*/ 52 w 65"/>
                <a:gd name="T69" fmla="*/ 30 h 95"/>
                <a:gd name="T70" fmla="*/ 59 w 65"/>
                <a:gd name="T71" fmla="*/ 24 h 95"/>
                <a:gd name="T72" fmla="*/ 57 w 65"/>
                <a:gd name="T73" fmla="*/ 21 h 95"/>
                <a:gd name="T74" fmla="*/ 57 w 65"/>
                <a:gd name="T75" fmla="*/ 20 h 95"/>
                <a:gd name="T76" fmla="*/ 58 w 65"/>
                <a:gd name="T77" fmla="*/ 20 h 95"/>
                <a:gd name="T78" fmla="*/ 65 w 65"/>
                <a:gd name="T79" fmla="*/ 18 h 95"/>
                <a:gd name="T80" fmla="*/ 62 w 65"/>
                <a:gd name="T81" fmla="*/ 15 h 95"/>
                <a:gd name="T82" fmla="*/ 56 w 65"/>
                <a:gd name="T83" fmla="*/ 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95">
                  <a:moveTo>
                    <a:pt x="56" y="5"/>
                  </a:moveTo>
                  <a:cubicBezTo>
                    <a:pt x="53" y="5"/>
                    <a:pt x="48" y="4"/>
                    <a:pt x="46" y="2"/>
                  </a:cubicBezTo>
                  <a:cubicBezTo>
                    <a:pt x="45" y="1"/>
                    <a:pt x="44" y="1"/>
                    <a:pt x="43" y="0"/>
                  </a:cubicBezTo>
                  <a:cubicBezTo>
                    <a:pt x="43" y="0"/>
                    <a:pt x="42" y="0"/>
                    <a:pt x="42" y="0"/>
                  </a:cubicBezTo>
                  <a:cubicBezTo>
                    <a:pt x="42" y="1"/>
                    <a:pt x="41" y="3"/>
                    <a:pt x="41" y="4"/>
                  </a:cubicBezTo>
                  <a:cubicBezTo>
                    <a:pt x="40" y="6"/>
                    <a:pt x="40" y="8"/>
                    <a:pt x="39" y="10"/>
                  </a:cubicBezTo>
                  <a:lnTo>
                    <a:pt x="38" y="11"/>
                  </a:lnTo>
                  <a:lnTo>
                    <a:pt x="37" y="11"/>
                  </a:lnTo>
                  <a:cubicBezTo>
                    <a:pt x="36" y="10"/>
                    <a:pt x="35" y="10"/>
                    <a:pt x="34" y="9"/>
                  </a:cubicBezTo>
                  <a:cubicBezTo>
                    <a:pt x="32" y="8"/>
                    <a:pt x="31" y="8"/>
                    <a:pt x="30" y="8"/>
                  </a:cubicBezTo>
                  <a:lnTo>
                    <a:pt x="25" y="8"/>
                  </a:lnTo>
                  <a:lnTo>
                    <a:pt x="25" y="10"/>
                  </a:lnTo>
                  <a:cubicBezTo>
                    <a:pt x="27" y="13"/>
                    <a:pt x="28" y="14"/>
                    <a:pt x="31" y="17"/>
                  </a:cubicBezTo>
                  <a:lnTo>
                    <a:pt x="33" y="19"/>
                  </a:lnTo>
                  <a:lnTo>
                    <a:pt x="30" y="19"/>
                  </a:lnTo>
                  <a:cubicBezTo>
                    <a:pt x="27" y="19"/>
                    <a:pt x="22" y="20"/>
                    <a:pt x="21" y="21"/>
                  </a:cubicBezTo>
                  <a:lnTo>
                    <a:pt x="21" y="21"/>
                  </a:lnTo>
                  <a:cubicBezTo>
                    <a:pt x="21" y="22"/>
                    <a:pt x="20" y="23"/>
                    <a:pt x="20" y="25"/>
                  </a:cubicBezTo>
                  <a:cubicBezTo>
                    <a:pt x="19" y="27"/>
                    <a:pt x="19" y="30"/>
                    <a:pt x="15" y="30"/>
                  </a:cubicBezTo>
                  <a:cubicBezTo>
                    <a:pt x="13" y="30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3" y="25"/>
                    <a:pt x="0" y="33"/>
                    <a:pt x="0" y="38"/>
                  </a:cubicBezTo>
                  <a:cubicBezTo>
                    <a:pt x="0" y="46"/>
                    <a:pt x="11" y="50"/>
                    <a:pt x="14" y="51"/>
                  </a:cubicBezTo>
                  <a:lnTo>
                    <a:pt x="15" y="51"/>
                  </a:lnTo>
                  <a:lnTo>
                    <a:pt x="15" y="52"/>
                  </a:lnTo>
                  <a:cubicBezTo>
                    <a:pt x="14" y="56"/>
                    <a:pt x="14" y="56"/>
                    <a:pt x="15" y="57"/>
                  </a:cubicBezTo>
                  <a:cubicBezTo>
                    <a:pt x="15" y="58"/>
                    <a:pt x="15" y="59"/>
                    <a:pt x="15" y="62"/>
                  </a:cubicBezTo>
                  <a:cubicBezTo>
                    <a:pt x="15" y="65"/>
                    <a:pt x="13" y="66"/>
                    <a:pt x="12" y="67"/>
                  </a:cubicBezTo>
                  <a:cubicBezTo>
                    <a:pt x="10" y="68"/>
                    <a:pt x="9" y="69"/>
                    <a:pt x="9" y="71"/>
                  </a:cubicBezTo>
                  <a:cubicBezTo>
                    <a:pt x="9" y="81"/>
                    <a:pt x="20" y="87"/>
                    <a:pt x="29" y="91"/>
                  </a:cubicBezTo>
                  <a:cubicBezTo>
                    <a:pt x="32" y="93"/>
                    <a:pt x="34" y="94"/>
                    <a:pt x="36" y="95"/>
                  </a:cubicBezTo>
                  <a:lnTo>
                    <a:pt x="39" y="95"/>
                  </a:lnTo>
                  <a:cubicBezTo>
                    <a:pt x="38" y="92"/>
                    <a:pt x="38" y="90"/>
                    <a:pt x="37" y="88"/>
                  </a:cubicBezTo>
                  <a:cubicBezTo>
                    <a:pt x="36" y="82"/>
                    <a:pt x="35" y="77"/>
                    <a:pt x="35" y="68"/>
                  </a:cubicBezTo>
                  <a:cubicBezTo>
                    <a:pt x="35" y="45"/>
                    <a:pt x="43" y="38"/>
                    <a:pt x="52" y="30"/>
                  </a:cubicBezTo>
                  <a:cubicBezTo>
                    <a:pt x="54" y="28"/>
                    <a:pt x="56" y="26"/>
                    <a:pt x="59" y="24"/>
                  </a:cubicBezTo>
                  <a:cubicBezTo>
                    <a:pt x="58" y="23"/>
                    <a:pt x="57" y="22"/>
                    <a:pt x="57" y="21"/>
                  </a:cubicBezTo>
                  <a:lnTo>
                    <a:pt x="57" y="20"/>
                  </a:lnTo>
                  <a:lnTo>
                    <a:pt x="58" y="20"/>
                  </a:lnTo>
                  <a:cubicBezTo>
                    <a:pt x="61" y="20"/>
                    <a:pt x="64" y="18"/>
                    <a:pt x="65" y="18"/>
                  </a:cubicBezTo>
                  <a:cubicBezTo>
                    <a:pt x="64" y="17"/>
                    <a:pt x="63" y="16"/>
                    <a:pt x="62" y="15"/>
                  </a:cubicBezTo>
                  <a:cubicBezTo>
                    <a:pt x="60" y="12"/>
                    <a:pt x="58" y="10"/>
                    <a:pt x="5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1" name="Freeform 1236">
              <a:extLst>
                <a:ext uri="{FF2B5EF4-FFF2-40B4-BE49-F238E27FC236}">
                  <a16:creationId xmlns:a16="http://schemas.microsoft.com/office/drawing/2014/main" xmlns="" id="{BD893AE9-3865-43B7-90D4-E6D56E9B7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3477" y="4457704"/>
              <a:ext cx="1880" cy="7518"/>
            </a:xfrm>
            <a:custGeom>
              <a:avLst/>
              <a:gdLst>
                <a:gd name="T0" fmla="*/ 2 w 5"/>
                <a:gd name="T1" fmla="*/ 14 h 14"/>
                <a:gd name="T2" fmla="*/ 3 w 5"/>
                <a:gd name="T3" fmla="*/ 14 h 14"/>
                <a:gd name="T4" fmla="*/ 5 w 5"/>
                <a:gd name="T5" fmla="*/ 14 h 14"/>
                <a:gd name="T6" fmla="*/ 5 w 5"/>
                <a:gd name="T7" fmla="*/ 6 h 14"/>
                <a:gd name="T8" fmla="*/ 2 w 5"/>
                <a:gd name="T9" fmla="*/ 0 h 14"/>
                <a:gd name="T10" fmla="*/ 0 w 5"/>
                <a:gd name="T11" fmla="*/ 0 h 14"/>
                <a:gd name="T12" fmla="*/ 0 w 5"/>
                <a:gd name="T13" fmla="*/ 2 h 14"/>
                <a:gd name="T14" fmla="*/ 1 w 5"/>
                <a:gd name="T15" fmla="*/ 7 h 14"/>
                <a:gd name="T16" fmla="*/ 3 w 5"/>
                <a:gd name="T17" fmla="*/ 11 h 14"/>
                <a:gd name="T18" fmla="*/ 3 w 5"/>
                <a:gd name="T19" fmla="*/ 13 h 14"/>
                <a:gd name="T20" fmla="*/ 2 w 5"/>
                <a:gd name="T2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14">
                  <a:moveTo>
                    <a:pt x="2" y="14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5" y="14"/>
                    <a:pt x="5" y="14"/>
                    <a:pt x="5" y="14"/>
                  </a:cubicBezTo>
                  <a:lnTo>
                    <a:pt x="5" y="6"/>
                  </a:lnTo>
                  <a:cubicBezTo>
                    <a:pt x="5" y="1"/>
                    <a:pt x="4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0" y="5"/>
                    <a:pt x="1" y="7"/>
                  </a:cubicBezTo>
                  <a:cubicBezTo>
                    <a:pt x="2" y="8"/>
                    <a:pt x="3" y="10"/>
                    <a:pt x="3" y="11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3" y="14"/>
                    <a:pt x="2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2" name="Freeform 1237">
              <a:extLst>
                <a:ext uri="{FF2B5EF4-FFF2-40B4-BE49-F238E27FC236}">
                  <a16:creationId xmlns:a16="http://schemas.microsoft.com/office/drawing/2014/main" xmlns="" id="{BFB2023A-7489-4174-8C92-56F863069D4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7982" y="4324262"/>
              <a:ext cx="7518" cy="3759"/>
            </a:xfrm>
            <a:custGeom>
              <a:avLst/>
              <a:gdLst>
                <a:gd name="T0" fmla="*/ 18 w 18"/>
                <a:gd name="T1" fmla="*/ 9 h 9"/>
                <a:gd name="T2" fmla="*/ 17 w 18"/>
                <a:gd name="T3" fmla="*/ 3 h 9"/>
                <a:gd name="T4" fmla="*/ 14 w 18"/>
                <a:gd name="T5" fmla="*/ 2 h 9"/>
                <a:gd name="T6" fmla="*/ 3 w 18"/>
                <a:gd name="T7" fmla="*/ 2 h 9"/>
                <a:gd name="T8" fmla="*/ 2 w 18"/>
                <a:gd name="T9" fmla="*/ 1 h 9"/>
                <a:gd name="T10" fmla="*/ 0 w 18"/>
                <a:gd name="T11" fmla="*/ 0 h 9"/>
                <a:gd name="T12" fmla="*/ 0 w 18"/>
                <a:gd name="T13" fmla="*/ 0 h 9"/>
                <a:gd name="T14" fmla="*/ 0 w 18"/>
                <a:gd name="T15" fmla="*/ 1 h 9"/>
                <a:gd name="T16" fmla="*/ 0 w 18"/>
                <a:gd name="T17" fmla="*/ 2 h 9"/>
                <a:gd name="T18" fmla="*/ 4 w 18"/>
                <a:gd name="T19" fmla="*/ 6 h 9"/>
                <a:gd name="T20" fmla="*/ 7 w 18"/>
                <a:gd name="T21" fmla="*/ 6 h 9"/>
                <a:gd name="T22" fmla="*/ 11 w 18"/>
                <a:gd name="T23" fmla="*/ 6 h 9"/>
                <a:gd name="T24" fmla="*/ 15 w 18"/>
                <a:gd name="T25" fmla="*/ 6 h 9"/>
                <a:gd name="T26" fmla="*/ 15 w 18"/>
                <a:gd name="T27" fmla="*/ 7 h 9"/>
                <a:gd name="T28" fmla="*/ 18 w 18"/>
                <a:gd name="T2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9">
                  <a:moveTo>
                    <a:pt x="18" y="9"/>
                  </a:moveTo>
                  <a:cubicBezTo>
                    <a:pt x="18" y="8"/>
                    <a:pt x="17" y="6"/>
                    <a:pt x="17" y="3"/>
                  </a:cubicBezTo>
                  <a:cubicBezTo>
                    <a:pt x="16" y="3"/>
                    <a:pt x="15" y="2"/>
                    <a:pt x="14" y="2"/>
                  </a:cubicBezTo>
                  <a:lnTo>
                    <a:pt x="3" y="2"/>
                  </a:lnTo>
                  <a:cubicBezTo>
                    <a:pt x="3" y="1"/>
                    <a:pt x="2" y="1"/>
                    <a:pt x="2" y="1"/>
                  </a:cubicBezTo>
                  <a:cubicBezTo>
                    <a:pt x="1" y="1"/>
                    <a:pt x="1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5"/>
                    <a:pt x="2" y="6"/>
                    <a:pt x="4" y="6"/>
                  </a:cubicBezTo>
                  <a:cubicBezTo>
                    <a:pt x="5" y="6"/>
                    <a:pt x="6" y="6"/>
                    <a:pt x="7" y="6"/>
                  </a:cubicBezTo>
                  <a:cubicBezTo>
                    <a:pt x="9" y="6"/>
                    <a:pt x="10" y="6"/>
                    <a:pt x="11" y="6"/>
                  </a:cubicBezTo>
                  <a:lnTo>
                    <a:pt x="15" y="6"/>
                  </a:lnTo>
                  <a:lnTo>
                    <a:pt x="15" y="7"/>
                  </a:lnTo>
                  <a:cubicBezTo>
                    <a:pt x="15" y="8"/>
                    <a:pt x="16" y="9"/>
                    <a:pt x="1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3" name="Freeform 1238">
              <a:extLst>
                <a:ext uri="{FF2B5EF4-FFF2-40B4-BE49-F238E27FC236}">
                  <a16:creationId xmlns:a16="http://schemas.microsoft.com/office/drawing/2014/main" xmlns="" id="{2F377154-37CE-4216-B772-B9255674A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9861" y="4326141"/>
              <a:ext cx="11277" cy="9398"/>
            </a:xfrm>
            <a:custGeom>
              <a:avLst/>
              <a:gdLst>
                <a:gd name="T0" fmla="*/ 18 w 30"/>
                <a:gd name="T1" fmla="*/ 11 h 18"/>
                <a:gd name="T2" fmla="*/ 24 w 30"/>
                <a:gd name="T3" fmla="*/ 11 h 18"/>
                <a:gd name="T4" fmla="*/ 26 w 30"/>
                <a:gd name="T5" fmla="*/ 11 h 18"/>
                <a:gd name="T6" fmla="*/ 27 w 30"/>
                <a:gd name="T7" fmla="*/ 11 h 18"/>
                <a:gd name="T8" fmla="*/ 30 w 30"/>
                <a:gd name="T9" fmla="*/ 9 h 18"/>
                <a:gd name="T10" fmla="*/ 30 w 30"/>
                <a:gd name="T11" fmla="*/ 8 h 18"/>
                <a:gd name="T12" fmla="*/ 26 w 30"/>
                <a:gd name="T13" fmla="*/ 5 h 18"/>
                <a:gd name="T14" fmla="*/ 26 w 30"/>
                <a:gd name="T15" fmla="*/ 2 h 18"/>
                <a:gd name="T16" fmla="*/ 26 w 30"/>
                <a:gd name="T17" fmla="*/ 0 h 18"/>
                <a:gd name="T18" fmla="*/ 25 w 30"/>
                <a:gd name="T19" fmla="*/ 0 h 18"/>
                <a:gd name="T20" fmla="*/ 21 w 30"/>
                <a:gd name="T21" fmla="*/ 5 h 18"/>
                <a:gd name="T22" fmla="*/ 15 w 30"/>
                <a:gd name="T23" fmla="*/ 10 h 18"/>
                <a:gd name="T24" fmla="*/ 11 w 30"/>
                <a:gd name="T25" fmla="*/ 9 h 18"/>
                <a:gd name="T26" fmla="*/ 9 w 30"/>
                <a:gd name="T27" fmla="*/ 7 h 18"/>
                <a:gd name="T28" fmla="*/ 8 w 30"/>
                <a:gd name="T29" fmla="*/ 8 h 18"/>
                <a:gd name="T30" fmla="*/ 4 w 30"/>
                <a:gd name="T31" fmla="*/ 10 h 18"/>
                <a:gd name="T32" fmla="*/ 0 w 30"/>
                <a:gd name="T33" fmla="*/ 9 h 18"/>
                <a:gd name="T34" fmla="*/ 0 w 30"/>
                <a:gd name="T35" fmla="*/ 12 h 18"/>
                <a:gd name="T36" fmla="*/ 2 w 30"/>
                <a:gd name="T37" fmla="*/ 18 h 18"/>
                <a:gd name="T38" fmla="*/ 7 w 30"/>
                <a:gd name="T39" fmla="*/ 15 h 18"/>
                <a:gd name="T40" fmla="*/ 10 w 30"/>
                <a:gd name="T41" fmla="*/ 13 h 18"/>
                <a:gd name="T42" fmla="*/ 12 w 30"/>
                <a:gd name="T43" fmla="*/ 14 h 18"/>
                <a:gd name="T44" fmla="*/ 13 w 30"/>
                <a:gd name="T45" fmla="*/ 14 h 18"/>
                <a:gd name="T46" fmla="*/ 14 w 30"/>
                <a:gd name="T47" fmla="*/ 13 h 18"/>
                <a:gd name="T48" fmla="*/ 18 w 30"/>
                <a:gd name="T49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0" h="18">
                  <a:moveTo>
                    <a:pt x="18" y="11"/>
                  </a:moveTo>
                  <a:lnTo>
                    <a:pt x="24" y="11"/>
                  </a:lnTo>
                  <a:cubicBezTo>
                    <a:pt x="25" y="11"/>
                    <a:pt x="25" y="11"/>
                    <a:pt x="26" y="11"/>
                  </a:cubicBezTo>
                  <a:lnTo>
                    <a:pt x="27" y="11"/>
                  </a:lnTo>
                  <a:cubicBezTo>
                    <a:pt x="28" y="11"/>
                    <a:pt x="28" y="11"/>
                    <a:pt x="30" y="9"/>
                  </a:cubicBezTo>
                  <a:lnTo>
                    <a:pt x="30" y="8"/>
                  </a:lnTo>
                  <a:cubicBezTo>
                    <a:pt x="28" y="8"/>
                    <a:pt x="26" y="8"/>
                    <a:pt x="26" y="5"/>
                  </a:cubicBezTo>
                  <a:cubicBezTo>
                    <a:pt x="26" y="3"/>
                    <a:pt x="26" y="2"/>
                    <a:pt x="26" y="2"/>
                  </a:cubicBezTo>
                  <a:cubicBezTo>
                    <a:pt x="26" y="1"/>
                    <a:pt x="26" y="1"/>
                    <a:pt x="26" y="0"/>
                  </a:cubicBezTo>
                  <a:lnTo>
                    <a:pt x="25" y="0"/>
                  </a:lnTo>
                  <a:cubicBezTo>
                    <a:pt x="23" y="0"/>
                    <a:pt x="22" y="2"/>
                    <a:pt x="21" y="5"/>
                  </a:cubicBezTo>
                  <a:cubicBezTo>
                    <a:pt x="19" y="7"/>
                    <a:pt x="18" y="10"/>
                    <a:pt x="15" y="10"/>
                  </a:cubicBezTo>
                  <a:cubicBezTo>
                    <a:pt x="13" y="10"/>
                    <a:pt x="12" y="9"/>
                    <a:pt x="11" y="9"/>
                  </a:cubicBezTo>
                  <a:cubicBezTo>
                    <a:pt x="10" y="8"/>
                    <a:pt x="10" y="7"/>
                    <a:pt x="9" y="7"/>
                  </a:cubicBezTo>
                  <a:cubicBezTo>
                    <a:pt x="9" y="7"/>
                    <a:pt x="8" y="8"/>
                    <a:pt x="8" y="8"/>
                  </a:cubicBezTo>
                  <a:cubicBezTo>
                    <a:pt x="7" y="9"/>
                    <a:pt x="6" y="10"/>
                    <a:pt x="4" y="10"/>
                  </a:cubicBezTo>
                  <a:cubicBezTo>
                    <a:pt x="3" y="10"/>
                    <a:pt x="1" y="10"/>
                    <a:pt x="0" y="9"/>
                  </a:cubicBezTo>
                  <a:cubicBezTo>
                    <a:pt x="0" y="10"/>
                    <a:pt x="0" y="11"/>
                    <a:pt x="0" y="12"/>
                  </a:cubicBezTo>
                  <a:cubicBezTo>
                    <a:pt x="0" y="18"/>
                    <a:pt x="0" y="18"/>
                    <a:pt x="2" y="18"/>
                  </a:cubicBezTo>
                  <a:cubicBezTo>
                    <a:pt x="4" y="18"/>
                    <a:pt x="6" y="16"/>
                    <a:pt x="7" y="15"/>
                  </a:cubicBezTo>
                  <a:cubicBezTo>
                    <a:pt x="8" y="14"/>
                    <a:pt x="9" y="13"/>
                    <a:pt x="10" y="13"/>
                  </a:cubicBezTo>
                  <a:cubicBezTo>
                    <a:pt x="11" y="13"/>
                    <a:pt x="11" y="13"/>
                    <a:pt x="12" y="14"/>
                  </a:cubicBezTo>
                  <a:cubicBezTo>
                    <a:pt x="12" y="14"/>
                    <a:pt x="13" y="14"/>
                    <a:pt x="13" y="14"/>
                  </a:cubicBezTo>
                  <a:cubicBezTo>
                    <a:pt x="13" y="14"/>
                    <a:pt x="14" y="14"/>
                    <a:pt x="14" y="13"/>
                  </a:cubicBezTo>
                  <a:cubicBezTo>
                    <a:pt x="15" y="13"/>
                    <a:pt x="16" y="11"/>
                    <a:pt x="1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4" name="Freeform 1239">
              <a:extLst>
                <a:ext uri="{FF2B5EF4-FFF2-40B4-BE49-F238E27FC236}">
                  <a16:creationId xmlns:a16="http://schemas.microsoft.com/office/drawing/2014/main" xmlns="" id="{16F303FB-465B-42C4-AB3B-2FAD638D12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138" y="4337418"/>
              <a:ext cx="1880" cy="3759"/>
            </a:xfrm>
            <a:custGeom>
              <a:avLst/>
              <a:gdLst>
                <a:gd name="T0" fmla="*/ 6 w 6"/>
                <a:gd name="T1" fmla="*/ 0 h 8"/>
                <a:gd name="T2" fmla="*/ 6 w 6"/>
                <a:gd name="T3" fmla="*/ 0 h 8"/>
                <a:gd name="T4" fmla="*/ 4 w 6"/>
                <a:gd name="T5" fmla="*/ 1 h 8"/>
                <a:gd name="T6" fmla="*/ 3 w 6"/>
                <a:gd name="T7" fmla="*/ 1 h 8"/>
                <a:gd name="T8" fmla="*/ 0 w 6"/>
                <a:gd name="T9" fmla="*/ 5 h 8"/>
                <a:gd name="T10" fmla="*/ 2 w 6"/>
                <a:gd name="T11" fmla="*/ 8 h 8"/>
                <a:gd name="T12" fmla="*/ 3 w 6"/>
                <a:gd name="T13" fmla="*/ 8 h 8"/>
                <a:gd name="T14" fmla="*/ 4 w 6"/>
                <a:gd name="T15" fmla="*/ 8 h 8"/>
                <a:gd name="T16" fmla="*/ 5 w 6"/>
                <a:gd name="T17" fmla="*/ 3 h 8"/>
                <a:gd name="T18" fmla="*/ 6 w 6"/>
                <a:gd name="T19" fmla="*/ 0 h 8"/>
                <a:gd name="T20" fmla="*/ 6 w 6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8"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4" y="0"/>
                    <a:pt x="4" y="1"/>
                  </a:cubicBezTo>
                  <a:lnTo>
                    <a:pt x="3" y="1"/>
                  </a:lnTo>
                  <a:cubicBezTo>
                    <a:pt x="1" y="2"/>
                    <a:pt x="0" y="3"/>
                    <a:pt x="0" y="5"/>
                  </a:cubicBezTo>
                  <a:cubicBezTo>
                    <a:pt x="0" y="7"/>
                    <a:pt x="1" y="7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lnTo>
                    <a:pt x="4" y="8"/>
                  </a:lnTo>
                  <a:cubicBezTo>
                    <a:pt x="4" y="6"/>
                    <a:pt x="5" y="4"/>
                    <a:pt x="5" y="3"/>
                  </a:cubicBezTo>
                  <a:cubicBezTo>
                    <a:pt x="6" y="2"/>
                    <a:pt x="6" y="1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5" name="Freeform 1240">
              <a:extLst>
                <a:ext uri="{FF2B5EF4-FFF2-40B4-BE49-F238E27FC236}">
                  <a16:creationId xmlns:a16="http://schemas.microsoft.com/office/drawing/2014/main" xmlns="" id="{C6498A15-38A8-45FE-9623-2DA42E3E448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9330" y="4341177"/>
              <a:ext cx="5639" cy="3759"/>
            </a:xfrm>
            <a:custGeom>
              <a:avLst/>
              <a:gdLst>
                <a:gd name="T0" fmla="*/ 12 w 15"/>
                <a:gd name="T1" fmla="*/ 0 h 12"/>
                <a:gd name="T2" fmla="*/ 12 w 15"/>
                <a:gd name="T3" fmla="*/ 3 h 12"/>
                <a:gd name="T4" fmla="*/ 5 w 15"/>
                <a:gd name="T5" fmla="*/ 6 h 12"/>
                <a:gd name="T6" fmla="*/ 0 w 15"/>
                <a:gd name="T7" fmla="*/ 8 h 12"/>
                <a:gd name="T8" fmla="*/ 5 w 15"/>
                <a:gd name="T9" fmla="*/ 12 h 12"/>
                <a:gd name="T10" fmla="*/ 15 w 15"/>
                <a:gd name="T11" fmla="*/ 2 h 12"/>
                <a:gd name="T12" fmla="*/ 12 w 15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2">
                  <a:moveTo>
                    <a:pt x="12" y="0"/>
                  </a:moveTo>
                  <a:lnTo>
                    <a:pt x="12" y="3"/>
                  </a:lnTo>
                  <a:cubicBezTo>
                    <a:pt x="11" y="6"/>
                    <a:pt x="8" y="6"/>
                    <a:pt x="5" y="6"/>
                  </a:cubicBezTo>
                  <a:cubicBezTo>
                    <a:pt x="1" y="6"/>
                    <a:pt x="0" y="6"/>
                    <a:pt x="0" y="8"/>
                  </a:cubicBezTo>
                  <a:cubicBezTo>
                    <a:pt x="0" y="11"/>
                    <a:pt x="1" y="12"/>
                    <a:pt x="5" y="12"/>
                  </a:cubicBezTo>
                  <a:cubicBezTo>
                    <a:pt x="13" y="12"/>
                    <a:pt x="15" y="8"/>
                    <a:pt x="15" y="2"/>
                  </a:cubicBezTo>
                  <a:cubicBezTo>
                    <a:pt x="15" y="1"/>
                    <a:pt x="14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6" name="Freeform 1241">
              <a:extLst>
                <a:ext uri="{FF2B5EF4-FFF2-40B4-BE49-F238E27FC236}">
                  <a16:creationId xmlns:a16="http://schemas.microsoft.com/office/drawing/2014/main" xmlns="" id="{6AFDE9CB-748D-40D5-B8C3-DC19A47CEC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8054" y="4341177"/>
              <a:ext cx="7518" cy="5639"/>
            </a:xfrm>
            <a:custGeom>
              <a:avLst/>
              <a:gdLst>
                <a:gd name="T0" fmla="*/ 11 w 17"/>
                <a:gd name="T1" fmla="*/ 4 h 15"/>
                <a:gd name="T2" fmla="*/ 7 w 17"/>
                <a:gd name="T3" fmla="*/ 1 h 15"/>
                <a:gd name="T4" fmla="*/ 6 w 17"/>
                <a:gd name="T5" fmla="*/ 0 h 15"/>
                <a:gd name="T6" fmla="*/ 4 w 17"/>
                <a:gd name="T7" fmla="*/ 0 h 15"/>
                <a:gd name="T8" fmla="*/ 0 w 17"/>
                <a:gd name="T9" fmla="*/ 10 h 15"/>
                <a:gd name="T10" fmla="*/ 8 w 17"/>
                <a:gd name="T11" fmla="*/ 15 h 15"/>
                <a:gd name="T12" fmla="*/ 15 w 17"/>
                <a:gd name="T13" fmla="*/ 12 h 15"/>
                <a:gd name="T14" fmla="*/ 16 w 17"/>
                <a:gd name="T15" fmla="*/ 3 h 15"/>
                <a:gd name="T16" fmla="*/ 14 w 17"/>
                <a:gd name="T17" fmla="*/ 3 h 15"/>
                <a:gd name="T18" fmla="*/ 11 w 17"/>
                <a:gd name="T19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5">
                  <a:moveTo>
                    <a:pt x="11" y="4"/>
                  </a:moveTo>
                  <a:cubicBezTo>
                    <a:pt x="9" y="4"/>
                    <a:pt x="8" y="2"/>
                    <a:pt x="7" y="1"/>
                  </a:cubicBezTo>
                  <a:cubicBezTo>
                    <a:pt x="7" y="1"/>
                    <a:pt x="6" y="1"/>
                    <a:pt x="6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3" y="0"/>
                    <a:pt x="0" y="7"/>
                    <a:pt x="0" y="10"/>
                  </a:cubicBezTo>
                  <a:cubicBezTo>
                    <a:pt x="0" y="13"/>
                    <a:pt x="4" y="15"/>
                    <a:pt x="8" y="15"/>
                  </a:cubicBezTo>
                  <a:cubicBezTo>
                    <a:pt x="11" y="15"/>
                    <a:pt x="14" y="14"/>
                    <a:pt x="15" y="12"/>
                  </a:cubicBezTo>
                  <a:cubicBezTo>
                    <a:pt x="17" y="10"/>
                    <a:pt x="17" y="7"/>
                    <a:pt x="16" y="3"/>
                  </a:cubicBezTo>
                  <a:cubicBezTo>
                    <a:pt x="16" y="3"/>
                    <a:pt x="15" y="3"/>
                    <a:pt x="14" y="3"/>
                  </a:cubicBezTo>
                  <a:cubicBezTo>
                    <a:pt x="13" y="3"/>
                    <a:pt x="12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7" name="Freeform 1242">
              <a:extLst>
                <a:ext uri="{FF2B5EF4-FFF2-40B4-BE49-F238E27FC236}">
                  <a16:creationId xmlns:a16="http://schemas.microsoft.com/office/drawing/2014/main" xmlns="" id="{B0B775DB-1F68-4528-BC29-9583F1FACE9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2415" y="4343057"/>
              <a:ext cx="3759" cy="5639"/>
            </a:xfrm>
            <a:custGeom>
              <a:avLst/>
              <a:gdLst>
                <a:gd name="T0" fmla="*/ 10 w 11"/>
                <a:gd name="T1" fmla="*/ 2 h 11"/>
                <a:gd name="T2" fmla="*/ 8 w 11"/>
                <a:gd name="T3" fmla="*/ 1 h 11"/>
                <a:gd name="T4" fmla="*/ 7 w 11"/>
                <a:gd name="T5" fmla="*/ 0 h 11"/>
                <a:gd name="T6" fmla="*/ 0 w 11"/>
                <a:gd name="T7" fmla="*/ 8 h 11"/>
                <a:gd name="T8" fmla="*/ 1 w 11"/>
                <a:gd name="T9" fmla="*/ 11 h 11"/>
                <a:gd name="T10" fmla="*/ 5 w 11"/>
                <a:gd name="T11" fmla="*/ 9 h 11"/>
                <a:gd name="T12" fmla="*/ 10 w 11"/>
                <a:gd name="T13" fmla="*/ 6 h 11"/>
                <a:gd name="T14" fmla="*/ 11 w 11"/>
                <a:gd name="T15" fmla="*/ 5 h 11"/>
                <a:gd name="T16" fmla="*/ 11 w 11"/>
                <a:gd name="T17" fmla="*/ 2 h 11"/>
                <a:gd name="T18" fmla="*/ 10 w 11"/>
                <a:gd name="T1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11">
                  <a:moveTo>
                    <a:pt x="10" y="2"/>
                  </a:moveTo>
                  <a:cubicBezTo>
                    <a:pt x="9" y="2"/>
                    <a:pt x="8" y="1"/>
                    <a:pt x="8" y="1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4" y="0"/>
                    <a:pt x="0" y="7"/>
                    <a:pt x="0" y="8"/>
                  </a:cubicBezTo>
                  <a:cubicBezTo>
                    <a:pt x="0" y="10"/>
                    <a:pt x="0" y="11"/>
                    <a:pt x="1" y="11"/>
                  </a:cubicBezTo>
                  <a:cubicBezTo>
                    <a:pt x="2" y="11"/>
                    <a:pt x="4" y="10"/>
                    <a:pt x="5" y="9"/>
                  </a:cubicBezTo>
                  <a:cubicBezTo>
                    <a:pt x="6" y="8"/>
                    <a:pt x="8" y="6"/>
                    <a:pt x="10" y="6"/>
                  </a:cubicBezTo>
                  <a:cubicBezTo>
                    <a:pt x="10" y="6"/>
                    <a:pt x="11" y="5"/>
                    <a:pt x="11" y="5"/>
                  </a:cubicBezTo>
                  <a:lnTo>
                    <a:pt x="11" y="2"/>
                  </a:lnTo>
                  <a:lnTo>
                    <a:pt x="1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8" name="Freeform 1243">
              <a:extLst>
                <a:ext uri="{FF2B5EF4-FFF2-40B4-BE49-F238E27FC236}">
                  <a16:creationId xmlns:a16="http://schemas.microsoft.com/office/drawing/2014/main" xmlns="" id="{C8684272-4F9F-431C-881D-42D5FDE17E6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8656" y="4343057"/>
              <a:ext cx="3759" cy="3759"/>
            </a:xfrm>
            <a:custGeom>
              <a:avLst/>
              <a:gdLst>
                <a:gd name="T0" fmla="*/ 9 w 9"/>
                <a:gd name="T1" fmla="*/ 0 h 8"/>
                <a:gd name="T2" fmla="*/ 8 w 9"/>
                <a:gd name="T3" fmla="*/ 0 h 8"/>
                <a:gd name="T4" fmla="*/ 8 w 9"/>
                <a:gd name="T5" fmla="*/ 0 h 8"/>
                <a:gd name="T6" fmla="*/ 8 w 9"/>
                <a:gd name="T7" fmla="*/ 0 h 8"/>
                <a:gd name="T8" fmla="*/ 0 w 9"/>
                <a:gd name="T9" fmla="*/ 6 h 8"/>
                <a:gd name="T10" fmla="*/ 1 w 9"/>
                <a:gd name="T11" fmla="*/ 8 h 8"/>
                <a:gd name="T12" fmla="*/ 9 w 9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8">
                  <a:moveTo>
                    <a:pt x="9" y="0"/>
                  </a:moveTo>
                  <a:cubicBezTo>
                    <a:pt x="9" y="0"/>
                    <a:pt x="8" y="0"/>
                    <a:pt x="8" y="0"/>
                  </a:cubicBezTo>
                  <a:lnTo>
                    <a:pt x="8" y="0"/>
                  </a:ln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0" y="4"/>
                    <a:pt x="0" y="6"/>
                  </a:cubicBezTo>
                  <a:cubicBezTo>
                    <a:pt x="0" y="7"/>
                    <a:pt x="1" y="8"/>
                    <a:pt x="1" y="8"/>
                  </a:cubicBezTo>
                  <a:cubicBezTo>
                    <a:pt x="3" y="7"/>
                    <a:pt x="8" y="2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9" name="Freeform 1244">
              <a:extLst>
                <a:ext uri="{FF2B5EF4-FFF2-40B4-BE49-F238E27FC236}">
                  <a16:creationId xmlns:a16="http://schemas.microsoft.com/office/drawing/2014/main" xmlns="" id="{72213B40-BC78-4A92-A977-72D19845E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4295" y="4350575"/>
              <a:ext cx="1880" cy="1880"/>
            </a:xfrm>
            <a:custGeom>
              <a:avLst/>
              <a:gdLst>
                <a:gd name="T0" fmla="*/ 1 w 3"/>
                <a:gd name="T1" fmla="*/ 3 h 3"/>
                <a:gd name="T2" fmla="*/ 3 w 3"/>
                <a:gd name="T3" fmla="*/ 1 h 3"/>
                <a:gd name="T4" fmla="*/ 2 w 3"/>
                <a:gd name="T5" fmla="*/ 1 h 3"/>
                <a:gd name="T6" fmla="*/ 2 w 3"/>
                <a:gd name="T7" fmla="*/ 0 h 3"/>
                <a:gd name="T8" fmla="*/ 0 w 3"/>
                <a:gd name="T9" fmla="*/ 1 h 3"/>
                <a:gd name="T10" fmla="*/ 1 w 3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2" y="3"/>
                    <a:pt x="3" y="3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0" name="Freeform 1245">
              <a:extLst>
                <a:ext uri="{FF2B5EF4-FFF2-40B4-BE49-F238E27FC236}">
                  <a16:creationId xmlns:a16="http://schemas.microsoft.com/office/drawing/2014/main" xmlns="" id="{1F775009-A143-43E2-A2D4-FA78A3B3FB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2415" y="4331780"/>
              <a:ext cx="3759" cy="7518"/>
            </a:xfrm>
            <a:custGeom>
              <a:avLst/>
              <a:gdLst>
                <a:gd name="T0" fmla="*/ 10 w 11"/>
                <a:gd name="T1" fmla="*/ 12 h 17"/>
                <a:gd name="T2" fmla="*/ 9 w 11"/>
                <a:gd name="T3" fmla="*/ 10 h 17"/>
                <a:gd name="T4" fmla="*/ 10 w 11"/>
                <a:gd name="T5" fmla="*/ 8 h 17"/>
                <a:gd name="T6" fmla="*/ 10 w 11"/>
                <a:gd name="T7" fmla="*/ 6 h 17"/>
                <a:gd name="T8" fmla="*/ 8 w 11"/>
                <a:gd name="T9" fmla="*/ 5 h 17"/>
                <a:gd name="T10" fmla="*/ 1 w 11"/>
                <a:gd name="T11" fmla="*/ 1 h 17"/>
                <a:gd name="T12" fmla="*/ 0 w 11"/>
                <a:gd name="T13" fmla="*/ 0 h 17"/>
                <a:gd name="T14" fmla="*/ 0 w 11"/>
                <a:gd name="T15" fmla="*/ 0 h 17"/>
                <a:gd name="T16" fmla="*/ 0 w 11"/>
                <a:gd name="T17" fmla="*/ 1 h 17"/>
                <a:gd name="T18" fmla="*/ 8 w 11"/>
                <a:gd name="T19" fmla="*/ 17 h 17"/>
                <a:gd name="T20" fmla="*/ 9 w 11"/>
                <a:gd name="T21" fmla="*/ 17 h 17"/>
                <a:gd name="T22" fmla="*/ 10 w 11"/>
                <a:gd name="T23" fmla="*/ 15 h 17"/>
                <a:gd name="T24" fmla="*/ 11 w 11"/>
                <a:gd name="T25" fmla="*/ 14 h 17"/>
                <a:gd name="T26" fmla="*/ 10 w 11"/>
                <a:gd name="T2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17">
                  <a:moveTo>
                    <a:pt x="10" y="12"/>
                  </a:moveTo>
                  <a:cubicBezTo>
                    <a:pt x="10" y="11"/>
                    <a:pt x="9" y="10"/>
                    <a:pt x="9" y="10"/>
                  </a:cubicBezTo>
                  <a:cubicBezTo>
                    <a:pt x="9" y="9"/>
                    <a:pt x="9" y="8"/>
                    <a:pt x="10" y="8"/>
                  </a:cubicBezTo>
                  <a:cubicBezTo>
                    <a:pt x="10" y="7"/>
                    <a:pt x="10" y="7"/>
                    <a:pt x="10" y="6"/>
                  </a:cubicBezTo>
                  <a:cubicBezTo>
                    <a:pt x="10" y="5"/>
                    <a:pt x="8" y="5"/>
                    <a:pt x="8" y="5"/>
                  </a:cubicBezTo>
                  <a:cubicBezTo>
                    <a:pt x="4" y="5"/>
                    <a:pt x="2" y="3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6"/>
                    <a:pt x="4" y="17"/>
                    <a:pt x="8" y="17"/>
                  </a:cubicBezTo>
                  <a:lnTo>
                    <a:pt x="9" y="17"/>
                  </a:lnTo>
                  <a:cubicBezTo>
                    <a:pt x="10" y="16"/>
                    <a:pt x="10" y="16"/>
                    <a:pt x="10" y="15"/>
                  </a:cubicBezTo>
                  <a:cubicBezTo>
                    <a:pt x="11" y="15"/>
                    <a:pt x="11" y="14"/>
                    <a:pt x="11" y="14"/>
                  </a:cubicBezTo>
                  <a:cubicBezTo>
                    <a:pt x="11" y="13"/>
                    <a:pt x="10" y="13"/>
                    <a:pt x="1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1" name="Freeform 1246">
              <a:extLst>
                <a:ext uri="{FF2B5EF4-FFF2-40B4-BE49-F238E27FC236}">
                  <a16:creationId xmlns:a16="http://schemas.microsoft.com/office/drawing/2014/main" xmlns="" id="{8E1B5289-E946-4A26-B5A5-E44C75CEAFE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6174" y="4328021"/>
              <a:ext cx="3759" cy="3759"/>
            </a:xfrm>
            <a:custGeom>
              <a:avLst/>
              <a:gdLst>
                <a:gd name="T0" fmla="*/ 5 w 10"/>
                <a:gd name="T1" fmla="*/ 6 h 6"/>
                <a:gd name="T2" fmla="*/ 6 w 10"/>
                <a:gd name="T3" fmla="*/ 4 h 6"/>
                <a:gd name="T4" fmla="*/ 8 w 10"/>
                <a:gd name="T5" fmla="*/ 2 h 6"/>
                <a:gd name="T6" fmla="*/ 10 w 10"/>
                <a:gd name="T7" fmla="*/ 2 h 6"/>
                <a:gd name="T8" fmla="*/ 6 w 10"/>
                <a:gd name="T9" fmla="*/ 0 h 6"/>
                <a:gd name="T10" fmla="*/ 0 w 10"/>
                <a:gd name="T11" fmla="*/ 0 h 6"/>
                <a:gd name="T12" fmla="*/ 0 w 10"/>
                <a:gd name="T13" fmla="*/ 1 h 6"/>
                <a:gd name="T14" fmla="*/ 5 w 10"/>
                <a:gd name="T1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6">
                  <a:moveTo>
                    <a:pt x="5" y="6"/>
                  </a:moveTo>
                  <a:cubicBezTo>
                    <a:pt x="5" y="6"/>
                    <a:pt x="6" y="5"/>
                    <a:pt x="6" y="4"/>
                  </a:cubicBezTo>
                  <a:cubicBezTo>
                    <a:pt x="6" y="3"/>
                    <a:pt x="7" y="2"/>
                    <a:pt x="8" y="2"/>
                  </a:cubicBezTo>
                  <a:lnTo>
                    <a:pt x="10" y="2"/>
                  </a:lnTo>
                  <a:cubicBezTo>
                    <a:pt x="9" y="2"/>
                    <a:pt x="7" y="1"/>
                    <a:pt x="6" y="0"/>
                  </a:cubicBezTo>
                  <a:lnTo>
                    <a:pt x="0" y="0"/>
                  </a:lnTo>
                  <a:lnTo>
                    <a:pt x="0" y="1"/>
                  </a:lnTo>
                  <a:cubicBezTo>
                    <a:pt x="0" y="3"/>
                    <a:pt x="2" y="6"/>
                    <a:pt x="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2" name="Freeform 1247">
              <a:extLst>
                <a:ext uri="{FF2B5EF4-FFF2-40B4-BE49-F238E27FC236}">
                  <a16:creationId xmlns:a16="http://schemas.microsoft.com/office/drawing/2014/main" xmlns="" id="{57FB4DDC-366D-41C4-848B-41747DE83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9933" y="4328021"/>
              <a:ext cx="1880" cy="1880"/>
            </a:xfrm>
            <a:custGeom>
              <a:avLst/>
              <a:gdLst>
                <a:gd name="T0" fmla="*/ 0 w 3"/>
                <a:gd name="T1" fmla="*/ 4 h 5"/>
                <a:gd name="T2" fmla="*/ 0 w 3"/>
                <a:gd name="T3" fmla="*/ 5 h 5"/>
                <a:gd name="T4" fmla="*/ 2 w 3"/>
                <a:gd name="T5" fmla="*/ 5 h 5"/>
                <a:gd name="T6" fmla="*/ 3 w 3"/>
                <a:gd name="T7" fmla="*/ 3 h 5"/>
                <a:gd name="T8" fmla="*/ 1 w 3"/>
                <a:gd name="T9" fmla="*/ 0 h 5"/>
                <a:gd name="T10" fmla="*/ 0 w 3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5">
                  <a:moveTo>
                    <a:pt x="0" y="4"/>
                  </a:moveTo>
                  <a:lnTo>
                    <a:pt x="0" y="5"/>
                  </a:lnTo>
                  <a:lnTo>
                    <a:pt x="2" y="5"/>
                  </a:lnTo>
                  <a:cubicBezTo>
                    <a:pt x="3" y="5"/>
                    <a:pt x="3" y="5"/>
                    <a:pt x="3" y="3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1" y="0"/>
                    <a:pt x="0" y="1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3" name="Freeform 1248">
              <a:extLst>
                <a:ext uri="{FF2B5EF4-FFF2-40B4-BE49-F238E27FC236}">
                  <a16:creationId xmlns:a16="http://schemas.microsoft.com/office/drawing/2014/main" xmlns="" id="{F1268FA5-4AAE-45B1-A871-84642B05CD9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3691" y="4337418"/>
              <a:ext cx="3759" cy="1880"/>
            </a:xfrm>
            <a:custGeom>
              <a:avLst/>
              <a:gdLst>
                <a:gd name="T0" fmla="*/ 6 w 6"/>
                <a:gd name="T1" fmla="*/ 1 h 3"/>
                <a:gd name="T2" fmla="*/ 6 w 6"/>
                <a:gd name="T3" fmla="*/ 0 h 3"/>
                <a:gd name="T4" fmla="*/ 6 w 6"/>
                <a:gd name="T5" fmla="*/ 0 h 3"/>
                <a:gd name="T6" fmla="*/ 0 w 6"/>
                <a:gd name="T7" fmla="*/ 0 h 3"/>
                <a:gd name="T8" fmla="*/ 0 w 6"/>
                <a:gd name="T9" fmla="*/ 0 h 3"/>
                <a:gd name="T10" fmla="*/ 3 w 6"/>
                <a:gd name="T11" fmla="*/ 3 h 3"/>
                <a:gd name="T12" fmla="*/ 6 w 6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3">
                  <a:moveTo>
                    <a:pt x="6" y="1"/>
                  </a:moveTo>
                  <a:cubicBezTo>
                    <a:pt x="6" y="1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0" y="0"/>
                  </a:lnTo>
                  <a:lnTo>
                    <a:pt x="0" y="0"/>
                  </a:lnTo>
                  <a:cubicBezTo>
                    <a:pt x="0" y="2"/>
                    <a:pt x="1" y="3"/>
                    <a:pt x="3" y="3"/>
                  </a:cubicBezTo>
                  <a:cubicBezTo>
                    <a:pt x="5" y="3"/>
                    <a:pt x="6" y="2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4" name="Freeform 1249">
              <a:extLst>
                <a:ext uri="{FF2B5EF4-FFF2-40B4-BE49-F238E27FC236}">
                  <a16:creationId xmlns:a16="http://schemas.microsoft.com/office/drawing/2014/main" xmlns="" id="{B947094E-F0B8-4C28-8388-599DA8B4B4E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3089" y="4329900"/>
              <a:ext cx="1880" cy="1880"/>
            </a:xfrm>
            <a:custGeom>
              <a:avLst/>
              <a:gdLst>
                <a:gd name="T0" fmla="*/ 1 w 3"/>
                <a:gd name="T1" fmla="*/ 7 h 7"/>
                <a:gd name="T2" fmla="*/ 3 w 3"/>
                <a:gd name="T3" fmla="*/ 2 h 7"/>
                <a:gd name="T4" fmla="*/ 0 w 3"/>
                <a:gd name="T5" fmla="*/ 0 h 7"/>
                <a:gd name="T6" fmla="*/ 0 w 3"/>
                <a:gd name="T7" fmla="*/ 2 h 7"/>
                <a:gd name="T8" fmla="*/ 1 w 3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1" y="7"/>
                  </a:moveTo>
                  <a:cubicBezTo>
                    <a:pt x="2" y="7"/>
                    <a:pt x="3" y="5"/>
                    <a:pt x="3" y="2"/>
                  </a:cubicBezTo>
                  <a:lnTo>
                    <a:pt x="0" y="0"/>
                  </a:lnTo>
                  <a:lnTo>
                    <a:pt x="0" y="2"/>
                  </a:lnTo>
                  <a:cubicBezTo>
                    <a:pt x="0" y="5"/>
                    <a:pt x="1" y="7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5" name="Freeform 1250">
              <a:extLst>
                <a:ext uri="{FF2B5EF4-FFF2-40B4-BE49-F238E27FC236}">
                  <a16:creationId xmlns:a16="http://schemas.microsoft.com/office/drawing/2014/main" xmlns="" id="{777F28BF-5FCC-415F-899D-EAEF8241D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5572" y="4324262"/>
              <a:ext cx="1880" cy="1880"/>
            </a:xfrm>
            <a:custGeom>
              <a:avLst/>
              <a:gdLst>
                <a:gd name="T0" fmla="*/ 5 w 5"/>
                <a:gd name="T1" fmla="*/ 2 h 3"/>
                <a:gd name="T2" fmla="*/ 4 w 5"/>
                <a:gd name="T3" fmla="*/ 1 h 3"/>
                <a:gd name="T4" fmla="*/ 3 w 5"/>
                <a:gd name="T5" fmla="*/ 0 h 3"/>
                <a:gd name="T6" fmla="*/ 2 w 5"/>
                <a:gd name="T7" fmla="*/ 0 h 3"/>
                <a:gd name="T8" fmla="*/ 0 w 5"/>
                <a:gd name="T9" fmla="*/ 2 h 3"/>
                <a:gd name="T10" fmla="*/ 3 w 5"/>
                <a:gd name="T11" fmla="*/ 3 h 3"/>
                <a:gd name="T12" fmla="*/ 5 w 5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3">
                  <a:moveTo>
                    <a:pt x="5" y="2"/>
                  </a:moveTo>
                  <a:cubicBezTo>
                    <a:pt x="5" y="1"/>
                    <a:pt x="5" y="1"/>
                    <a:pt x="4" y="1"/>
                  </a:cubicBezTo>
                  <a:cubicBezTo>
                    <a:pt x="4" y="1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1" y="2"/>
                    <a:pt x="2" y="3"/>
                    <a:pt x="3" y="3"/>
                  </a:cubicBezTo>
                  <a:cubicBezTo>
                    <a:pt x="4" y="3"/>
                    <a:pt x="5" y="3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6" name="Freeform 1251">
              <a:extLst>
                <a:ext uri="{FF2B5EF4-FFF2-40B4-BE49-F238E27FC236}">
                  <a16:creationId xmlns:a16="http://schemas.microsoft.com/office/drawing/2014/main" xmlns="" id="{B46EAE2A-089C-4BC3-A3DF-47BAF4B9A4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991" y="4350575"/>
              <a:ext cx="3759" cy="1880"/>
            </a:xfrm>
            <a:custGeom>
              <a:avLst/>
              <a:gdLst>
                <a:gd name="T0" fmla="*/ 3 w 6"/>
                <a:gd name="T1" fmla="*/ 0 h 4"/>
                <a:gd name="T2" fmla="*/ 0 w 6"/>
                <a:gd name="T3" fmla="*/ 1 h 4"/>
                <a:gd name="T4" fmla="*/ 4 w 6"/>
                <a:gd name="T5" fmla="*/ 4 h 4"/>
                <a:gd name="T6" fmla="*/ 5 w 6"/>
                <a:gd name="T7" fmla="*/ 3 h 4"/>
                <a:gd name="T8" fmla="*/ 6 w 6"/>
                <a:gd name="T9" fmla="*/ 2 h 4"/>
                <a:gd name="T10" fmla="*/ 3 w 6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4">
                  <a:moveTo>
                    <a:pt x="3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3"/>
                    <a:pt x="1" y="4"/>
                    <a:pt x="4" y="4"/>
                  </a:cubicBezTo>
                  <a:cubicBezTo>
                    <a:pt x="4" y="4"/>
                    <a:pt x="4" y="4"/>
                    <a:pt x="5" y="3"/>
                  </a:cubicBezTo>
                  <a:cubicBezTo>
                    <a:pt x="5" y="3"/>
                    <a:pt x="5" y="3"/>
                    <a:pt x="6" y="2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7" name="Freeform 1252">
              <a:extLst>
                <a:ext uri="{FF2B5EF4-FFF2-40B4-BE49-F238E27FC236}">
                  <a16:creationId xmlns:a16="http://schemas.microsoft.com/office/drawing/2014/main" xmlns="" id="{3D544A01-B74F-4441-9828-F65C3ECE433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0750" y="4369369"/>
              <a:ext cx="5639" cy="3759"/>
            </a:xfrm>
            <a:custGeom>
              <a:avLst/>
              <a:gdLst>
                <a:gd name="T0" fmla="*/ 10 w 14"/>
                <a:gd name="T1" fmla="*/ 12 h 12"/>
                <a:gd name="T2" fmla="*/ 14 w 14"/>
                <a:gd name="T3" fmla="*/ 5 h 12"/>
                <a:gd name="T4" fmla="*/ 4 w 14"/>
                <a:gd name="T5" fmla="*/ 0 h 12"/>
                <a:gd name="T6" fmla="*/ 2 w 14"/>
                <a:gd name="T7" fmla="*/ 0 h 12"/>
                <a:gd name="T8" fmla="*/ 1 w 14"/>
                <a:gd name="T9" fmla="*/ 1 h 12"/>
                <a:gd name="T10" fmla="*/ 1 w 14"/>
                <a:gd name="T11" fmla="*/ 3 h 12"/>
                <a:gd name="T12" fmla="*/ 1 w 14"/>
                <a:gd name="T13" fmla="*/ 5 h 12"/>
                <a:gd name="T14" fmla="*/ 7 w 14"/>
                <a:gd name="T15" fmla="*/ 9 h 12"/>
                <a:gd name="T16" fmla="*/ 8 w 14"/>
                <a:gd name="T17" fmla="*/ 9 h 12"/>
                <a:gd name="T18" fmla="*/ 8 w 14"/>
                <a:gd name="T19" fmla="*/ 10 h 12"/>
                <a:gd name="T20" fmla="*/ 10 w 14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2">
                  <a:moveTo>
                    <a:pt x="10" y="12"/>
                  </a:moveTo>
                  <a:cubicBezTo>
                    <a:pt x="11" y="12"/>
                    <a:pt x="13" y="8"/>
                    <a:pt x="14" y="5"/>
                  </a:cubicBezTo>
                  <a:cubicBezTo>
                    <a:pt x="14" y="2"/>
                    <a:pt x="7" y="0"/>
                    <a:pt x="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1" y="3"/>
                  </a:cubicBezTo>
                  <a:cubicBezTo>
                    <a:pt x="1" y="4"/>
                    <a:pt x="1" y="4"/>
                    <a:pt x="1" y="5"/>
                  </a:cubicBezTo>
                  <a:cubicBezTo>
                    <a:pt x="1" y="7"/>
                    <a:pt x="3" y="9"/>
                    <a:pt x="7" y="9"/>
                  </a:cubicBezTo>
                  <a:lnTo>
                    <a:pt x="8" y="9"/>
                  </a:lnTo>
                  <a:lnTo>
                    <a:pt x="8" y="10"/>
                  </a:lnTo>
                  <a:cubicBezTo>
                    <a:pt x="8" y="11"/>
                    <a:pt x="8" y="12"/>
                    <a:pt x="1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8" name="Freeform 1253">
              <a:extLst>
                <a:ext uri="{FF2B5EF4-FFF2-40B4-BE49-F238E27FC236}">
                  <a16:creationId xmlns:a16="http://schemas.microsoft.com/office/drawing/2014/main" xmlns="" id="{E7A59F45-15DE-4282-8FEF-ED211E08E84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0750" y="4348695"/>
              <a:ext cx="15036" cy="20675"/>
            </a:xfrm>
            <a:custGeom>
              <a:avLst/>
              <a:gdLst>
                <a:gd name="T0" fmla="*/ 3 w 35"/>
                <a:gd name="T1" fmla="*/ 37 h 46"/>
                <a:gd name="T2" fmla="*/ 5 w 35"/>
                <a:gd name="T3" fmla="*/ 37 h 46"/>
                <a:gd name="T4" fmla="*/ 9 w 35"/>
                <a:gd name="T5" fmla="*/ 42 h 46"/>
                <a:gd name="T6" fmla="*/ 13 w 35"/>
                <a:gd name="T7" fmla="*/ 46 h 46"/>
                <a:gd name="T8" fmla="*/ 19 w 35"/>
                <a:gd name="T9" fmla="*/ 43 h 46"/>
                <a:gd name="T10" fmla="*/ 24 w 35"/>
                <a:gd name="T11" fmla="*/ 39 h 46"/>
                <a:gd name="T12" fmla="*/ 26 w 35"/>
                <a:gd name="T13" fmla="*/ 38 h 46"/>
                <a:gd name="T14" fmla="*/ 35 w 35"/>
                <a:gd name="T15" fmla="*/ 34 h 46"/>
                <a:gd name="T16" fmla="*/ 33 w 35"/>
                <a:gd name="T17" fmla="*/ 31 h 46"/>
                <a:gd name="T18" fmla="*/ 30 w 35"/>
                <a:gd name="T19" fmla="*/ 26 h 46"/>
                <a:gd name="T20" fmla="*/ 32 w 35"/>
                <a:gd name="T21" fmla="*/ 22 h 46"/>
                <a:gd name="T22" fmla="*/ 35 w 35"/>
                <a:gd name="T23" fmla="*/ 17 h 46"/>
                <a:gd name="T24" fmla="*/ 30 w 35"/>
                <a:gd name="T25" fmla="*/ 12 h 46"/>
                <a:gd name="T26" fmla="*/ 25 w 35"/>
                <a:gd name="T27" fmla="*/ 6 h 46"/>
                <a:gd name="T28" fmla="*/ 21 w 35"/>
                <a:gd name="T29" fmla="*/ 0 h 46"/>
                <a:gd name="T30" fmla="*/ 20 w 35"/>
                <a:gd name="T31" fmla="*/ 2 h 46"/>
                <a:gd name="T32" fmla="*/ 20 w 35"/>
                <a:gd name="T33" fmla="*/ 3 h 46"/>
                <a:gd name="T34" fmla="*/ 20 w 35"/>
                <a:gd name="T35" fmla="*/ 3 h 46"/>
                <a:gd name="T36" fmla="*/ 14 w 35"/>
                <a:gd name="T37" fmla="*/ 8 h 46"/>
                <a:gd name="T38" fmla="*/ 14 w 35"/>
                <a:gd name="T39" fmla="*/ 8 h 46"/>
                <a:gd name="T40" fmla="*/ 13 w 35"/>
                <a:gd name="T41" fmla="*/ 8 h 46"/>
                <a:gd name="T42" fmla="*/ 6 w 35"/>
                <a:gd name="T43" fmla="*/ 14 h 46"/>
                <a:gd name="T44" fmla="*/ 8 w 35"/>
                <a:gd name="T45" fmla="*/ 17 h 46"/>
                <a:gd name="T46" fmla="*/ 10 w 35"/>
                <a:gd name="T47" fmla="*/ 20 h 46"/>
                <a:gd name="T48" fmla="*/ 3 w 35"/>
                <a:gd name="T49" fmla="*/ 30 h 46"/>
                <a:gd name="T50" fmla="*/ 3 w 35"/>
                <a:gd name="T51" fmla="*/ 33 h 46"/>
                <a:gd name="T52" fmla="*/ 2 w 35"/>
                <a:gd name="T53" fmla="*/ 33 h 46"/>
                <a:gd name="T54" fmla="*/ 0 w 35"/>
                <a:gd name="T55" fmla="*/ 35 h 46"/>
                <a:gd name="T56" fmla="*/ 3 w 35"/>
                <a:gd name="T57" fmla="*/ 3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5" h="46">
                  <a:moveTo>
                    <a:pt x="3" y="37"/>
                  </a:moveTo>
                  <a:cubicBezTo>
                    <a:pt x="4" y="37"/>
                    <a:pt x="5" y="37"/>
                    <a:pt x="5" y="37"/>
                  </a:cubicBezTo>
                  <a:cubicBezTo>
                    <a:pt x="7" y="39"/>
                    <a:pt x="8" y="40"/>
                    <a:pt x="9" y="42"/>
                  </a:cubicBezTo>
                  <a:cubicBezTo>
                    <a:pt x="10" y="44"/>
                    <a:pt x="11" y="46"/>
                    <a:pt x="13" y="46"/>
                  </a:cubicBezTo>
                  <a:cubicBezTo>
                    <a:pt x="16" y="46"/>
                    <a:pt x="17" y="44"/>
                    <a:pt x="19" y="43"/>
                  </a:cubicBezTo>
                  <a:cubicBezTo>
                    <a:pt x="20" y="41"/>
                    <a:pt x="22" y="40"/>
                    <a:pt x="24" y="39"/>
                  </a:cubicBezTo>
                  <a:cubicBezTo>
                    <a:pt x="25" y="39"/>
                    <a:pt x="25" y="39"/>
                    <a:pt x="26" y="38"/>
                  </a:cubicBezTo>
                  <a:cubicBezTo>
                    <a:pt x="29" y="38"/>
                    <a:pt x="35" y="37"/>
                    <a:pt x="35" y="34"/>
                  </a:cubicBezTo>
                  <a:cubicBezTo>
                    <a:pt x="35" y="33"/>
                    <a:pt x="34" y="32"/>
                    <a:pt x="33" y="31"/>
                  </a:cubicBezTo>
                  <a:cubicBezTo>
                    <a:pt x="31" y="30"/>
                    <a:pt x="30" y="28"/>
                    <a:pt x="30" y="26"/>
                  </a:cubicBezTo>
                  <a:cubicBezTo>
                    <a:pt x="30" y="24"/>
                    <a:pt x="31" y="23"/>
                    <a:pt x="32" y="22"/>
                  </a:cubicBezTo>
                  <a:cubicBezTo>
                    <a:pt x="34" y="20"/>
                    <a:pt x="35" y="19"/>
                    <a:pt x="35" y="17"/>
                  </a:cubicBezTo>
                  <a:cubicBezTo>
                    <a:pt x="35" y="14"/>
                    <a:pt x="32" y="12"/>
                    <a:pt x="30" y="12"/>
                  </a:cubicBezTo>
                  <a:cubicBezTo>
                    <a:pt x="28" y="12"/>
                    <a:pt x="26" y="9"/>
                    <a:pt x="25" y="6"/>
                  </a:cubicBezTo>
                  <a:cubicBezTo>
                    <a:pt x="24" y="4"/>
                    <a:pt x="23" y="0"/>
                    <a:pt x="21" y="0"/>
                  </a:cubicBezTo>
                  <a:cubicBezTo>
                    <a:pt x="21" y="0"/>
                    <a:pt x="20" y="0"/>
                    <a:pt x="20" y="2"/>
                  </a:cubicBezTo>
                  <a:lnTo>
                    <a:pt x="20" y="3"/>
                  </a:lnTo>
                  <a:lnTo>
                    <a:pt x="20" y="3"/>
                  </a:lnTo>
                  <a:cubicBezTo>
                    <a:pt x="18" y="4"/>
                    <a:pt x="15" y="7"/>
                    <a:pt x="14" y="8"/>
                  </a:cubicBezTo>
                  <a:lnTo>
                    <a:pt x="14" y="8"/>
                  </a:lnTo>
                  <a:lnTo>
                    <a:pt x="13" y="8"/>
                  </a:lnTo>
                  <a:cubicBezTo>
                    <a:pt x="11" y="8"/>
                    <a:pt x="6" y="12"/>
                    <a:pt x="6" y="14"/>
                  </a:cubicBezTo>
                  <a:cubicBezTo>
                    <a:pt x="6" y="15"/>
                    <a:pt x="7" y="16"/>
                    <a:pt x="8" y="17"/>
                  </a:cubicBezTo>
                  <a:cubicBezTo>
                    <a:pt x="9" y="18"/>
                    <a:pt x="10" y="18"/>
                    <a:pt x="10" y="20"/>
                  </a:cubicBezTo>
                  <a:cubicBezTo>
                    <a:pt x="10" y="23"/>
                    <a:pt x="7" y="29"/>
                    <a:pt x="3" y="30"/>
                  </a:cubicBezTo>
                  <a:lnTo>
                    <a:pt x="3" y="33"/>
                  </a:lnTo>
                  <a:lnTo>
                    <a:pt x="2" y="33"/>
                  </a:lnTo>
                  <a:cubicBezTo>
                    <a:pt x="1" y="34"/>
                    <a:pt x="0" y="34"/>
                    <a:pt x="0" y="35"/>
                  </a:cubicBezTo>
                  <a:cubicBezTo>
                    <a:pt x="0" y="36"/>
                    <a:pt x="1" y="36"/>
                    <a:pt x="3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9" name="Freeform 1254">
              <a:extLst>
                <a:ext uri="{FF2B5EF4-FFF2-40B4-BE49-F238E27FC236}">
                  <a16:creationId xmlns:a16="http://schemas.microsoft.com/office/drawing/2014/main" xmlns="" id="{FF24D4C9-E8DC-412B-85EB-3AB0383169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6388" y="4367489"/>
              <a:ext cx="18795" cy="18795"/>
            </a:xfrm>
            <a:custGeom>
              <a:avLst/>
              <a:gdLst>
                <a:gd name="T0" fmla="*/ 3 w 42"/>
                <a:gd name="T1" fmla="*/ 19 h 46"/>
                <a:gd name="T2" fmla="*/ 0 w 42"/>
                <a:gd name="T3" fmla="*/ 22 h 46"/>
                <a:gd name="T4" fmla="*/ 3 w 42"/>
                <a:gd name="T5" fmla="*/ 25 h 46"/>
                <a:gd name="T6" fmla="*/ 8 w 42"/>
                <a:gd name="T7" fmla="*/ 30 h 46"/>
                <a:gd name="T8" fmla="*/ 13 w 42"/>
                <a:gd name="T9" fmla="*/ 38 h 46"/>
                <a:gd name="T10" fmla="*/ 24 w 42"/>
                <a:gd name="T11" fmla="*/ 42 h 46"/>
                <a:gd name="T12" fmla="*/ 34 w 42"/>
                <a:gd name="T13" fmla="*/ 46 h 46"/>
                <a:gd name="T14" fmla="*/ 42 w 42"/>
                <a:gd name="T15" fmla="*/ 40 h 46"/>
                <a:gd name="T16" fmla="*/ 40 w 42"/>
                <a:gd name="T17" fmla="*/ 35 h 46"/>
                <a:gd name="T18" fmla="*/ 38 w 42"/>
                <a:gd name="T19" fmla="*/ 30 h 46"/>
                <a:gd name="T20" fmla="*/ 40 w 42"/>
                <a:gd name="T21" fmla="*/ 26 h 46"/>
                <a:gd name="T22" fmla="*/ 40 w 42"/>
                <a:gd name="T23" fmla="*/ 11 h 46"/>
                <a:gd name="T24" fmla="*/ 34 w 42"/>
                <a:gd name="T25" fmla="*/ 2 h 46"/>
                <a:gd name="T26" fmla="*/ 34 w 42"/>
                <a:gd name="T27" fmla="*/ 2 h 46"/>
                <a:gd name="T28" fmla="*/ 34 w 42"/>
                <a:gd name="T29" fmla="*/ 4 h 46"/>
                <a:gd name="T30" fmla="*/ 34 w 42"/>
                <a:gd name="T31" fmla="*/ 5 h 46"/>
                <a:gd name="T32" fmla="*/ 34 w 42"/>
                <a:gd name="T33" fmla="*/ 6 h 46"/>
                <a:gd name="T34" fmla="*/ 27 w 42"/>
                <a:gd name="T35" fmla="*/ 16 h 46"/>
                <a:gd name="T36" fmla="*/ 26 w 42"/>
                <a:gd name="T37" fmla="*/ 16 h 46"/>
                <a:gd name="T38" fmla="*/ 26 w 42"/>
                <a:gd name="T39" fmla="*/ 15 h 46"/>
                <a:gd name="T40" fmla="*/ 25 w 42"/>
                <a:gd name="T41" fmla="*/ 14 h 46"/>
                <a:gd name="T42" fmla="*/ 24 w 42"/>
                <a:gd name="T43" fmla="*/ 11 h 46"/>
                <a:gd name="T44" fmla="*/ 26 w 42"/>
                <a:gd name="T45" fmla="*/ 6 h 46"/>
                <a:gd name="T46" fmla="*/ 27 w 42"/>
                <a:gd name="T47" fmla="*/ 2 h 46"/>
                <a:gd name="T48" fmla="*/ 26 w 42"/>
                <a:gd name="T49" fmla="*/ 0 h 46"/>
                <a:gd name="T50" fmla="*/ 25 w 42"/>
                <a:gd name="T51" fmla="*/ 0 h 46"/>
                <a:gd name="T52" fmla="*/ 23 w 42"/>
                <a:gd name="T53" fmla="*/ 0 h 46"/>
                <a:gd name="T54" fmla="*/ 8 w 42"/>
                <a:gd name="T55" fmla="*/ 7 h 46"/>
                <a:gd name="T56" fmla="*/ 8 w 42"/>
                <a:gd name="T57" fmla="*/ 10 h 46"/>
                <a:gd name="T58" fmla="*/ 6 w 42"/>
                <a:gd name="T59" fmla="*/ 15 h 46"/>
                <a:gd name="T60" fmla="*/ 3 w 42"/>
                <a:gd name="T61" fmla="*/ 1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2" h="46">
                  <a:moveTo>
                    <a:pt x="3" y="19"/>
                  </a:moveTo>
                  <a:cubicBezTo>
                    <a:pt x="2" y="20"/>
                    <a:pt x="0" y="21"/>
                    <a:pt x="0" y="22"/>
                  </a:cubicBezTo>
                  <a:cubicBezTo>
                    <a:pt x="0" y="23"/>
                    <a:pt x="1" y="23"/>
                    <a:pt x="3" y="25"/>
                  </a:cubicBezTo>
                  <a:cubicBezTo>
                    <a:pt x="5" y="26"/>
                    <a:pt x="8" y="27"/>
                    <a:pt x="8" y="30"/>
                  </a:cubicBezTo>
                  <a:cubicBezTo>
                    <a:pt x="8" y="34"/>
                    <a:pt x="10" y="38"/>
                    <a:pt x="13" y="38"/>
                  </a:cubicBezTo>
                  <a:cubicBezTo>
                    <a:pt x="17" y="38"/>
                    <a:pt x="21" y="40"/>
                    <a:pt x="24" y="42"/>
                  </a:cubicBezTo>
                  <a:cubicBezTo>
                    <a:pt x="27" y="44"/>
                    <a:pt x="30" y="46"/>
                    <a:pt x="34" y="46"/>
                  </a:cubicBezTo>
                  <a:cubicBezTo>
                    <a:pt x="37" y="46"/>
                    <a:pt x="42" y="45"/>
                    <a:pt x="42" y="40"/>
                  </a:cubicBezTo>
                  <a:cubicBezTo>
                    <a:pt x="42" y="38"/>
                    <a:pt x="41" y="37"/>
                    <a:pt x="40" y="35"/>
                  </a:cubicBezTo>
                  <a:cubicBezTo>
                    <a:pt x="39" y="34"/>
                    <a:pt x="38" y="33"/>
                    <a:pt x="38" y="30"/>
                  </a:cubicBezTo>
                  <a:cubicBezTo>
                    <a:pt x="38" y="29"/>
                    <a:pt x="39" y="28"/>
                    <a:pt x="40" y="26"/>
                  </a:cubicBezTo>
                  <a:lnTo>
                    <a:pt x="40" y="11"/>
                  </a:lnTo>
                  <a:cubicBezTo>
                    <a:pt x="40" y="7"/>
                    <a:pt x="38" y="2"/>
                    <a:pt x="34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3"/>
                    <a:pt x="34" y="4"/>
                    <a:pt x="34" y="4"/>
                  </a:cubicBezTo>
                  <a:cubicBezTo>
                    <a:pt x="34" y="4"/>
                    <a:pt x="34" y="5"/>
                    <a:pt x="34" y="5"/>
                  </a:cubicBezTo>
                  <a:lnTo>
                    <a:pt x="34" y="6"/>
                  </a:lnTo>
                  <a:cubicBezTo>
                    <a:pt x="32" y="10"/>
                    <a:pt x="30" y="14"/>
                    <a:pt x="27" y="16"/>
                  </a:cubicBezTo>
                  <a:lnTo>
                    <a:pt x="26" y="16"/>
                  </a:lnTo>
                  <a:lnTo>
                    <a:pt x="26" y="15"/>
                  </a:lnTo>
                  <a:cubicBezTo>
                    <a:pt x="25" y="15"/>
                    <a:pt x="25" y="14"/>
                    <a:pt x="25" y="14"/>
                  </a:cubicBezTo>
                  <a:cubicBezTo>
                    <a:pt x="24" y="13"/>
                    <a:pt x="24" y="12"/>
                    <a:pt x="24" y="11"/>
                  </a:cubicBezTo>
                  <a:cubicBezTo>
                    <a:pt x="24" y="9"/>
                    <a:pt x="25" y="7"/>
                    <a:pt x="26" y="6"/>
                  </a:cubicBezTo>
                  <a:cubicBezTo>
                    <a:pt x="26" y="4"/>
                    <a:pt x="27" y="3"/>
                    <a:pt x="27" y="2"/>
                  </a:cubicBezTo>
                  <a:cubicBezTo>
                    <a:pt x="27" y="0"/>
                    <a:pt x="27" y="0"/>
                    <a:pt x="26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4" y="0"/>
                    <a:pt x="23" y="0"/>
                  </a:cubicBezTo>
                  <a:cubicBezTo>
                    <a:pt x="22" y="0"/>
                    <a:pt x="10" y="5"/>
                    <a:pt x="8" y="7"/>
                  </a:cubicBezTo>
                  <a:cubicBezTo>
                    <a:pt x="8" y="8"/>
                    <a:pt x="8" y="9"/>
                    <a:pt x="8" y="10"/>
                  </a:cubicBezTo>
                  <a:cubicBezTo>
                    <a:pt x="8" y="12"/>
                    <a:pt x="7" y="13"/>
                    <a:pt x="6" y="15"/>
                  </a:cubicBezTo>
                  <a:cubicBezTo>
                    <a:pt x="6" y="16"/>
                    <a:pt x="4" y="18"/>
                    <a:pt x="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0" name="Freeform 1255">
              <a:extLst>
                <a:ext uri="{FF2B5EF4-FFF2-40B4-BE49-F238E27FC236}">
                  <a16:creationId xmlns:a16="http://schemas.microsoft.com/office/drawing/2014/main" xmlns="" id="{91915E08-4E77-4629-8933-417297B82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7063" y="4376887"/>
              <a:ext cx="15036" cy="22554"/>
            </a:xfrm>
            <a:custGeom>
              <a:avLst/>
              <a:gdLst>
                <a:gd name="T0" fmla="*/ 13 w 35"/>
                <a:gd name="T1" fmla="*/ 0 h 53"/>
                <a:gd name="T2" fmla="*/ 8 w 35"/>
                <a:gd name="T3" fmla="*/ 7 h 53"/>
                <a:gd name="T4" fmla="*/ 8 w 35"/>
                <a:gd name="T5" fmla="*/ 14 h 53"/>
                <a:gd name="T6" fmla="*/ 7 w 35"/>
                <a:gd name="T7" fmla="*/ 20 h 53"/>
                <a:gd name="T8" fmla="*/ 3 w 35"/>
                <a:gd name="T9" fmla="*/ 34 h 53"/>
                <a:gd name="T10" fmla="*/ 3 w 35"/>
                <a:gd name="T11" fmla="*/ 42 h 53"/>
                <a:gd name="T12" fmla="*/ 2 w 35"/>
                <a:gd name="T13" fmla="*/ 42 h 53"/>
                <a:gd name="T14" fmla="*/ 0 w 35"/>
                <a:gd name="T15" fmla="*/ 51 h 53"/>
                <a:gd name="T16" fmla="*/ 2 w 35"/>
                <a:gd name="T17" fmla="*/ 53 h 53"/>
                <a:gd name="T18" fmla="*/ 6 w 35"/>
                <a:gd name="T19" fmla="*/ 50 h 53"/>
                <a:gd name="T20" fmla="*/ 7 w 35"/>
                <a:gd name="T21" fmla="*/ 48 h 53"/>
                <a:gd name="T22" fmla="*/ 23 w 35"/>
                <a:gd name="T23" fmla="*/ 40 h 53"/>
                <a:gd name="T24" fmla="*/ 35 w 35"/>
                <a:gd name="T25" fmla="*/ 25 h 53"/>
                <a:gd name="T26" fmla="*/ 23 w 35"/>
                <a:gd name="T27" fmla="*/ 10 h 53"/>
                <a:gd name="T28" fmla="*/ 17 w 35"/>
                <a:gd name="T29" fmla="*/ 18 h 53"/>
                <a:gd name="T30" fmla="*/ 17 w 35"/>
                <a:gd name="T31" fmla="*/ 19 h 53"/>
                <a:gd name="T32" fmla="*/ 12 w 35"/>
                <a:gd name="T33" fmla="*/ 19 h 53"/>
                <a:gd name="T34" fmla="*/ 12 w 35"/>
                <a:gd name="T35" fmla="*/ 13 h 53"/>
                <a:gd name="T36" fmla="*/ 15 w 35"/>
                <a:gd name="T37" fmla="*/ 4 h 53"/>
                <a:gd name="T38" fmla="*/ 15 w 35"/>
                <a:gd name="T39" fmla="*/ 2 h 53"/>
                <a:gd name="T40" fmla="*/ 13 w 35"/>
                <a:gd name="T4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" h="53">
                  <a:moveTo>
                    <a:pt x="13" y="0"/>
                  </a:moveTo>
                  <a:cubicBezTo>
                    <a:pt x="12" y="1"/>
                    <a:pt x="8" y="5"/>
                    <a:pt x="8" y="7"/>
                  </a:cubicBezTo>
                  <a:lnTo>
                    <a:pt x="8" y="14"/>
                  </a:lnTo>
                  <a:cubicBezTo>
                    <a:pt x="7" y="16"/>
                    <a:pt x="7" y="18"/>
                    <a:pt x="7" y="20"/>
                  </a:cubicBezTo>
                  <a:cubicBezTo>
                    <a:pt x="6" y="25"/>
                    <a:pt x="5" y="30"/>
                    <a:pt x="3" y="34"/>
                  </a:cubicBezTo>
                  <a:lnTo>
                    <a:pt x="3" y="42"/>
                  </a:lnTo>
                  <a:lnTo>
                    <a:pt x="2" y="42"/>
                  </a:lnTo>
                  <a:cubicBezTo>
                    <a:pt x="1" y="43"/>
                    <a:pt x="0" y="48"/>
                    <a:pt x="0" y="51"/>
                  </a:cubicBezTo>
                  <a:cubicBezTo>
                    <a:pt x="0" y="51"/>
                    <a:pt x="0" y="53"/>
                    <a:pt x="2" y="53"/>
                  </a:cubicBezTo>
                  <a:cubicBezTo>
                    <a:pt x="4" y="53"/>
                    <a:pt x="5" y="51"/>
                    <a:pt x="6" y="50"/>
                  </a:cubicBezTo>
                  <a:cubicBezTo>
                    <a:pt x="6" y="49"/>
                    <a:pt x="7" y="49"/>
                    <a:pt x="7" y="48"/>
                  </a:cubicBezTo>
                  <a:cubicBezTo>
                    <a:pt x="11" y="45"/>
                    <a:pt x="16" y="42"/>
                    <a:pt x="23" y="40"/>
                  </a:cubicBezTo>
                  <a:cubicBezTo>
                    <a:pt x="28" y="38"/>
                    <a:pt x="35" y="34"/>
                    <a:pt x="35" y="25"/>
                  </a:cubicBezTo>
                  <a:cubicBezTo>
                    <a:pt x="35" y="21"/>
                    <a:pt x="26" y="10"/>
                    <a:pt x="23" y="10"/>
                  </a:cubicBezTo>
                  <a:cubicBezTo>
                    <a:pt x="18" y="10"/>
                    <a:pt x="17" y="15"/>
                    <a:pt x="17" y="18"/>
                  </a:cubicBezTo>
                  <a:lnTo>
                    <a:pt x="17" y="19"/>
                  </a:lnTo>
                  <a:lnTo>
                    <a:pt x="12" y="19"/>
                  </a:lnTo>
                  <a:lnTo>
                    <a:pt x="12" y="13"/>
                  </a:lnTo>
                  <a:lnTo>
                    <a:pt x="15" y="4"/>
                  </a:lnTo>
                  <a:lnTo>
                    <a:pt x="15" y="2"/>
                  </a:lnTo>
                  <a:cubicBezTo>
                    <a:pt x="15" y="1"/>
                    <a:pt x="14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cxnSp>
        <p:nvCxnSpPr>
          <p:cNvPr id="181" name="Прямая соединительная линия 180">
            <a:extLst>
              <a:ext uri="{FF2B5EF4-FFF2-40B4-BE49-F238E27FC236}">
                <a16:creationId xmlns:a16="http://schemas.microsoft.com/office/drawing/2014/main" xmlns="" id="{770A3FD9-8B51-4F58-9CE0-0838F636A67E}"/>
              </a:ext>
            </a:extLst>
          </p:cNvPr>
          <p:cNvCxnSpPr>
            <a:cxnSpLocks/>
          </p:cNvCxnSpPr>
          <p:nvPr/>
        </p:nvCxnSpPr>
        <p:spPr bwMode="auto">
          <a:xfrm>
            <a:off x="5775579" y="1556351"/>
            <a:ext cx="0" cy="190140"/>
          </a:xfrm>
          <a:prstGeom prst="line">
            <a:avLst/>
          </a:prstGeom>
          <a:ln w="19050" cap="rnd">
            <a:solidFill>
              <a:srgbClr val="002060"/>
            </a:solidFill>
            <a:prstDash val="sysDot"/>
            <a:headEnd type="oval" w="sm" len="sm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2" name="Группа 181">
            <a:extLst>
              <a:ext uri="{FF2B5EF4-FFF2-40B4-BE49-F238E27FC236}">
                <a16:creationId xmlns:a16="http://schemas.microsoft.com/office/drawing/2014/main" xmlns="" id="{9A703762-FB1D-4F82-9119-A34899A8126A}"/>
              </a:ext>
            </a:extLst>
          </p:cNvPr>
          <p:cNvGrpSpPr/>
          <p:nvPr/>
        </p:nvGrpSpPr>
        <p:grpSpPr>
          <a:xfrm>
            <a:off x="5555199" y="2131060"/>
            <a:ext cx="2673123" cy="342252"/>
            <a:chOff x="9373215" y="2652253"/>
            <a:chExt cx="2278011" cy="324000"/>
          </a:xfrm>
        </p:grpSpPr>
        <p:sp>
          <p:nvSpPr>
            <p:cNvPr id="183" name="Скругленный прямоугольник 559">
              <a:extLst>
                <a:ext uri="{FF2B5EF4-FFF2-40B4-BE49-F238E27FC236}">
                  <a16:creationId xmlns:a16="http://schemas.microsoft.com/office/drawing/2014/main" xmlns="" id="{F55D084C-1925-46A1-A947-74ED7EEA40B3}"/>
                </a:ext>
              </a:extLst>
            </p:cNvPr>
            <p:cNvSpPr/>
            <p:nvPr/>
          </p:nvSpPr>
          <p:spPr>
            <a:xfrm>
              <a:off x="9373215" y="2652253"/>
              <a:ext cx="2278011" cy="324000"/>
            </a:xfrm>
            <a:prstGeom prst="roundRect">
              <a:avLst>
                <a:gd name="adj" fmla="val 12319"/>
              </a:avLst>
            </a:prstGeom>
            <a:solidFill>
              <a:srgbClr val="FFFFFF"/>
            </a:solidFill>
            <a:ln w="19050" cap="flat">
              <a:solidFill>
                <a:srgbClr val="B1C3CF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5564" tIns="75564" rIns="75564" bIns="75564" numCol="1" spcCol="38100" rtlCol="0" anchor="ctr">
              <a:spAutoFit/>
            </a:bodyPr>
            <a:lstStyle/>
            <a:p>
              <a:pPr marL="0" marR="0" indent="0" algn="l" defTabSz="2015066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184" name="TextBox 12">
              <a:extLst>
                <a:ext uri="{FF2B5EF4-FFF2-40B4-BE49-F238E27FC236}">
                  <a16:creationId xmlns:a16="http://schemas.microsoft.com/office/drawing/2014/main" xmlns="" id="{59074443-4DA6-43E2-9D1A-7735C807B2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78585" y="2745134"/>
              <a:ext cx="2268000" cy="1538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wrap="square" lIns="0" tIns="0" rIns="0" bIns="0" spcCol="38100">
              <a:spAutoFit/>
            </a:bodyPr>
            <a:lstStyle>
              <a:defPPr>
                <a:defRPr lang="ru-RU"/>
              </a:defPPr>
              <a:lvl1pPr algn="ctr" defTabSz="2015066" fontAlgn="auto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defRPr sz="1400" b="1">
                  <a:solidFill>
                    <a:srgbClr val="002060"/>
                  </a:solidFill>
                  <a:latin typeface="Arial Narrow" panose="020B0606020202030204" pitchFamily="34" charset="0"/>
                </a:defRPr>
              </a:lvl1pPr>
            </a:lstStyle>
            <a:p>
              <a:r>
                <a:rPr lang="ru-RU" altLang="ru-RU" dirty="0"/>
                <a:t>Прием и рассмотрение</a:t>
              </a:r>
            </a:p>
          </p:txBody>
        </p:sp>
      </p:grpSp>
      <p:cxnSp>
        <p:nvCxnSpPr>
          <p:cNvPr id="185" name="Прямая соединительная линия 184">
            <a:extLst>
              <a:ext uri="{FF2B5EF4-FFF2-40B4-BE49-F238E27FC236}">
                <a16:creationId xmlns:a16="http://schemas.microsoft.com/office/drawing/2014/main" xmlns="" id="{E83834FA-CF09-4534-A467-CE972386559B}"/>
              </a:ext>
            </a:extLst>
          </p:cNvPr>
          <p:cNvCxnSpPr>
            <a:cxnSpLocks/>
          </p:cNvCxnSpPr>
          <p:nvPr/>
        </p:nvCxnSpPr>
        <p:spPr bwMode="auto">
          <a:xfrm>
            <a:off x="7135625" y="2450797"/>
            <a:ext cx="0" cy="190140"/>
          </a:xfrm>
          <a:prstGeom prst="line">
            <a:avLst/>
          </a:prstGeom>
          <a:ln w="19050" cap="rnd">
            <a:solidFill>
              <a:srgbClr val="002060"/>
            </a:solidFill>
            <a:prstDash val="sysDot"/>
            <a:headEnd type="oval" w="sm" len="sm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Прямая соединительная линия 185">
            <a:extLst>
              <a:ext uri="{FF2B5EF4-FFF2-40B4-BE49-F238E27FC236}">
                <a16:creationId xmlns:a16="http://schemas.microsoft.com/office/drawing/2014/main" xmlns="" id="{2FDCE8CE-198D-4F66-BBF4-B3A38269C00A}"/>
              </a:ext>
            </a:extLst>
          </p:cNvPr>
          <p:cNvCxnSpPr>
            <a:cxnSpLocks/>
          </p:cNvCxnSpPr>
          <p:nvPr/>
        </p:nvCxnSpPr>
        <p:spPr bwMode="auto">
          <a:xfrm>
            <a:off x="7135625" y="2929767"/>
            <a:ext cx="0" cy="190140"/>
          </a:xfrm>
          <a:prstGeom prst="line">
            <a:avLst/>
          </a:prstGeom>
          <a:ln w="19050" cap="rnd">
            <a:solidFill>
              <a:srgbClr val="002060"/>
            </a:solidFill>
            <a:prstDash val="sysDot"/>
            <a:headEnd type="oval" w="sm" len="sm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Прямоугольник 208">
            <a:extLst>
              <a:ext uri="{FF2B5EF4-FFF2-40B4-BE49-F238E27FC236}">
                <a16:creationId xmlns:a16="http://schemas.microsoft.com/office/drawing/2014/main" xmlns="" id="{12B927FD-D642-4770-8BE6-006766600406}"/>
              </a:ext>
            </a:extLst>
          </p:cNvPr>
          <p:cNvSpPr/>
          <p:nvPr/>
        </p:nvSpPr>
        <p:spPr>
          <a:xfrm>
            <a:off x="5519036" y="3765471"/>
            <a:ext cx="2608648" cy="1538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wrap="square" lIns="0" tIns="0" rIns="0" bIns="0" spcCol="38100">
            <a:spAutoFit/>
          </a:bodyPr>
          <a:lstStyle/>
          <a:p>
            <a:pPr algn="ctr" defTabSz="2015066" fontAlgn="auto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dirty="0" err="1">
                <a:solidFill>
                  <a:srgbClr val="002060"/>
                </a:solidFill>
                <a:latin typeface="Arial Narrow" panose="020B0606020202030204" pitchFamily="34" charset="0"/>
              </a:rPr>
              <a:t>Минпромторг</a:t>
            </a:r>
            <a:r>
              <a:rPr lang="ru-RU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 России</a:t>
            </a:r>
          </a:p>
        </p:txBody>
      </p:sp>
      <p:sp>
        <p:nvSpPr>
          <p:cNvPr id="205" name="Прямоугольник 204">
            <a:extLst>
              <a:ext uri="{FF2B5EF4-FFF2-40B4-BE49-F238E27FC236}">
                <a16:creationId xmlns:a16="http://schemas.microsoft.com/office/drawing/2014/main" xmlns="" id="{9499CC7A-20A4-49E5-8F4B-ADD7F7364B47}"/>
              </a:ext>
            </a:extLst>
          </p:cNvPr>
          <p:cNvSpPr/>
          <p:nvPr/>
        </p:nvSpPr>
        <p:spPr>
          <a:xfrm>
            <a:off x="6023198" y="4028591"/>
            <a:ext cx="1670984" cy="1538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wrap="square" lIns="0" tIns="0" rIns="0" bIns="0" spcCol="38100">
            <a:spAutoFit/>
          </a:bodyPr>
          <a:lstStyle/>
          <a:p>
            <a:pPr algn="ctr" defTabSz="2015066" fontAlgn="auto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dirty="0" err="1">
                <a:solidFill>
                  <a:srgbClr val="002060"/>
                </a:solidFill>
                <a:latin typeface="Arial Narrow" panose="020B0606020202030204" pitchFamily="34" charset="0"/>
              </a:rPr>
              <a:t>Росрыболовство</a:t>
            </a:r>
            <a:endParaRPr lang="ru-RU" sz="1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194" name="Прямоугольник 193">
            <a:extLst>
              <a:ext uri="{FF2B5EF4-FFF2-40B4-BE49-F238E27FC236}">
                <a16:creationId xmlns:a16="http://schemas.microsoft.com/office/drawing/2014/main" xmlns="" id="{0844958A-B9F9-4530-B286-9BDC1394E560}"/>
              </a:ext>
            </a:extLst>
          </p:cNvPr>
          <p:cNvSpPr/>
          <p:nvPr/>
        </p:nvSpPr>
        <p:spPr>
          <a:xfrm>
            <a:off x="4722791" y="4181196"/>
            <a:ext cx="4267078" cy="4347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0" tIns="75564" rIns="0" bIns="75564" spcCol="38100">
            <a:spAutoFit/>
          </a:bodyPr>
          <a:lstStyle/>
          <a:p>
            <a:pPr algn="ctr" defTabSz="2015066" fontAlgn="auto">
              <a:lnSpc>
                <a:spcPts val="11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Органы исполнительной власти субъектов </a:t>
            </a:r>
            <a:r>
              <a:rPr lang="ru-RU" altLang="ru-RU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РФ,</a:t>
            </a:r>
          </a:p>
          <a:p>
            <a:pPr algn="ctr" defTabSz="2015066" fontAlgn="auto">
              <a:lnSpc>
                <a:spcPts val="11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на территориях которых расположен субъект</a:t>
            </a:r>
            <a:r>
              <a:rPr lang="ru-RU" altLang="ru-RU" sz="1380" b="1" dirty="0">
                <a:solidFill>
                  <a:srgbClr val="002060"/>
                </a:solidFill>
                <a:latin typeface="Arial Narrow" panose="020B0606020202030204" pitchFamily="34" charset="0"/>
              </a:rPr>
              <a:t>  </a:t>
            </a:r>
            <a:endParaRPr lang="ru-RU" sz="138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29" name="Прямая соединительная линия 228">
            <a:extLst>
              <a:ext uri="{FF2B5EF4-FFF2-40B4-BE49-F238E27FC236}">
                <a16:creationId xmlns:a16="http://schemas.microsoft.com/office/drawing/2014/main" xmlns="" id="{6BC858A6-03E9-4ED0-83F5-B251E479806B}"/>
              </a:ext>
            </a:extLst>
          </p:cNvPr>
          <p:cNvCxnSpPr>
            <a:cxnSpLocks/>
          </p:cNvCxnSpPr>
          <p:nvPr/>
        </p:nvCxnSpPr>
        <p:spPr bwMode="auto">
          <a:xfrm>
            <a:off x="7135625" y="3526667"/>
            <a:ext cx="0" cy="190140"/>
          </a:xfrm>
          <a:prstGeom prst="line">
            <a:avLst/>
          </a:prstGeom>
          <a:ln w="19050" cap="rnd">
            <a:solidFill>
              <a:srgbClr val="002060"/>
            </a:solidFill>
            <a:prstDash val="sysDot"/>
            <a:headEnd type="oval" w="sm" len="sm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Прямая соединительная линия 229">
            <a:extLst>
              <a:ext uri="{FF2B5EF4-FFF2-40B4-BE49-F238E27FC236}">
                <a16:creationId xmlns:a16="http://schemas.microsoft.com/office/drawing/2014/main" xmlns="" id="{E5DA7184-12E3-48FE-9DE9-5DF146E3CC66}"/>
              </a:ext>
            </a:extLst>
          </p:cNvPr>
          <p:cNvCxnSpPr>
            <a:cxnSpLocks/>
          </p:cNvCxnSpPr>
          <p:nvPr/>
        </p:nvCxnSpPr>
        <p:spPr bwMode="auto">
          <a:xfrm>
            <a:off x="7144230" y="4629265"/>
            <a:ext cx="0" cy="608574"/>
          </a:xfrm>
          <a:prstGeom prst="line">
            <a:avLst/>
          </a:prstGeom>
          <a:ln w="19050" cap="rnd">
            <a:solidFill>
              <a:srgbClr val="002060"/>
            </a:solidFill>
            <a:prstDash val="sysDot"/>
            <a:headEnd type="oval" w="sm" len="sm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1" name="Группа 230">
            <a:extLst>
              <a:ext uri="{FF2B5EF4-FFF2-40B4-BE49-F238E27FC236}">
                <a16:creationId xmlns:a16="http://schemas.microsoft.com/office/drawing/2014/main" xmlns="" id="{85147245-046A-4048-A66B-694B0DBA42B2}"/>
              </a:ext>
            </a:extLst>
          </p:cNvPr>
          <p:cNvGrpSpPr/>
          <p:nvPr/>
        </p:nvGrpSpPr>
        <p:grpSpPr>
          <a:xfrm>
            <a:off x="4670558" y="5412604"/>
            <a:ext cx="4215351" cy="321971"/>
            <a:chOff x="5387992" y="5696399"/>
            <a:chExt cx="3592283" cy="391886"/>
          </a:xfrm>
        </p:grpSpPr>
        <p:sp>
          <p:nvSpPr>
            <p:cNvPr id="232" name="Полилиния 616">
              <a:extLst>
                <a:ext uri="{FF2B5EF4-FFF2-40B4-BE49-F238E27FC236}">
                  <a16:creationId xmlns:a16="http://schemas.microsoft.com/office/drawing/2014/main" xmlns="" id="{96C0274E-86E1-4774-A9A9-CCA46D6C3DE9}"/>
                </a:ext>
              </a:extLst>
            </p:cNvPr>
            <p:cNvSpPr/>
            <p:nvPr/>
          </p:nvSpPr>
          <p:spPr>
            <a:xfrm flipH="1">
              <a:off x="5387992" y="5696399"/>
              <a:ext cx="275771" cy="391886"/>
            </a:xfrm>
            <a:custGeom>
              <a:avLst/>
              <a:gdLst>
                <a:gd name="connsiteX0" fmla="*/ 0 w 550606"/>
                <a:gd name="connsiteY0" fmla="*/ 0 h 344129"/>
                <a:gd name="connsiteX1" fmla="*/ 550606 w 550606"/>
                <a:gd name="connsiteY1" fmla="*/ 0 h 344129"/>
                <a:gd name="connsiteX2" fmla="*/ 550606 w 550606"/>
                <a:gd name="connsiteY2" fmla="*/ 344129 h 344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0606" h="344129">
                  <a:moveTo>
                    <a:pt x="0" y="0"/>
                  </a:moveTo>
                  <a:lnTo>
                    <a:pt x="550606" y="0"/>
                  </a:lnTo>
                  <a:lnTo>
                    <a:pt x="550606" y="344129"/>
                  </a:lnTo>
                </a:path>
              </a:pathLst>
            </a:custGeom>
            <a:ln w="19050" cap="rnd">
              <a:solidFill>
                <a:srgbClr val="002060"/>
              </a:solidFill>
              <a:prstDash val="sysDot"/>
              <a:headEnd type="oval" w="sm" len="sm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endParaRPr>
            </a:p>
          </p:txBody>
        </p:sp>
        <p:sp>
          <p:nvSpPr>
            <p:cNvPr id="233" name="Полилиния 617">
              <a:extLst>
                <a:ext uri="{FF2B5EF4-FFF2-40B4-BE49-F238E27FC236}">
                  <a16:creationId xmlns:a16="http://schemas.microsoft.com/office/drawing/2014/main" xmlns="" id="{03B020E2-53DB-459A-AE7D-F6B15CC1C5C6}"/>
                </a:ext>
              </a:extLst>
            </p:cNvPr>
            <p:cNvSpPr/>
            <p:nvPr/>
          </p:nvSpPr>
          <p:spPr>
            <a:xfrm>
              <a:off x="8704504" y="5696399"/>
              <a:ext cx="275771" cy="391886"/>
            </a:xfrm>
            <a:custGeom>
              <a:avLst/>
              <a:gdLst>
                <a:gd name="connsiteX0" fmla="*/ 0 w 550606"/>
                <a:gd name="connsiteY0" fmla="*/ 0 h 344129"/>
                <a:gd name="connsiteX1" fmla="*/ 550606 w 550606"/>
                <a:gd name="connsiteY1" fmla="*/ 0 h 344129"/>
                <a:gd name="connsiteX2" fmla="*/ 550606 w 550606"/>
                <a:gd name="connsiteY2" fmla="*/ 344129 h 344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0606" h="344129">
                  <a:moveTo>
                    <a:pt x="0" y="0"/>
                  </a:moveTo>
                  <a:lnTo>
                    <a:pt x="550606" y="0"/>
                  </a:lnTo>
                  <a:lnTo>
                    <a:pt x="550606" y="344129"/>
                  </a:lnTo>
                </a:path>
              </a:pathLst>
            </a:custGeom>
            <a:ln w="19050" cap="rnd">
              <a:solidFill>
                <a:srgbClr val="002060"/>
              </a:solidFill>
              <a:prstDash val="sysDot"/>
              <a:headEnd type="oval" w="sm" len="sm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endParaRPr>
            </a:p>
          </p:txBody>
        </p:sp>
      </p:grpSp>
      <p:sp>
        <p:nvSpPr>
          <p:cNvPr id="234" name="Скругленный прямоугольник 618">
            <a:extLst>
              <a:ext uri="{FF2B5EF4-FFF2-40B4-BE49-F238E27FC236}">
                <a16:creationId xmlns:a16="http://schemas.microsoft.com/office/drawing/2014/main" xmlns="" id="{31B88F07-6A3E-4A04-936A-A71ABA99755F}"/>
              </a:ext>
            </a:extLst>
          </p:cNvPr>
          <p:cNvSpPr/>
          <p:nvPr/>
        </p:nvSpPr>
        <p:spPr>
          <a:xfrm>
            <a:off x="7425065" y="6113781"/>
            <a:ext cx="2673123" cy="342252"/>
          </a:xfrm>
          <a:prstGeom prst="roundRect">
            <a:avLst>
              <a:gd name="adj" fmla="val 12319"/>
            </a:avLst>
          </a:prstGeom>
          <a:solidFill>
            <a:srgbClr val="FFFFFF"/>
          </a:solidFill>
          <a:ln w="19050" cap="flat">
            <a:solidFill>
              <a:srgbClr val="55A99B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5564" tIns="75564" rIns="75564" bIns="75564" numCol="1" spcCol="38100" rtlCol="0" anchor="ctr">
            <a:spAutoFit/>
          </a:bodyPr>
          <a:lstStyle/>
          <a:p>
            <a:pPr marL="0" marR="0" indent="0" algn="l" defTabSz="2015066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xmlns="" id="{8D932474-55BF-41BF-B221-ED3D6DF4D3C3}"/>
              </a:ext>
            </a:extLst>
          </p:cNvPr>
          <p:cNvSpPr txBox="1"/>
          <p:nvPr/>
        </p:nvSpPr>
        <p:spPr>
          <a:xfrm>
            <a:off x="8026357" y="6245157"/>
            <a:ext cx="1534923" cy="1538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wrap="square" lIns="0" tIns="0" rIns="0" bIns="0" spcCol="38100">
            <a:spAutoFit/>
          </a:bodyPr>
          <a:lstStyle>
            <a:defPPr>
              <a:defRPr lang="ru-RU"/>
            </a:defPPr>
            <a:lvl1pPr algn="ctr" defTabSz="2015066" fontAlgn="auto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002060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dirty="0">
                <a:sym typeface="Calibri"/>
              </a:rPr>
              <a:t>Выдача КЭР</a:t>
            </a:r>
          </a:p>
        </p:txBody>
      </p:sp>
      <p:grpSp>
        <p:nvGrpSpPr>
          <p:cNvPr id="236" name="Группа 235">
            <a:extLst>
              <a:ext uri="{FF2B5EF4-FFF2-40B4-BE49-F238E27FC236}">
                <a16:creationId xmlns:a16="http://schemas.microsoft.com/office/drawing/2014/main" xmlns="" id="{D61DADF0-2C40-471E-9522-611018BBA256}"/>
              </a:ext>
            </a:extLst>
          </p:cNvPr>
          <p:cNvGrpSpPr/>
          <p:nvPr/>
        </p:nvGrpSpPr>
        <p:grpSpPr>
          <a:xfrm>
            <a:off x="3108210" y="1864510"/>
            <a:ext cx="4649663" cy="303175"/>
            <a:chOff x="5442856" y="1948193"/>
            <a:chExt cx="3962400" cy="359578"/>
          </a:xfrm>
        </p:grpSpPr>
        <p:sp>
          <p:nvSpPr>
            <p:cNvPr id="237" name="Полилиния 560">
              <a:extLst>
                <a:ext uri="{FF2B5EF4-FFF2-40B4-BE49-F238E27FC236}">
                  <a16:creationId xmlns:a16="http://schemas.microsoft.com/office/drawing/2014/main" xmlns="" id="{8B7547A9-BE3E-40E9-83C7-40D5338D4589}"/>
                </a:ext>
              </a:extLst>
            </p:cNvPr>
            <p:cNvSpPr/>
            <p:nvPr/>
          </p:nvSpPr>
          <p:spPr>
            <a:xfrm flipH="1">
              <a:off x="5442856" y="1948193"/>
              <a:ext cx="217714" cy="359578"/>
            </a:xfrm>
            <a:custGeom>
              <a:avLst/>
              <a:gdLst>
                <a:gd name="connsiteX0" fmla="*/ 0 w 550606"/>
                <a:gd name="connsiteY0" fmla="*/ 0 h 344129"/>
                <a:gd name="connsiteX1" fmla="*/ 550606 w 550606"/>
                <a:gd name="connsiteY1" fmla="*/ 0 h 344129"/>
                <a:gd name="connsiteX2" fmla="*/ 550606 w 550606"/>
                <a:gd name="connsiteY2" fmla="*/ 344129 h 344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0606" h="344129">
                  <a:moveTo>
                    <a:pt x="0" y="0"/>
                  </a:moveTo>
                  <a:lnTo>
                    <a:pt x="550606" y="0"/>
                  </a:lnTo>
                  <a:lnTo>
                    <a:pt x="550606" y="344129"/>
                  </a:lnTo>
                </a:path>
              </a:pathLst>
            </a:custGeom>
            <a:ln w="19050" cap="rnd">
              <a:solidFill>
                <a:srgbClr val="002060"/>
              </a:solidFill>
              <a:prstDash val="sysDot"/>
              <a:headEnd type="oval" w="sm" len="sm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endParaRPr>
            </a:p>
          </p:txBody>
        </p:sp>
        <p:sp>
          <p:nvSpPr>
            <p:cNvPr id="238" name="Полилиния 622">
              <a:extLst>
                <a:ext uri="{FF2B5EF4-FFF2-40B4-BE49-F238E27FC236}">
                  <a16:creationId xmlns:a16="http://schemas.microsoft.com/office/drawing/2014/main" xmlns="" id="{EDBBCBE6-DF8E-495C-9D59-9215BE2CAD3D}"/>
                </a:ext>
              </a:extLst>
            </p:cNvPr>
            <p:cNvSpPr/>
            <p:nvPr/>
          </p:nvSpPr>
          <p:spPr>
            <a:xfrm>
              <a:off x="9187542" y="1948193"/>
              <a:ext cx="217714" cy="359578"/>
            </a:xfrm>
            <a:custGeom>
              <a:avLst/>
              <a:gdLst>
                <a:gd name="connsiteX0" fmla="*/ 0 w 550606"/>
                <a:gd name="connsiteY0" fmla="*/ 0 h 344129"/>
                <a:gd name="connsiteX1" fmla="*/ 550606 w 550606"/>
                <a:gd name="connsiteY1" fmla="*/ 0 h 344129"/>
                <a:gd name="connsiteX2" fmla="*/ 550606 w 550606"/>
                <a:gd name="connsiteY2" fmla="*/ 344129 h 344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0606" h="344129">
                  <a:moveTo>
                    <a:pt x="0" y="0"/>
                  </a:moveTo>
                  <a:lnTo>
                    <a:pt x="550606" y="0"/>
                  </a:lnTo>
                  <a:lnTo>
                    <a:pt x="550606" y="344129"/>
                  </a:lnTo>
                </a:path>
              </a:pathLst>
            </a:custGeom>
            <a:ln w="19050" cap="rnd">
              <a:solidFill>
                <a:srgbClr val="002060"/>
              </a:solidFill>
              <a:prstDash val="sysDot"/>
              <a:headEnd type="oval" w="sm" len="sm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endParaRPr>
            </a:p>
          </p:txBody>
        </p:sp>
      </p:grpSp>
      <p:cxnSp>
        <p:nvCxnSpPr>
          <p:cNvPr id="239" name="Прямая соединительная линия 238">
            <a:extLst>
              <a:ext uri="{FF2B5EF4-FFF2-40B4-BE49-F238E27FC236}">
                <a16:creationId xmlns:a16="http://schemas.microsoft.com/office/drawing/2014/main" xmlns="" id="{3E06D59C-E213-4994-83DC-3491AEE2445A}"/>
              </a:ext>
            </a:extLst>
          </p:cNvPr>
          <p:cNvCxnSpPr>
            <a:cxnSpLocks/>
          </p:cNvCxnSpPr>
          <p:nvPr/>
        </p:nvCxnSpPr>
        <p:spPr bwMode="auto">
          <a:xfrm>
            <a:off x="8902911" y="5979559"/>
            <a:ext cx="0" cy="190140"/>
          </a:xfrm>
          <a:prstGeom prst="line">
            <a:avLst/>
          </a:prstGeom>
          <a:ln w="19050" cap="rnd">
            <a:solidFill>
              <a:srgbClr val="002060"/>
            </a:solidFill>
            <a:prstDash val="sysDot"/>
            <a:headEnd type="oval" w="sm" len="sm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0" name="Прямоугольник 239">
            <a:extLst>
              <a:ext uri="{FF2B5EF4-FFF2-40B4-BE49-F238E27FC236}">
                <a16:creationId xmlns:a16="http://schemas.microsoft.com/office/drawing/2014/main" xmlns="" id="{658FD6BE-2EFE-423E-88E1-CC988FED45F5}"/>
              </a:ext>
            </a:extLst>
          </p:cNvPr>
          <p:cNvSpPr/>
          <p:nvPr/>
        </p:nvSpPr>
        <p:spPr>
          <a:xfrm>
            <a:off x="5146721" y="1848013"/>
            <a:ext cx="111395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1000" b="1" dirty="0">
                <a:solidFill>
                  <a:srgbClr val="7F7F7F"/>
                </a:solidFill>
                <a:latin typeface="Arial Narrow" panose="020B0606020202030204" pitchFamily="34" charset="0"/>
              </a:rPr>
              <a:t>3 раб дня</a:t>
            </a:r>
            <a:endParaRPr lang="ru-RU" sz="1000" b="1" dirty="0">
              <a:solidFill>
                <a:srgbClr val="7F7F7F"/>
              </a:solidFill>
              <a:latin typeface="Arial Narrow" panose="020B0606020202030204" pitchFamily="34" charset="0"/>
            </a:endParaRPr>
          </a:p>
        </p:txBody>
      </p:sp>
      <p:sp>
        <p:nvSpPr>
          <p:cNvPr id="241" name="TextBox 1">
            <a:extLst>
              <a:ext uri="{FF2B5EF4-FFF2-40B4-BE49-F238E27FC236}">
                <a16:creationId xmlns:a16="http://schemas.microsoft.com/office/drawing/2014/main" xmlns="" id="{E5E85148-2CB0-4FC0-9EE4-147FA724CA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5342" y="1722734"/>
            <a:ext cx="369308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263"/>
              </a:spcBef>
              <a:buSzPct val="100000"/>
              <a:buFont typeface="Arial" panose="020B0604020202020204" pitchFamily="34" charset="0"/>
              <a:buChar char="•"/>
              <a:defRPr sz="33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263"/>
              </a:spcBef>
              <a:buSzPct val="100000"/>
              <a:buFont typeface="Arial" panose="020B0604020202020204" pitchFamily="34" charset="0"/>
              <a:buChar char="•"/>
              <a:defRPr sz="33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263"/>
              </a:spcBef>
              <a:buSzPct val="100000"/>
              <a:buFont typeface="Arial" panose="020B0604020202020204" pitchFamily="34" charset="0"/>
              <a:buChar char="•"/>
              <a:defRPr sz="33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263"/>
              </a:spcBef>
              <a:buSzPct val="100000"/>
              <a:buFont typeface="Arial" panose="020B0604020202020204" pitchFamily="34" charset="0"/>
              <a:buChar char="•"/>
              <a:defRPr sz="33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263"/>
              </a:spcBef>
              <a:buSzPct val="100000"/>
              <a:buFont typeface="Arial" panose="020B0604020202020204" pitchFamily="34" charset="0"/>
              <a:buChar char="•"/>
              <a:defRPr sz="33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1263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33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1263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33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1263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33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1263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33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>
              <a:lnSpc>
                <a:spcPct val="100000"/>
              </a:lnSpc>
              <a:spcBef>
                <a:spcPct val="0"/>
              </a:spcBef>
              <a:buSzTx/>
              <a:buNone/>
            </a:pPr>
            <a:r>
              <a:rPr lang="ru-RU" altLang="ru-RU" sz="1400" b="1" dirty="0">
                <a:solidFill>
                  <a:srgbClr val="002060"/>
                </a:solidFill>
                <a:latin typeface="Arial Narrow" panose="020B0606020202030204" pitchFamily="34" charset="0"/>
              </a:rPr>
              <a:t>Рассмотрение по формальному признаку</a:t>
            </a:r>
            <a:endParaRPr lang="ru-RU" altLang="ru-RU" sz="1000" b="1" dirty="0">
              <a:solidFill>
                <a:srgbClr val="7F7F7F"/>
              </a:solidFill>
              <a:latin typeface="Arial Narrow" panose="020B0606020202030204" pitchFamily="34" charset="0"/>
            </a:endParaRPr>
          </a:p>
        </p:txBody>
      </p:sp>
      <p:sp>
        <p:nvSpPr>
          <p:cNvPr id="243" name="Прямоугольник 242">
            <a:extLst>
              <a:ext uri="{FF2B5EF4-FFF2-40B4-BE49-F238E27FC236}">
                <a16:creationId xmlns:a16="http://schemas.microsoft.com/office/drawing/2014/main" xmlns="" id="{5F3A354E-CE21-484C-A414-5774E1A90F25}"/>
              </a:ext>
            </a:extLst>
          </p:cNvPr>
          <p:cNvSpPr/>
          <p:nvPr/>
        </p:nvSpPr>
        <p:spPr>
          <a:xfrm>
            <a:off x="2229252" y="3575848"/>
            <a:ext cx="1604901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altLang="ru-RU" sz="1000" b="1" dirty="0">
                <a:solidFill>
                  <a:srgbClr val="C00000"/>
                </a:solidFill>
                <a:latin typeface="Arial Narrow" panose="020B0606020202030204" pitchFamily="34" charset="0"/>
              </a:rPr>
              <a:t>В течение 30 рабочих дней, но не </a:t>
            </a:r>
          </a:p>
          <a:p>
            <a:pPr algn="ctr"/>
            <a:r>
              <a:rPr lang="ru-RU" altLang="ru-RU" sz="1000" b="1" dirty="0">
                <a:solidFill>
                  <a:srgbClr val="C00000"/>
                </a:solidFill>
                <a:latin typeface="Arial Narrow" panose="020B0606020202030204" pitchFamily="34" charset="0"/>
              </a:rPr>
              <a:t>45 календ. дней</a:t>
            </a:r>
          </a:p>
          <a:p>
            <a:pPr algn="ctr"/>
            <a:r>
              <a:rPr lang="ru-RU" sz="1000" b="1" dirty="0">
                <a:solidFill>
                  <a:srgbClr val="C00000"/>
                </a:solidFill>
                <a:latin typeface="Arial Narrow" panose="020B0606020202030204" pitchFamily="34" charset="0"/>
              </a:rPr>
              <a:t>устранение замечаний</a:t>
            </a:r>
          </a:p>
        </p:txBody>
      </p:sp>
      <p:sp>
        <p:nvSpPr>
          <p:cNvPr id="244" name="Полилиния 217">
            <a:extLst>
              <a:ext uri="{FF2B5EF4-FFF2-40B4-BE49-F238E27FC236}">
                <a16:creationId xmlns:a16="http://schemas.microsoft.com/office/drawing/2014/main" xmlns="" id="{37A7944C-B9FA-45B7-9B49-9721A8A0F6D5}"/>
              </a:ext>
            </a:extLst>
          </p:cNvPr>
          <p:cNvSpPr/>
          <p:nvPr/>
        </p:nvSpPr>
        <p:spPr>
          <a:xfrm>
            <a:off x="2096488" y="1537216"/>
            <a:ext cx="946046" cy="833669"/>
          </a:xfrm>
          <a:custGeom>
            <a:avLst/>
            <a:gdLst>
              <a:gd name="connsiteX0" fmla="*/ 1200150 w 1200150"/>
              <a:gd name="connsiteY0" fmla="*/ 809625 h 809625"/>
              <a:gd name="connsiteX1" fmla="*/ 914400 w 1200150"/>
              <a:gd name="connsiteY1" fmla="*/ 809625 h 809625"/>
              <a:gd name="connsiteX2" fmla="*/ 914400 w 1200150"/>
              <a:gd name="connsiteY2" fmla="*/ 0 h 809625"/>
              <a:gd name="connsiteX3" fmla="*/ 0 w 1200150"/>
              <a:gd name="connsiteY3" fmla="*/ 0 h 809625"/>
              <a:gd name="connsiteX0" fmla="*/ 1268935 w 1268935"/>
              <a:gd name="connsiteY0" fmla="*/ 806450 h 809625"/>
              <a:gd name="connsiteX1" fmla="*/ 914400 w 1268935"/>
              <a:gd name="connsiteY1" fmla="*/ 809625 h 809625"/>
              <a:gd name="connsiteX2" fmla="*/ 914400 w 1268935"/>
              <a:gd name="connsiteY2" fmla="*/ 0 h 809625"/>
              <a:gd name="connsiteX3" fmla="*/ 0 w 1268935"/>
              <a:gd name="connsiteY3" fmla="*/ 0 h 80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8935" h="809625">
                <a:moveTo>
                  <a:pt x="1268935" y="806450"/>
                </a:moveTo>
                <a:lnTo>
                  <a:pt x="914400" y="809625"/>
                </a:lnTo>
                <a:lnTo>
                  <a:pt x="914400" y="0"/>
                </a:lnTo>
                <a:lnTo>
                  <a:pt x="0" y="0"/>
                </a:lnTo>
              </a:path>
            </a:pathLst>
          </a:custGeom>
          <a:ln w="19050" cap="rnd">
            <a:solidFill>
              <a:schemeClr val="accent6">
                <a:lumMod val="75000"/>
              </a:schemeClr>
            </a:solidFill>
            <a:prstDash val="sysDot"/>
            <a:headEnd type="oval" w="sm" len="sm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defTabSz="914400" fontAlgn="auto" latinLnBrk="1">
              <a:spcBef>
                <a:spcPts val="0"/>
              </a:spcBef>
              <a:spcAft>
                <a:spcPts val="0"/>
              </a:spcAft>
            </a:pPr>
            <a:endParaRPr lang="ru-RU" sz="1800">
              <a:solidFill>
                <a:schemeClr val="tx1"/>
              </a:solidFill>
              <a:latin typeface="+mn-lt"/>
              <a:cs typeface="+mn-cs"/>
            </a:endParaRPr>
          </a:p>
        </p:txBody>
      </p:sp>
      <p:cxnSp>
        <p:nvCxnSpPr>
          <p:cNvPr id="245" name="Прямая соединительная линия 244">
            <a:extLst>
              <a:ext uri="{FF2B5EF4-FFF2-40B4-BE49-F238E27FC236}">
                <a16:creationId xmlns:a16="http://schemas.microsoft.com/office/drawing/2014/main" xmlns="" id="{2D1D6592-5B8C-4FB0-A36F-7C75324AF7E8}"/>
              </a:ext>
            </a:extLst>
          </p:cNvPr>
          <p:cNvCxnSpPr>
            <a:cxnSpLocks/>
          </p:cNvCxnSpPr>
          <p:nvPr/>
        </p:nvCxnSpPr>
        <p:spPr bwMode="auto">
          <a:xfrm>
            <a:off x="2096488" y="1404907"/>
            <a:ext cx="718149" cy="0"/>
          </a:xfrm>
          <a:prstGeom prst="line">
            <a:avLst/>
          </a:prstGeom>
          <a:ln w="19050" cap="rnd">
            <a:solidFill>
              <a:srgbClr val="002060"/>
            </a:solidFill>
            <a:prstDash val="sysDot"/>
            <a:headEnd type="oval" w="sm" len="sm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Полилиния 569">
            <a:extLst>
              <a:ext uri="{FF2B5EF4-FFF2-40B4-BE49-F238E27FC236}">
                <a16:creationId xmlns:a16="http://schemas.microsoft.com/office/drawing/2014/main" xmlns="" id="{AFA0628E-E367-4445-8E27-4ECBC38F2C4E}"/>
              </a:ext>
            </a:extLst>
          </p:cNvPr>
          <p:cNvSpPr/>
          <p:nvPr/>
        </p:nvSpPr>
        <p:spPr>
          <a:xfrm>
            <a:off x="1512416" y="738381"/>
            <a:ext cx="4251547" cy="5130451"/>
          </a:xfrm>
          <a:custGeom>
            <a:avLst/>
            <a:gdLst>
              <a:gd name="connsiteX0" fmla="*/ 2873828 w 4223657"/>
              <a:gd name="connsiteY0" fmla="*/ 4920343 h 4920343"/>
              <a:gd name="connsiteX1" fmla="*/ 667657 w 4223657"/>
              <a:gd name="connsiteY1" fmla="*/ 4920343 h 4920343"/>
              <a:gd name="connsiteX2" fmla="*/ 667657 w 4223657"/>
              <a:gd name="connsiteY2" fmla="*/ 449943 h 4920343"/>
              <a:gd name="connsiteX3" fmla="*/ 0 w 4223657"/>
              <a:gd name="connsiteY3" fmla="*/ 449943 h 4920343"/>
              <a:gd name="connsiteX4" fmla="*/ 0 w 4223657"/>
              <a:gd name="connsiteY4" fmla="*/ 0 h 4920343"/>
              <a:gd name="connsiteX5" fmla="*/ 4223657 w 4223657"/>
              <a:gd name="connsiteY5" fmla="*/ 0 h 4920343"/>
              <a:gd name="connsiteX6" fmla="*/ 4223657 w 4223657"/>
              <a:gd name="connsiteY6" fmla="*/ 174172 h 4920343"/>
              <a:gd name="connsiteX0" fmla="*/ 2873828 w 4226038"/>
              <a:gd name="connsiteY0" fmla="*/ 4920343 h 4920343"/>
              <a:gd name="connsiteX1" fmla="*/ 667657 w 4226038"/>
              <a:gd name="connsiteY1" fmla="*/ 4920343 h 4920343"/>
              <a:gd name="connsiteX2" fmla="*/ 667657 w 4226038"/>
              <a:gd name="connsiteY2" fmla="*/ 449943 h 4920343"/>
              <a:gd name="connsiteX3" fmla="*/ 0 w 4226038"/>
              <a:gd name="connsiteY3" fmla="*/ 449943 h 4920343"/>
              <a:gd name="connsiteX4" fmla="*/ 0 w 4226038"/>
              <a:gd name="connsiteY4" fmla="*/ 0 h 4920343"/>
              <a:gd name="connsiteX5" fmla="*/ 4223657 w 4226038"/>
              <a:gd name="connsiteY5" fmla="*/ 0 h 4920343"/>
              <a:gd name="connsiteX6" fmla="*/ 4226038 w 4226038"/>
              <a:gd name="connsiteY6" fmla="*/ 202694 h 49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26038" h="4920343">
                <a:moveTo>
                  <a:pt x="2873828" y="4920343"/>
                </a:moveTo>
                <a:lnTo>
                  <a:pt x="667657" y="4920343"/>
                </a:lnTo>
                <a:lnTo>
                  <a:pt x="667657" y="449943"/>
                </a:lnTo>
                <a:lnTo>
                  <a:pt x="0" y="449943"/>
                </a:lnTo>
                <a:lnTo>
                  <a:pt x="0" y="0"/>
                </a:lnTo>
                <a:lnTo>
                  <a:pt x="4223657" y="0"/>
                </a:lnTo>
                <a:cubicBezTo>
                  <a:pt x="4224451" y="67565"/>
                  <a:pt x="4225244" y="135129"/>
                  <a:pt x="4226038" y="202694"/>
                </a:cubicBezTo>
              </a:path>
            </a:pathLst>
          </a:custGeom>
          <a:ln w="19050" cap="rnd">
            <a:solidFill>
              <a:srgbClr val="FF0000"/>
            </a:solidFill>
            <a:prstDash val="sysDot"/>
            <a:headEnd type="oval" w="sm" len="sm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defTabSz="914400" fontAlgn="auto" latinLnBrk="1">
              <a:spcBef>
                <a:spcPts val="0"/>
              </a:spcBef>
              <a:spcAft>
                <a:spcPts val="0"/>
              </a:spcAft>
            </a:pPr>
            <a:endParaRPr lang="ru-RU" sz="1800">
              <a:solidFill>
                <a:schemeClr val="tx1"/>
              </a:solidFill>
              <a:latin typeface="+mn-lt"/>
              <a:cs typeface="+mn-cs"/>
            </a:endParaRPr>
          </a:p>
        </p:txBody>
      </p:sp>
      <p:sp>
        <p:nvSpPr>
          <p:cNvPr id="247" name="TextBox 1">
            <a:extLst>
              <a:ext uri="{FF2B5EF4-FFF2-40B4-BE49-F238E27FC236}">
                <a16:creationId xmlns:a16="http://schemas.microsoft.com/office/drawing/2014/main" xmlns="" id="{59C92B89-4559-476B-A59D-8F9E8D12F6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24007" y="1255368"/>
            <a:ext cx="2492400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wrap="square" lIns="0" tIns="0" rIns="0" bIns="0" spcCol="38100">
            <a:spAutoFit/>
          </a:bodyPr>
          <a:lstStyle>
            <a:defPPr>
              <a:defRPr lang="ru-RU"/>
            </a:defPPr>
            <a:lvl1pPr algn="ctr" defTabSz="2015066" fontAlgn="auto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002060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altLang="ru-RU" dirty="0"/>
              <a:t>Рассмотрение</a:t>
            </a:r>
          </a:p>
          <a:p>
            <a:r>
              <a:rPr lang="ru-RU" altLang="ru-RU" dirty="0"/>
              <a:t>уточненной заявки</a:t>
            </a:r>
          </a:p>
        </p:txBody>
      </p:sp>
      <p:sp>
        <p:nvSpPr>
          <p:cNvPr id="248" name="Скругленный прямоугольник 637">
            <a:extLst>
              <a:ext uri="{FF2B5EF4-FFF2-40B4-BE49-F238E27FC236}">
                <a16:creationId xmlns:a16="http://schemas.microsoft.com/office/drawing/2014/main" xmlns="" id="{A98D16E3-B5DB-4790-8B04-4345C5716BB9}"/>
              </a:ext>
            </a:extLst>
          </p:cNvPr>
          <p:cNvSpPr/>
          <p:nvPr/>
        </p:nvSpPr>
        <p:spPr>
          <a:xfrm>
            <a:off x="9052030" y="1915438"/>
            <a:ext cx="2792064" cy="570420"/>
          </a:xfrm>
          <a:prstGeom prst="roundRect">
            <a:avLst>
              <a:gd name="adj" fmla="val 12319"/>
            </a:avLst>
          </a:prstGeom>
          <a:solidFill>
            <a:srgbClr val="FFFFFF"/>
          </a:solidFill>
          <a:ln w="19050" cap="flat">
            <a:solidFill>
              <a:srgbClr val="B1C3CF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5564" tIns="75564" rIns="75564" bIns="75564" numCol="1" spcCol="38100" rtlCol="0" anchor="ctr">
            <a:spAutoFit/>
          </a:bodyPr>
          <a:lstStyle/>
          <a:p>
            <a:pPr marL="0" marR="0" indent="0" algn="l" defTabSz="2015066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49" name="TextBox 12">
            <a:extLst>
              <a:ext uri="{FF2B5EF4-FFF2-40B4-BE49-F238E27FC236}">
                <a16:creationId xmlns:a16="http://schemas.microsoft.com/office/drawing/2014/main" xmlns="" id="{5C31EF1B-162F-4FB9-878C-EEACEADD95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78543" y="1978202"/>
            <a:ext cx="2745864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wrap="square" lIns="0" tIns="0" rIns="0" bIns="0" spcCol="38100">
            <a:spAutoFit/>
          </a:bodyPr>
          <a:lstStyle>
            <a:defPPr>
              <a:defRPr lang="ru-RU"/>
            </a:defPPr>
            <a:lvl1pPr algn="ctr" defTabSz="2015066" fontAlgn="auto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002060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altLang="ru-RU" dirty="0"/>
              <a:t>Повторное</a:t>
            </a:r>
          </a:p>
          <a:p>
            <a:r>
              <a:rPr lang="ru-RU" altLang="ru-RU" sz="1380" dirty="0"/>
              <a:t>согласование в ОИВ</a:t>
            </a:r>
            <a:r>
              <a:rPr lang="ru-RU" altLang="ru-RU" dirty="0"/>
              <a:t>,</a:t>
            </a:r>
          </a:p>
          <a:p>
            <a:r>
              <a:rPr lang="ru-RU" altLang="ru-RU" dirty="0"/>
              <a:t>которые дали замечания</a:t>
            </a:r>
          </a:p>
        </p:txBody>
      </p:sp>
      <p:grpSp>
        <p:nvGrpSpPr>
          <p:cNvPr id="250" name="Группа 249">
            <a:extLst>
              <a:ext uri="{FF2B5EF4-FFF2-40B4-BE49-F238E27FC236}">
                <a16:creationId xmlns:a16="http://schemas.microsoft.com/office/drawing/2014/main" xmlns="" id="{3C9464AE-DC82-4A7D-AECC-960AE8F56BA3}"/>
              </a:ext>
            </a:extLst>
          </p:cNvPr>
          <p:cNvGrpSpPr/>
          <p:nvPr/>
        </p:nvGrpSpPr>
        <p:grpSpPr>
          <a:xfrm>
            <a:off x="10458231" y="2813050"/>
            <a:ext cx="1647518" cy="266196"/>
            <a:chOff x="10709745" y="3248248"/>
            <a:chExt cx="1404000" cy="252000"/>
          </a:xfrm>
        </p:grpSpPr>
        <p:sp>
          <p:nvSpPr>
            <p:cNvPr id="251" name="Скругленный прямоугольник 646">
              <a:extLst>
                <a:ext uri="{FF2B5EF4-FFF2-40B4-BE49-F238E27FC236}">
                  <a16:creationId xmlns:a16="http://schemas.microsoft.com/office/drawing/2014/main" xmlns="" id="{7D06D9CC-388C-4E74-A6C8-A43D0E875669}"/>
                </a:ext>
              </a:extLst>
            </p:cNvPr>
            <p:cNvSpPr/>
            <p:nvPr/>
          </p:nvSpPr>
          <p:spPr>
            <a:xfrm>
              <a:off x="10709745" y="3248248"/>
              <a:ext cx="1404000" cy="252000"/>
            </a:xfrm>
            <a:prstGeom prst="roundRect">
              <a:avLst>
                <a:gd name="adj" fmla="val 12319"/>
              </a:avLst>
            </a:prstGeom>
            <a:solidFill>
              <a:srgbClr val="FFFFFF"/>
            </a:solidFill>
            <a:ln w="19050" cap="flat">
              <a:solidFill>
                <a:srgbClr val="B1C3CF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5564" tIns="75564" rIns="75564" bIns="75564" numCol="1" spcCol="38100" rtlCol="0" anchor="ctr">
              <a:spAutoFit/>
            </a:bodyPr>
            <a:lstStyle/>
            <a:p>
              <a:pPr marL="0" marR="0" indent="0" algn="l" defTabSz="2015066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xmlns="" id="{C2185D55-1988-4C5B-B138-46D81C83089B}"/>
                </a:ext>
              </a:extLst>
            </p:cNvPr>
            <p:cNvSpPr txBox="1"/>
            <p:nvPr/>
          </p:nvSpPr>
          <p:spPr>
            <a:xfrm>
              <a:off x="10729755" y="3326330"/>
              <a:ext cx="1351591" cy="1538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wrap="square" lIns="0" tIns="0" rIns="0" bIns="0" spcCol="38100">
              <a:spAutoFit/>
            </a:bodyPr>
            <a:lstStyle>
              <a:defPPr>
                <a:defRPr lang="ru-RU"/>
              </a:defPPr>
              <a:lvl1pPr algn="ctr" defTabSz="2015066" fontAlgn="auto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defRPr sz="1400" b="1">
                  <a:solidFill>
                    <a:srgbClr val="002060"/>
                  </a:solidFill>
                  <a:latin typeface="Arial Narrow" panose="020B0606020202030204" pitchFamily="34" charset="0"/>
                </a:defRPr>
              </a:lvl1pPr>
            </a:lstStyle>
            <a:p>
              <a:r>
                <a:rPr lang="ru-RU" dirty="0">
                  <a:sym typeface="Calibri"/>
                </a:rPr>
                <a:t>Есть замечания</a:t>
              </a:r>
            </a:p>
          </p:txBody>
        </p:sp>
      </p:grpSp>
      <p:grpSp>
        <p:nvGrpSpPr>
          <p:cNvPr id="253" name="Группа 252">
            <a:extLst>
              <a:ext uri="{FF2B5EF4-FFF2-40B4-BE49-F238E27FC236}">
                <a16:creationId xmlns:a16="http://schemas.microsoft.com/office/drawing/2014/main" xmlns="" id="{FEE35F6D-DDDD-4803-B2AF-CE4183D21636}"/>
              </a:ext>
            </a:extLst>
          </p:cNvPr>
          <p:cNvGrpSpPr/>
          <p:nvPr/>
        </p:nvGrpSpPr>
        <p:grpSpPr>
          <a:xfrm>
            <a:off x="8973711" y="2813050"/>
            <a:ext cx="1662726" cy="266196"/>
            <a:chOff x="9227473" y="3248248"/>
            <a:chExt cx="1416960" cy="252000"/>
          </a:xfrm>
        </p:grpSpPr>
        <p:sp>
          <p:nvSpPr>
            <p:cNvPr id="254" name="Скругленный прямоугольник 638">
              <a:extLst>
                <a:ext uri="{FF2B5EF4-FFF2-40B4-BE49-F238E27FC236}">
                  <a16:creationId xmlns:a16="http://schemas.microsoft.com/office/drawing/2014/main" xmlns="" id="{168FA8CB-ADC7-405B-8453-D44B64017573}"/>
                </a:ext>
              </a:extLst>
            </p:cNvPr>
            <p:cNvSpPr/>
            <p:nvPr/>
          </p:nvSpPr>
          <p:spPr>
            <a:xfrm>
              <a:off x="9227473" y="3248248"/>
              <a:ext cx="1404000" cy="252000"/>
            </a:xfrm>
            <a:prstGeom prst="roundRect">
              <a:avLst>
                <a:gd name="adj" fmla="val 12319"/>
              </a:avLst>
            </a:prstGeom>
            <a:solidFill>
              <a:srgbClr val="FFFFFF"/>
            </a:solidFill>
            <a:ln w="19050" cap="flat">
              <a:solidFill>
                <a:srgbClr val="B1C3CF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5564" tIns="75564" rIns="75564" bIns="75564" numCol="1" spcCol="38100" rtlCol="0" anchor="ctr">
              <a:spAutoFit/>
            </a:bodyPr>
            <a:lstStyle/>
            <a:p>
              <a:pPr marL="0" marR="0" indent="0" algn="l" defTabSz="2015066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xmlns="" id="{B948982E-D29E-4279-BFBF-8064F6ED2526}"/>
                </a:ext>
              </a:extLst>
            </p:cNvPr>
            <p:cNvSpPr txBox="1"/>
            <p:nvPr/>
          </p:nvSpPr>
          <p:spPr>
            <a:xfrm>
              <a:off x="9336386" y="3326330"/>
              <a:ext cx="1308047" cy="1538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wrap="square" lIns="0" tIns="0" rIns="0" bIns="0" spcCol="38100">
              <a:spAutoFit/>
            </a:bodyPr>
            <a:lstStyle>
              <a:defPPr>
                <a:defRPr lang="ru-RU"/>
              </a:defPPr>
              <a:lvl1pPr algn="ctr" defTabSz="2015066" fontAlgn="auto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defRPr sz="1400" b="1">
                  <a:solidFill>
                    <a:srgbClr val="002060"/>
                  </a:solidFill>
                  <a:latin typeface="Arial Narrow" panose="020B0606020202030204" pitchFamily="34" charset="0"/>
                </a:defRPr>
              </a:lvl1pPr>
            </a:lstStyle>
            <a:p>
              <a:r>
                <a:rPr lang="ru-RU" dirty="0">
                  <a:sym typeface="Calibri"/>
                </a:rPr>
                <a:t>Нет замечаний</a:t>
              </a:r>
            </a:p>
          </p:txBody>
        </p:sp>
      </p:grpSp>
      <p:sp>
        <p:nvSpPr>
          <p:cNvPr id="256" name="Freeform 9">
            <a:extLst>
              <a:ext uri="{FF2B5EF4-FFF2-40B4-BE49-F238E27FC236}">
                <a16:creationId xmlns:a16="http://schemas.microsoft.com/office/drawing/2014/main" xmlns="" id="{20B19D99-E4B7-463A-8E3C-88A233692BF1}"/>
              </a:ext>
            </a:extLst>
          </p:cNvPr>
          <p:cNvSpPr>
            <a:spLocks noEditPoints="1"/>
          </p:cNvSpPr>
          <p:nvPr/>
        </p:nvSpPr>
        <p:spPr bwMode="auto">
          <a:xfrm>
            <a:off x="8406379" y="1218178"/>
            <a:ext cx="347391" cy="303720"/>
          </a:xfrm>
          <a:custGeom>
            <a:avLst/>
            <a:gdLst/>
            <a:ahLst/>
            <a:cxnLst>
              <a:cxn ang="0">
                <a:pos x="90" y="42"/>
              </a:cxn>
              <a:cxn ang="0">
                <a:pos x="85" y="52"/>
              </a:cxn>
              <a:cxn ang="0">
                <a:pos x="81" y="61"/>
              </a:cxn>
              <a:cxn ang="0">
                <a:pos x="74" y="64"/>
              </a:cxn>
              <a:cxn ang="0">
                <a:pos x="70" y="64"/>
              </a:cxn>
              <a:cxn ang="0">
                <a:pos x="70" y="67"/>
              </a:cxn>
              <a:cxn ang="0">
                <a:pos x="69" y="69"/>
              </a:cxn>
              <a:cxn ang="0">
                <a:pos x="68" y="69"/>
              </a:cxn>
              <a:cxn ang="0">
                <a:pos x="66" y="70"/>
              </a:cxn>
              <a:cxn ang="0">
                <a:pos x="63" y="73"/>
              </a:cxn>
              <a:cxn ang="0">
                <a:pos x="66" y="76"/>
              </a:cxn>
              <a:cxn ang="0">
                <a:pos x="72" y="79"/>
              </a:cxn>
              <a:cxn ang="0">
                <a:pos x="69" y="85"/>
              </a:cxn>
              <a:cxn ang="0">
                <a:pos x="63" y="88"/>
              </a:cxn>
              <a:cxn ang="0">
                <a:pos x="48" y="89"/>
              </a:cxn>
              <a:cxn ang="0">
                <a:pos x="39" y="85"/>
              </a:cxn>
              <a:cxn ang="0">
                <a:pos x="36" y="79"/>
              </a:cxn>
              <a:cxn ang="0">
                <a:pos x="42" y="76"/>
              </a:cxn>
              <a:cxn ang="0">
                <a:pos x="45" y="73"/>
              </a:cxn>
              <a:cxn ang="0">
                <a:pos x="42" y="70"/>
              </a:cxn>
              <a:cxn ang="0">
                <a:pos x="40" y="69"/>
              </a:cxn>
              <a:cxn ang="0">
                <a:pos x="39" y="69"/>
              </a:cxn>
              <a:cxn ang="0">
                <a:pos x="38" y="67"/>
              </a:cxn>
              <a:cxn ang="0">
                <a:pos x="38" y="64"/>
              </a:cxn>
              <a:cxn ang="0">
                <a:pos x="34" y="60"/>
              </a:cxn>
              <a:cxn ang="0">
                <a:pos x="27" y="57"/>
              </a:cxn>
              <a:cxn ang="0">
                <a:pos x="19" y="50"/>
              </a:cxn>
              <a:cxn ang="0">
                <a:pos x="18" y="42"/>
              </a:cxn>
              <a:cxn ang="0">
                <a:pos x="20" y="33"/>
              </a:cxn>
              <a:cxn ang="0">
                <a:pos x="30" y="35"/>
              </a:cxn>
              <a:cxn ang="0">
                <a:pos x="40" y="45"/>
              </a:cxn>
              <a:cxn ang="0">
                <a:pos x="44" y="47"/>
              </a:cxn>
              <a:cxn ang="0">
                <a:pos x="47" y="39"/>
              </a:cxn>
              <a:cxn ang="0">
                <a:pos x="38" y="38"/>
              </a:cxn>
              <a:cxn ang="0">
                <a:pos x="40" y="35"/>
              </a:cxn>
              <a:cxn ang="0">
                <a:pos x="40" y="31"/>
              </a:cxn>
              <a:cxn ang="0">
                <a:pos x="33" y="31"/>
              </a:cxn>
              <a:cxn ang="0">
                <a:pos x="29" y="31"/>
              </a:cxn>
              <a:cxn ang="0">
                <a:pos x="34" y="22"/>
              </a:cxn>
              <a:cxn ang="0">
                <a:pos x="39" y="26"/>
              </a:cxn>
              <a:cxn ang="0">
                <a:pos x="41" y="24"/>
              </a:cxn>
              <a:cxn ang="0">
                <a:pos x="43" y="23"/>
              </a:cxn>
              <a:cxn ang="0">
                <a:pos x="44" y="25"/>
              </a:cxn>
              <a:cxn ang="0">
                <a:pos x="48" y="20"/>
              </a:cxn>
              <a:cxn ang="0">
                <a:pos x="52" y="15"/>
              </a:cxn>
              <a:cxn ang="0">
                <a:pos x="55" y="15"/>
              </a:cxn>
              <a:cxn ang="0">
                <a:pos x="56" y="19"/>
              </a:cxn>
              <a:cxn ang="0">
                <a:pos x="63" y="30"/>
              </a:cxn>
              <a:cxn ang="0">
                <a:pos x="64" y="24"/>
              </a:cxn>
              <a:cxn ang="0">
                <a:pos x="67" y="23"/>
              </a:cxn>
              <a:cxn ang="0">
                <a:pos x="66" y="26"/>
              </a:cxn>
              <a:cxn ang="0">
                <a:pos x="72" y="22"/>
              </a:cxn>
              <a:cxn ang="0">
                <a:pos x="79" y="31"/>
              </a:cxn>
              <a:cxn ang="0">
                <a:pos x="75" y="33"/>
              </a:cxn>
              <a:cxn ang="0">
                <a:pos x="71" y="30"/>
              </a:cxn>
              <a:cxn ang="0">
                <a:pos x="71" y="36"/>
              </a:cxn>
              <a:cxn ang="0">
                <a:pos x="74" y="36"/>
              </a:cxn>
              <a:cxn ang="0">
                <a:pos x="63" y="37"/>
              </a:cxn>
              <a:cxn ang="0">
                <a:pos x="62" y="46"/>
              </a:cxn>
              <a:cxn ang="0">
                <a:pos x="66" y="48"/>
              </a:cxn>
              <a:cxn ang="0">
                <a:pos x="77" y="35"/>
              </a:cxn>
              <a:cxn ang="0">
                <a:pos x="88" y="31"/>
              </a:cxn>
              <a:cxn ang="0">
                <a:pos x="86" y="42"/>
              </a:cxn>
            </a:cxnLst>
            <a:rect l="0" t="0" r="r" b="b"/>
            <a:pathLst>
              <a:path w="108" h="104">
                <a:moveTo>
                  <a:pt x="54" y="0"/>
                </a:moveTo>
                <a:cubicBezTo>
                  <a:pt x="24" y="0"/>
                  <a:pt x="0" y="23"/>
                  <a:pt x="0" y="52"/>
                </a:cubicBezTo>
                <a:cubicBezTo>
                  <a:pt x="0" y="81"/>
                  <a:pt x="24" y="104"/>
                  <a:pt x="54" y="104"/>
                </a:cubicBezTo>
                <a:cubicBezTo>
                  <a:pt x="84" y="104"/>
                  <a:pt x="108" y="81"/>
                  <a:pt x="108" y="52"/>
                </a:cubicBezTo>
                <a:cubicBezTo>
                  <a:pt x="108" y="23"/>
                  <a:pt x="84" y="0"/>
                  <a:pt x="54" y="0"/>
                </a:cubicBezTo>
                <a:close/>
                <a:moveTo>
                  <a:pt x="90" y="42"/>
                </a:moveTo>
                <a:cubicBezTo>
                  <a:pt x="89" y="44"/>
                  <a:pt x="88" y="44"/>
                  <a:pt x="86" y="45"/>
                </a:cubicBezTo>
                <a:cubicBezTo>
                  <a:pt x="86" y="45"/>
                  <a:pt x="89" y="45"/>
                  <a:pt x="89" y="46"/>
                </a:cubicBezTo>
                <a:cubicBezTo>
                  <a:pt x="89" y="46"/>
                  <a:pt x="89" y="46"/>
                  <a:pt x="89" y="46"/>
                </a:cubicBezTo>
                <a:cubicBezTo>
                  <a:pt x="89" y="47"/>
                  <a:pt x="86" y="48"/>
                  <a:pt x="86" y="48"/>
                </a:cubicBezTo>
                <a:cubicBezTo>
                  <a:pt x="87" y="49"/>
                  <a:pt x="88" y="49"/>
                  <a:pt x="89" y="50"/>
                </a:cubicBezTo>
                <a:cubicBezTo>
                  <a:pt x="89" y="51"/>
                  <a:pt x="86" y="52"/>
                  <a:pt x="85" y="52"/>
                </a:cubicBezTo>
                <a:cubicBezTo>
                  <a:pt x="86" y="52"/>
                  <a:pt x="87" y="53"/>
                  <a:pt x="87" y="54"/>
                </a:cubicBezTo>
                <a:cubicBezTo>
                  <a:pt x="86" y="55"/>
                  <a:pt x="84" y="55"/>
                  <a:pt x="84" y="55"/>
                </a:cubicBezTo>
                <a:cubicBezTo>
                  <a:pt x="84" y="56"/>
                  <a:pt x="85" y="56"/>
                  <a:pt x="85" y="57"/>
                </a:cubicBezTo>
                <a:cubicBezTo>
                  <a:pt x="84" y="58"/>
                  <a:pt x="83" y="58"/>
                  <a:pt x="82" y="58"/>
                </a:cubicBezTo>
                <a:cubicBezTo>
                  <a:pt x="80" y="57"/>
                  <a:pt x="80" y="57"/>
                  <a:pt x="80" y="57"/>
                </a:cubicBezTo>
                <a:cubicBezTo>
                  <a:pt x="81" y="58"/>
                  <a:pt x="82" y="59"/>
                  <a:pt x="81" y="61"/>
                </a:cubicBezTo>
                <a:cubicBezTo>
                  <a:pt x="80" y="61"/>
                  <a:pt x="80" y="61"/>
                  <a:pt x="78" y="59"/>
                </a:cubicBezTo>
                <a:cubicBezTo>
                  <a:pt x="78" y="59"/>
                  <a:pt x="78" y="59"/>
                  <a:pt x="78" y="59"/>
                </a:cubicBezTo>
                <a:cubicBezTo>
                  <a:pt x="79" y="60"/>
                  <a:pt x="79" y="61"/>
                  <a:pt x="78" y="63"/>
                </a:cubicBezTo>
                <a:cubicBezTo>
                  <a:pt x="77" y="63"/>
                  <a:pt x="76" y="63"/>
                  <a:pt x="76" y="62"/>
                </a:cubicBezTo>
                <a:cubicBezTo>
                  <a:pt x="75" y="61"/>
                  <a:pt x="74" y="61"/>
                  <a:pt x="74" y="60"/>
                </a:cubicBezTo>
                <a:cubicBezTo>
                  <a:pt x="75" y="61"/>
                  <a:pt x="75" y="63"/>
                  <a:pt x="74" y="64"/>
                </a:cubicBezTo>
                <a:cubicBezTo>
                  <a:pt x="73" y="64"/>
                  <a:pt x="72" y="64"/>
                  <a:pt x="72" y="63"/>
                </a:cubicBezTo>
                <a:cubicBezTo>
                  <a:pt x="71" y="62"/>
                  <a:pt x="71" y="61"/>
                  <a:pt x="70" y="59"/>
                </a:cubicBezTo>
                <a:cubicBezTo>
                  <a:pt x="71" y="61"/>
                  <a:pt x="71" y="62"/>
                  <a:pt x="69" y="63"/>
                </a:cubicBezTo>
                <a:cubicBezTo>
                  <a:pt x="69" y="63"/>
                  <a:pt x="69" y="63"/>
                  <a:pt x="69" y="63"/>
                </a:cubicBezTo>
                <a:cubicBezTo>
                  <a:pt x="69" y="63"/>
                  <a:pt x="69" y="64"/>
                  <a:pt x="70" y="64"/>
                </a:cubicBezTo>
                <a:cubicBezTo>
                  <a:pt x="70" y="64"/>
                  <a:pt x="70" y="64"/>
                  <a:pt x="70" y="64"/>
                </a:cubicBezTo>
                <a:cubicBezTo>
                  <a:pt x="70" y="64"/>
                  <a:pt x="70" y="64"/>
                  <a:pt x="70" y="65"/>
                </a:cubicBezTo>
                <a:cubicBezTo>
                  <a:pt x="70" y="65"/>
                  <a:pt x="70" y="65"/>
                  <a:pt x="70" y="65"/>
                </a:cubicBezTo>
                <a:cubicBezTo>
                  <a:pt x="70" y="65"/>
                  <a:pt x="70" y="65"/>
                  <a:pt x="70" y="65"/>
                </a:cubicBezTo>
                <a:cubicBezTo>
                  <a:pt x="70" y="66"/>
                  <a:pt x="70" y="66"/>
                  <a:pt x="70" y="66"/>
                </a:cubicBezTo>
                <a:cubicBezTo>
                  <a:pt x="70" y="66"/>
                  <a:pt x="70" y="66"/>
                  <a:pt x="70" y="66"/>
                </a:cubicBezTo>
                <a:cubicBezTo>
                  <a:pt x="70" y="67"/>
                  <a:pt x="70" y="67"/>
                  <a:pt x="70" y="67"/>
                </a:cubicBezTo>
                <a:cubicBezTo>
                  <a:pt x="70" y="68"/>
                  <a:pt x="69" y="68"/>
                  <a:pt x="69" y="68"/>
                </a:cubicBezTo>
                <a:cubicBezTo>
                  <a:pt x="69" y="68"/>
                  <a:pt x="69" y="68"/>
                  <a:pt x="69" y="68"/>
                </a:cubicBezTo>
                <a:cubicBezTo>
                  <a:pt x="69" y="68"/>
                  <a:pt x="69" y="68"/>
                  <a:pt x="69" y="68"/>
                </a:cubicBezTo>
                <a:cubicBezTo>
                  <a:pt x="69" y="68"/>
                  <a:pt x="69" y="68"/>
                  <a:pt x="69" y="68"/>
                </a:cubicBezTo>
                <a:cubicBezTo>
                  <a:pt x="69" y="68"/>
                  <a:pt x="69" y="68"/>
                  <a:pt x="69" y="68"/>
                </a:cubicBezTo>
                <a:cubicBezTo>
                  <a:pt x="69" y="69"/>
                  <a:pt x="69" y="69"/>
                  <a:pt x="69" y="69"/>
                </a:cubicBezTo>
                <a:cubicBezTo>
                  <a:pt x="68" y="69"/>
                  <a:pt x="68" y="69"/>
                  <a:pt x="68" y="69"/>
                </a:cubicBezTo>
                <a:cubicBezTo>
                  <a:pt x="68" y="69"/>
                  <a:pt x="68" y="69"/>
                  <a:pt x="68" y="69"/>
                </a:cubicBezTo>
                <a:cubicBezTo>
                  <a:pt x="68" y="69"/>
                  <a:pt x="68" y="69"/>
                  <a:pt x="68" y="69"/>
                </a:cubicBezTo>
                <a:cubicBezTo>
                  <a:pt x="68" y="69"/>
                  <a:pt x="68" y="69"/>
                  <a:pt x="68" y="69"/>
                </a:cubicBezTo>
                <a:cubicBezTo>
                  <a:pt x="68" y="69"/>
                  <a:pt x="68" y="69"/>
                  <a:pt x="68" y="69"/>
                </a:cubicBezTo>
                <a:cubicBezTo>
                  <a:pt x="68" y="69"/>
                  <a:pt x="68" y="69"/>
                  <a:pt x="68" y="69"/>
                </a:cubicBezTo>
                <a:cubicBezTo>
                  <a:pt x="68" y="69"/>
                  <a:pt x="68" y="69"/>
                  <a:pt x="68" y="69"/>
                </a:cubicBezTo>
                <a:cubicBezTo>
                  <a:pt x="68" y="69"/>
                  <a:pt x="68" y="70"/>
                  <a:pt x="67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70"/>
                  <a:pt x="67" y="70"/>
                  <a:pt x="66" y="70"/>
                </a:cubicBezTo>
                <a:cubicBezTo>
                  <a:pt x="66" y="70"/>
                  <a:pt x="66" y="70"/>
                  <a:pt x="66" y="70"/>
                </a:cubicBezTo>
                <a:cubicBezTo>
                  <a:pt x="66" y="70"/>
                  <a:pt x="65" y="70"/>
                  <a:pt x="65" y="69"/>
                </a:cubicBezTo>
                <a:cubicBezTo>
                  <a:pt x="65" y="69"/>
                  <a:pt x="65" y="69"/>
                  <a:pt x="65" y="69"/>
                </a:cubicBezTo>
                <a:cubicBezTo>
                  <a:pt x="64" y="70"/>
                  <a:pt x="63" y="71"/>
                  <a:pt x="62" y="72"/>
                </a:cubicBezTo>
                <a:cubicBezTo>
                  <a:pt x="63" y="72"/>
                  <a:pt x="63" y="72"/>
                  <a:pt x="63" y="73"/>
                </a:cubicBezTo>
                <a:cubicBezTo>
                  <a:pt x="63" y="73"/>
                  <a:pt x="63" y="73"/>
                  <a:pt x="63" y="73"/>
                </a:cubicBezTo>
                <a:cubicBezTo>
                  <a:pt x="63" y="73"/>
                  <a:pt x="64" y="73"/>
                  <a:pt x="64" y="73"/>
                </a:cubicBezTo>
                <a:cubicBezTo>
                  <a:pt x="65" y="73"/>
                  <a:pt x="66" y="73"/>
                  <a:pt x="67" y="73"/>
                </a:cubicBezTo>
                <a:cubicBezTo>
                  <a:pt x="68" y="72"/>
                  <a:pt x="68" y="72"/>
                  <a:pt x="68" y="72"/>
                </a:cubicBezTo>
                <a:cubicBezTo>
                  <a:pt x="67" y="74"/>
                  <a:pt x="67" y="74"/>
                  <a:pt x="67" y="74"/>
                </a:cubicBezTo>
                <a:cubicBezTo>
                  <a:pt x="67" y="74"/>
                  <a:pt x="66" y="75"/>
                  <a:pt x="65" y="75"/>
                </a:cubicBezTo>
                <a:cubicBezTo>
                  <a:pt x="65" y="76"/>
                  <a:pt x="66" y="76"/>
                  <a:pt x="66" y="76"/>
                </a:cubicBezTo>
                <a:cubicBezTo>
                  <a:pt x="67" y="77"/>
                  <a:pt x="68" y="78"/>
                  <a:pt x="68" y="78"/>
                </a:cubicBezTo>
                <a:cubicBezTo>
                  <a:pt x="68" y="78"/>
                  <a:pt x="69" y="78"/>
                  <a:pt x="69" y="78"/>
                </a:cubicBezTo>
                <a:cubicBezTo>
                  <a:pt x="69" y="77"/>
                  <a:pt x="69" y="77"/>
                  <a:pt x="69" y="76"/>
                </a:cubicBezTo>
                <a:cubicBezTo>
                  <a:pt x="69" y="75"/>
                  <a:pt x="69" y="75"/>
                  <a:pt x="69" y="75"/>
                </a:cubicBezTo>
                <a:cubicBezTo>
                  <a:pt x="70" y="76"/>
                  <a:pt x="70" y="76"/>
                  <a:pt x="70" y="76"/>
                </a:cubicBezTo>
                <a:cubicBezTo>
                  <a:pt x="71" y="76"/>
                  <a:pt x="72" y="78"/>
                  <a:pt x="72" y="79"/>
                </a:cubicBezTo>
                <a:cubicBezTo>
                  <a:pt x="71" y="80"/>
                  <a:pt x="71" y="81"/>
                  <a:pt x="71" y="81"/>
                </a:cubicBezTo>
                <a:cubicBezTo>
                  <a:pt x="72" y="81"/>
                  <a:pt x="72" y="82"/>
                  <a:pt x="72" y="84"/>
                </a:cubicBezTo>
                <a:cubicBezTo>
                  <a:pt x="72" y="85"/>
                  <a:pt x="71" y="86"/>
                  <a:pt x="70" y="87"/>
                </a:cubicBezTo>
                <a:cubicBezTo>
                  <a:pt x="69" y="88"/>
                  <a:pt x="69" y="88"/>
                  <a:pt x="69" y="88"/>
                </a:cubicBezTo>
                <a:cubicBezTo>
                  <a:pt x="69" y="87"/>
                  <a:pt x="69" y="87"/>
                  <a:pt x="69" y="87"/>
                </a:cubicBezTo>
                <a:cubicBezTo>
                  <a:pt x="69" y="86"/>
                  <a:pt x="69" y="85"/>
                  <a:pt x="69" y="85"/>
                </a:cubicBezTo>
                <a:cubicBezTo>
                  <a:pt x="68" y="86"/>
                  <a:pt x="68" y="86"/>
                  <a:pt x="68" y="87"/>
                </a:cubicBezTo>
                <a:cubicBezTo>
                  <a:pt x="68" y="87"/>
                  <a:pt x="68" y="87"/>
                  <a:pt x="68" y="87"/>
                </a:cubicBezTo>
                <a:cubicBezTo>
                  <a:pt x="67" y="88"/>
                  <a:pt x="66" y="89"/>
                  <a:pt x="65" y="89"/>
                </a:cubicBezTo>
                <a:cubicBezTo>
                  <a:pt x="64" y="89"/>
                  <a:pt x="64" y="88"/>
                  <a:pt x="63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2" y="89"/>
                  <a:pt x="61" y="89"/>
                  <a:pt x="60" y="89"/>
                </a:cubicBezTo>
                <a:cubicBezTo>
                  <a:pt x="59" y="89"/>
                  <a:pt x="58" y="89"/>
                  <a:pt x="57" y="89"/>
                </a:cubicBezTo>
                <a:cubicBezTo>
                  <a:pt x="57" y="89"/>
                  <a:pt x="56" y="90"/>
                  <a:pt x="55" y="90"/>
                </a:cubicBezTo>
                <a:cubicBezTo>
                  <a:pt x="55" y="90"/>
                  <a:pt x="53" y="90"/>
                  <a:pt x="53" y="90"/>
                </a:cubicBezTo>
                <a:cubicBezTo>
                  <a:pt x="52" y="90"/>
                  <a:pt x="51" y="89"/>
                  <a:pt x="51" y="89"/>
                </a:cubicBezTo>
                <a:cubicBezTo>
                  <a:pt x="50" y="89"/>
                  <a:pt x="49" y="89"/>
                  <a:pt x="48" y="89"/>
                </a:cubicBezTo>
                <a:cubicBezTo>
                  <a:pt x="47" y="89"/>
                  <a:pt x="46" y="89"/>
                  <a:pt x="45" y="88"/>
                </a:cubicBezTo>
                <a:cubicBezTo>
                  <a:pt x="45" y="88"/>
                  <a:pt x="45" y="88"/>
                  <a:pt x="45" y="88"/>
                </a:cubicBezTo>
                <a:cubicBezTo>
                  <a:pt x="45" y="88"/>
                  <a:pt x="45" y="88"/>
                  <a:pt x="45" y="88"/>
                </a:cubicBezTo>
                <a:cubicBezTo>
                  <a:pt x="44" y="88"/>
                  <a:pt x="43" y="89"/>
                  <a:pt x="42" y="89"/>
                </a:cubicBezTo>
                <a:cubicBezTo>
                  <a:pt x="42" y="89"/>
                  <a:pt x="41" y="88"/>
                  <a:pt x="40" y="87"/>
                </a:cubicBezTo>
                <a:cubicBezTo>
                  <a:pt x="39" y="86"/>
                  <a:pt x="39" y="86"/>
                  <a:pt x="39" y="85"/>
                </a:cubicBezTo>
                <a:cubicBezTo>
                  <a:pt x="39" y="85"/>
                  <a:pt x="39" y="86"/>
                  <a:pt x="39" y="87"/>
                </a:cubicBezTo>
                <a:cubicBezTo>
                  <a:pt x="38" y="88"/>
                  <a:pt x="38" y="88"/>
                  <a:pt x="38" y="88"/>
                </a:cubicBezTo>
                <a:cubicBezTo>
                  <a:pt x="38" y="87"/>
                  <a:pt x="38" y="87"/>
                  <a:pt x="38" y="87"/>
                </a:cubicBezTo>
                <a:cubicBezTo>
                  <a:pt x="36" y="86"/>
                  <a:pt x="36" y="85"/>
                  <a:pt x="36" y="84"/>
                </a:cubicBezTo>
                <a:cubicBezTo>
                  <a:pt x="36" y="82"/>
                  <a:pt x="36" y="81"/>
                  <a:pt x="37" y="81"/>
                </a:cubicBezTo>
                <a:cubicBezTo>
                  <a:pt x="37" y="81"/>
                  <a:pt x="37" y="80"/>
                  <a:pt x="36" y="79"/>
                </a:cubicBezTo>
                <a:cubicBezTo>
                  <a:pt x="36" y="78"/>
                  <a:pt x="36" y="76"/>
                  <a:pt x="38" y="76"/>
                </a:cubicBezTo>
                <a:cubicBezTo>
                  <a:pt x="39" y="75"/>
                  <a:pt x="39" y="75"/>
                  <a:pt x="39" y="75"/>
                </a:cubicBezTo>
                <a:cubicBezTo>
                  <a:pt x="38" y="76"/>
                  <a:pt x="38" y="76"/>
                  <a:pt x="38" y="76"/>
                </a:cubicBezTo>
                <a:cubicBezTo>
                  <a:pt x="38" y="77"/>
                  <a:pt x="39" y="77"/>
                  <a:pt x="39" y="78"/>
                </a:cubicBezTo>
                <a:cubicBezTo>
                  <a:pt x="39" y="78"/>
                  <a:pt x="39" y="78"/>
                  <a:pt x="39" y="78"/>
                </a:cubicBezTo>
                <a:cubicBezTo>
                  <a:pt x="40" y="78"/>
                  <a:pt x="41" y="77"/>
                  <a:pt x="42" y="76"/>
                </a:cubicBezTo>
                <a:cubicBezTo>
                  <a:pt x="42" y="76"/>
                  <a:pt x="42" y="76"/>
                  <a:pt x="43" y="75"/>
                </a:cubicBezTo>
                <a:cubicBezTo>
                  <a:pt x="42" y="75"/>
                  <a:pt x="41" y="74"/>
                  <a:pt x="41" y="74"/>
                </a:cubicBezTo>
                <a:cubicBezTo>
                  <a:pt x="40" y="72"/>
                  <a:pt x="40" y="72"/>
                  <a:pt x="40" y="72"/>
                </a:cubicBezTo>
                <a:cubicBezTo>
                  <a:pt x="41" y="73"/>
                  <a:pt x="41" y="73"/>
                  <a:pt x="41" y="73"/>
                </a:cubicBezTo>
                <a:cubicBezTo>
                  <a:pt x="42" y="73"/>
                  <a:pt x="42" y="73"/>
                  <a:pt x="43" y="73"/>
                </a:cubicBezTo>
                <a:cubicBezTo>
                  <a:pt x="44" y="73"/>
                  <a:pt x="44" y="73"/>
                  <a:pt x="45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5" y="72"/>
                  <a:pt x="45" y="72"/>
                  <a:pt x="45" y="72"/>
                </a:cubicBezTo>
                <a:cubicBezTo>
                  <a:pt x="44" y="71"/>
                  <a:pt x="44" y="70"/>
                  <a:pt x="43" y="69"/>
                </a:cubicBezTo>
                <a:cubicBezTo>
                  <a:pt x="43" y="69"/>
                  <a:pt x="43" y="69"/>
                  <a:pt x="43" y="69"/>
                </a:cubicBezTo>
                <a:cubicBezTo>
                  <a:pt x="43" y="70"/>
                  <a:pt x="42" y="70"/>
                  <a:pt x="42" y="70"/>
                </a:cubicBezTo>
                <a:cubicBezTo>
                  <a:pt x="42" y="70"/>
                  <a:pt x="42" y="70"/>
                  <a:pt x="41" y="70"/>
                </a:cubicBezTo>
                <a:cubicBezTo>
                  <a:pt x="41" y="70"/>
                  <a:pt x="41" y="70"/>
                  <a:pt x="41" y="70"/>
                </a:cubicBezTo>
                <a:cubicBezTo>
                  <a:pt x="41" y="70"/>
                  <a:pt x="41" y="70"/>
                  <a:pt x="41" y="70"/>
                </a:cubicBezTo>
                <a:cubicBezTo>
                  <a:pt x="41" y="70"/>
                  <a:pt x="41" y="70"/>
                  <a:pt x="40" y="70"/>
                </a:cubicBezTo>
                <a:cubicBezTo>
                  <a:pt x="40" y="70"/>
                  <a:pt x="40" y="69"/>
                  <a:pt x="40" y="69"/>
                </a:cubicBezTo>
                <a:cubicBezTo>
                  <a:pt x="40" y="69"/>
                  <a:pt x="40" y="69"/>
                  <a:pt x="40" y="69"/>
                </a:cubicBezTo>
                <a:cubicBezTo>
                  <a:pt x="40" y="69"/>
                  <a:pt x="40" y="69"/>
                  <a:pt x="40" y="69"/>
                </a:cubicBezTo>
                <a:cubicBezTo>
                  <a:pt x="40" y="69"/>
                  <a:pt x="40" y="69"/>
                  <a:pt x="40" y="69"/>
                </a:cubicBezTo>
                <a:cubicBezTo>
                  <a:pt x="40" y="69"/>
                  <a:pt x="40" y="69"/>
                  <a:pt x="40" y="69"/>
                </a:cubicBezTo>
                <a:cubicBezTo>
                  <a:pt x="40" y="69"/>
                  <a:pt x="40" y="69"/>
                  <a:pt x="40" y="69"/>
                </a:cubicBezTo>
                <a:cubicBezTo>
                  <a:pt x="39" y="69"/>
                  <a:pt x="39" y="69"/>
                  <a:pt x="39" y="69"/>
                </a:cubicBezTo>
                <a:cubicBezTo>
                  <a:pt x="39" y="69"/>
                  <a:pt x="39" y="69"/>
                  <a:pt x="39" y="69"/>
                </a:cubicBezTo>
                <a:cubicBezTo>
                  <a:pt x="39" y="69"/>
                  <a:pt x="39" y="69"/>
                  <a:pt x="39" y="69"/>
                </a:cubicBezTo>
                <a:cubicBezTo>
                  <a:pt x="39" y="68"/>
                  <a:pt x="39" y="68"/>
                  <a:pt x="39" y="68"/>
                </a:cubicBezTo>
                <a:cubicBezTo>
                  <a:pt x="39" y="68"/>
                  <a:pt x="39" y="68"/>
                  <a:pt x="39" y="68"/>
                </a:cubicBezTo>
                <a:cubicBezTo>
                  <a:pt x="39" y="68"/>
                  <a:pt x="39" y="68"/>
                  <a:pt x="39" y="68"/>
                </a:cubicBezTo>
                <a:cubicBezTo>
                  <a:pt x="39" y="68"/>
                  <a:pt x="39" y="68"/>
                  <a:pt x="39" y="68"/>
                </a:cubicBezTo>
                <a:cubicBezTo>
                  <a:pt x="39" y="68"/>
                  <a:pt x="38" y="68"/>
                  <a:pt x="38" y="67"/>
                </a:cubicBezTo>
                <a:cubicBezTo>
                  <a:pt x="37" y="67"/>
                  <a:pt x="37" y="67"/>
                  <a:pt x="38" y="66"/>
                </a:cubicBezTo>
                <a:cubicBezTo>
                  <a:pt x="38" y="66"/>
                  <a:pt x="38" y="66"/>
                  <a:pt x="38" y="66"/>
                </a:cubicBezTo>
                <a:cubicBezTo>
                  <a:pt x="38" y="66"/>
                  <a:pt x="38" y="66"/>
                  <a:pt x="38" y="65"/>
                </a:cubicBezTo>
                <a:cubicBezTo>
                  <a:pt x="38" y="65"/>
                  <a:pt x="38" y="65"/>
                  <a:pt x="38" y="65"/>
                </a:cubicBezTo>
                <a:cubicBezTo>
                  <a:pt x="38" y="65"/>
                  <a:pt x="38" y="65"/>
                  <a:pt x="38" y="65"/>
                </a:cubicBezTo>
                <a:cubicBezTo>
                  <a:pt x="38" y="64"/>
                  <a:pt x="38" y="64"/>
                  <a:pt x="38" y="64"/>
                </a:cubicBezTo>
                <a:cubicBezTo>
                  <a:pt x="38" y="64"/>
                  <a:pt x="39" y="63"/>
                  <a:pt x="39" y="63"/>
                </a:cubicBezTo>
                <a:cubicBezTo>
                  <a:pt x="39" y="63"/>
                  <a:pt x="38" y="63"/>
                  <a:pt x="38" y="63"/>
                </a:cubicBezTo>
                <a:cubicBezTo>
                  <a:pt x="37" y="62"/>
                  <a:pt x="37" y="61"/>
                  <a:pt x="37" y="59"/>
                </a:cubicBezTo>
                <a:cubicBezTo>
                  <a:pt x="37" y="60"/>
                  <a:pt x="37" y="62"/>
                  <a:pt x="36" y="63"/>
                </a:cubicBezTo>
                <a:cubicBezTo>
                  <a:pt x="36" y="64"/>
                  <a:pt x="35" y="64"/>
                  <a:pt x="34" y="64"/>
                </a:cubicBezTo>
                <a:cubicBezTo>
                  <a:pt x="33" y="63"/>
                  <a:pt x="33" y="61"/>
                  <a:pt x="34" y="60"/>
                </a:cubicBezTo>
                <a:cubicBezTo>
                  <a:pt x="33" y="60"/>
                  <a:pt x="33" y="61"/>
                  <a:pt x="32" y="62"/>
                </a:cubicBezTo>
                <a:cubicBezTo>
                  <a:pt x="32" y="63"/>
                  <a:pt x="30" y="63"/>
                  <a:pt x="30" y="63"/>
                </a:cubicBezTo>
                <a:cubicBezTo>
                  <a:pt x="29" y="61"/>
                  <a:pt x="29" y="60"/>
                  <a:pt x="30" y="59"/>
                </a:cubicBezTo>
                <a:cubicBezTo>
                  <a:pt x="30" y="59"/>
                  <a:pt x="30" y="59"/>
                  <a:pt x="30" y="59"/>
                </a:cubicBezTo>
                <a:cubicBezTo>
                  <a:pt x="28" y="61"/>
                  <a:pt x="27" y="61"/>
                  <a:pt x="27" y="61"/>
                </a:cubicBezTo>
                <a:cubicBezTo>
                  <a:pt x="26" y="59"/>
                  <a:pt x="27" y="58"/>
                  <a:pt x="27" y="57"/>
                </a:cubicBezTo>
                <a:cubicBezTo>
                  <a:pt x="26" y="58"/>
                  <a:pt x="26" y="58"/>
                  <a:pt x="26" y="58"/>
                </a:cubicBezTo>
                <a:cubicBezTo>
                  <a:pt x="25" y="58"/>
                  <a:pt x="24" y="58"/>
                  <a:pt x="23" y="57"/>
                </a:cubicBezTo>
                <a:cubicBezTo>
                  <a:pt x="23" y="56"/>
                  <a:pt x="24" y="55"/>
                  <a:pt x="24" y="55"/>
                </a:cubicBezTo>
                <a:cubicBezTo>
                  <a:pt x="23" y="55"/>
                  <a:pt x="22" y="55"/>
                  <a:pt x="21" y="54"/>
                </a:cubicBezTo>
                <a:cubicBezTo>
                  <a:pt x="21" y="53"/>
                  <a:pt x="22" y="52"/>
                  <a:pt x="23" y="52"/>
                </a:cubicBezTo>
                <a:cubicBezTo>
                  <a:pt x="21" y="52"/>
                  <a:pt x="19" y="51"/>
                  <a:pt x="19" y="50"/>
                </a:cubicBezTo>
                <a:cubicBezTo>
                  <a:pt x="20" y="49"/>
                  <a:pt x="21" y="49"/>
                  <a:pt x="22" y="48"/>
                </a:cubicBezTo>
                <a:cubicBezTo>
                  <a:pt x="21" y="48"/>
                  <a:pt x="19" y="47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5"/>
                  <a:pt x="21" y="45"/>
                  <a:pt x="22" y="45"/>
                </a:cubicBezTo>
                <a:cubicBezTo>
                  <a:pt x="20" y="44"/>
                  <a:pt x="19" y="44"/>
                  <a:pt x="18" y="42"/>
                </a:cubicBezTo>
                <a:cubicBezTo>
                  <a:pt x="18" y="42"/>
                  <a:pt x="18" y="42"/>
                  <a:pt x="18" y="42"/>
                </a:cubicBezTo>
                <a:cubicBezTo>
                  <a:pt x="19" y="41"/>
                  <a:pt x="21" y="42"/>
                  <a:pt x="22" y="42"/>
                </a:cubicBezTo>
                <a:cubicBezTo>
                  <a:pt x="21" y="40"/>
                  <a:pt x="19" y="39"/>
                  <a:pt x="19" y="37"/>
                </a:cubicBezTo>
                <a:cubicBezTo>
                  <a:pt x="19" y="37"/>
                  <a:pt x="19" y="37"/>
                  <a:pt x="19" y="37"/>
                </a:cubicBezTo>
                <a:cubicBezTo>
                  <a:pt x="20" y="37"/>
                  <a:pt x="21" y="37"/>
                  <a:pt x="22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1" y="36"/>
                  <a:pt x="20" y="34"/>
                  <a:pt x="20" y="33"/>
                </a:cubicBezTo>
                <a:cubicBezTo>
                  <a:pt x="20" y="32"/>
                  <a:pt x="20" y="32"/>
                  <a:pt x="20" y="31"/>
                </a:cubicBezTo>
                <a:cubicBezTo>
                  <a:pt x="21" y="31"/>
                  <a:pt x="21" y="32"/>
                  <a:pt x="22" y="32"/>
                </a:cubicBezTo>
                <a:cubicBezTo>
                  <a:pt x="24" y="34"/>
                  <a:pt x="24" y="34"/>
                  <a:pt x="24" y="34"/>
                </a:cubicBezTo>
                <a:cubicBezTo>
                  <a:pt x="24" y="33"/>
                  <a:pt x="23" y="30"/>
                  <a:pt x="23" y="29"/>
                </a:cubicBezTo>
                <a:cubicBezTo>
                  <a:pt x="22" y="29"/>
                  <a:pt x="22" y="26"/>
                  <a:pt x="24" y="26"/>
                </a:cubicBezTo>
                <a:cubicBezTo>
                  <a:pt x="26" y="29"/>
                  <a:pt x="28" y="33"/>
                  <a:pt x="30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35"/>
                  <a:pt x="33" y="38"/>
                  <a:pt x="34" y="39"/>
                </a:cubicBezTo>
                <a:cubicBezTo>
                  <a:pt x="34" y="38"/>
                  <a:pt x="34" y="38"/>
                  <a:pt x="34" y="38"/>
                </a:cubicBezTo>
                <a:cubicBezTo>
                  <a:pt x="35" y="38"/>
                  <a:pt x="35" y="39"/>
                  <a:pt x="36" y="40"/>
                </a:cubicBezTo>
                <a:cubicBezTo>
                  <a:pt x="39" y="42"/>
                  <a:pt x="39" y="42"/>
                  <a:pt x="39" y="42"/>
                </a:cubicBezTo>
                <a:cubicBezTo>
                  <a:pt x="40" y="43"/>
                  <a:pt x="41" y="44"/>
                  <a:pt x="40" y="45"/>
                </a:cubicBezTo>
                <a:cubicBezTo>
                  <a:pt x="40" y="45"/>
                  <a:pt x="40" y="47"/>
                  <a:pt x="41" y="48"/>
                </a:cubicBezTo>
                <a:cubicBezTo>
                  <a:pt x="42" y="48"/>
                  <a:pt x="42" y="48"/>
                  <a:pt x="42" y="48"/>
                </a:cubicBezTo>
                <a:cubicBezTo>
                  <a:pt x="42" y="48"/>
                  <a:pt x="42" y="48"/>
                  <a:pt x="42" y="48"/>
                </a:cubicBezTo>
                <a:cubicBezTo>
                  <a:pt x="42" y="47"/>
                  <a:pt x="42" y="46"/>
                  <a:pt x="43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4" y="47"/>
                  <a:pt x="44" y="47"/>
                  <a:pt x="44" y="47"/>
                </a:cubicBezTo>
                <a:cubicBezTo>
                  <a:pt x="44" y="47"/>
                  <a:pt x="46" y="47"/>
                  <a:pt x="46" y="46"/>
                </a:cubicBezTo>
                <a:cubicBezTo>
                  <a:pt x="45" y="46"/>
                  <a:pt x="44" y="45"/>
                  <a:pt x="44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5" y="44"/>
                  <a:pt x="45" y="44"/>
                  <a:pt x="46" y="44"/>
                </a:cubicBezTo>
                <a:cubicBezTo>
                  <a:pt x="46" y="44"/>
                  <a:pt x="46" y="44"/>
                  <a:pt x="47" y="43"/>
                </a:cubicBezTo>
                <a:cubicBezTo>
                  <a:pt x="47" y="42"/>
                  <a:pt x="47" y="41"/>
                  <a:pt x="47" y="39"/>
                </a:cubicBezTo>
                <a:cubicBezTo>
                  <a:pt x="45" y="37"/>
                  <a:pt x="45" y="37"/>
                  <a:pt x="45" y="37"/>
                </a:cubicBezTo>
                <a:cubicBezTo>
                  <a:pt x="45" y="37"/>
                  <a:pt x="44" y="37"/>
                  <a:pt x="43" y="37"/>
                </a:cubicBezTo>
                <a:cubicBezTo>
                  <a:pt x="42" y="37"/>
                  <a:pt x="41" y="37"/>
                  <a:pt x="40" y="38"/>
                </a:cubicBezTo>
                <a:cubicBezTo>
                  <a:pt x="40" y="38"/>
                  <a:pt x="40" y="38"/>
                  <a:pt x="40" y="39"/>
                </a:cubicBezTo>
                <a:cubicBezTo>
                  <a:pt x="39" y="39"/>
                  <a:pt x="39" y="38"/>
                  <a:pt x="39" y="37"/>
                </a:cubicBezTo>
                <a:cubicBezTo>
                  <a:pt x="39" y="37"/>
                  <a:pt x="38" y="38"/>
                  <a:pt x="38" y="38"/>
                </a:cubicBezTo>
                <a:cubicBezTo>
                  <a:pt x="36" y="38"/>
                  <a:pt x="34" y="37"/>
                  <a:pt x="34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5" y="36"/>
                  <a:pt x="36" y="37"/>
                  <a:pt x="37" y="37"/>
                </a:cubicBezTo>
                <a:cubicBezTo>
                  <a:pt x="38" y="36"/>
                  <a:pt x="38" y="36"/>
                  <a:pt x="38" y="36"/>
                </a:cubicBezTo>
                <a:cubicBezTo>
                  <a:pt x="39" y="36"/>
                  <a:pt x="40" y="36"/>
                  <a:pt x="40" y="35"/>
                </a:cubicBezTo>
                <a:cubicBezTo>
                  <a:pt x="40" y="35"/>
                  <a:pt x="40" y="35"/>
                  <a:pt x="40" y="35"/>
                </a:cubicBezTo>
                <a:cubicBezTo>
                  <a:pt x="39" y="35"/>
                  <a:pt x="37" y="35"/>
                  <a:pt x="37" y="36"/>
                </a:cubicBezTo>
                <a:cubicBezTo>
                  <a:pt x="36" y="35"/>
                  <a:pt x="36" y="33"/>
                  <a:pt x="37" y="32"/>
                </a:cubicBezTo>
                <a:cubicBezTo>
                  <a:pt x="37" y="32"/>
                  <a:pt x="38" y="31"/>
                  <a:pt x="39" y="31"/>
                </a:cubicBezTo>
                <a:cubicBezTo>
                  <a:pt x="39" y="31"/>
                  <a:pt x="39" y="31"/>
                  <a:pt x="39" y="31"/>
                </a:cubicBezTo>
                <a:cubicBezTo>
                  <a:pt x="39" y="31"/>
                  <a:pt x="39" y="31"/>
                  <a:pt x="40" y="31"/>
                </a:cubicBezTo>
                <a:cubicBezTo>
                  <a:pt x="40" y="31"/>
                  <a:pt x="40" y="31"/>
                  <a:pt x="40" y="31"/>
                </a:cubicBezTo>
                <a:cubicBezTo>
                  <a:pt x="39" y="30"/>
                  <a:pt x="38" y="30"/>
                  <a:pt x="37" y="30"/>
                </a:cubicBezTo>
                <a:cubicBezTo>
                  <a:pt x="35" y="29"/>
                  <a:pt x="35" y="26"/>
                  <a:pt x="36" y="25"/>
                </a:cubicBezTo>
                <a:cubicBezTo>
                  <a:pt x="36" y="25"/>
                  <a:pt x="36" y="24"/>
                  <a:pt x="36" y="24"/>
                </a:cubicBezTo>
                <a:cubicBezTo>
                  <a:pt x="35" y="24"/>
                  <a:pt x="33" y="25"/>
                  <a:pt x="33" y="26"/>
                </a:cubicBezTo>
                <a:cubicBezTo>
                  <a:pt x="32" y="27"/>
                  <a:pt x="34" y="29"/>
                  <a:pt x="34" y="30"/>
                </a:cubicBezTo>
                <a:cubicBezTo>
                  <a:pt x="34" y="30"/>
                  <a:pt x="33" y="31"/>
                  <a:pt x="33" y="31"/>
                </a:cubicBezTo>
                <a:cubicBezTo>
                  <a:pt x="32" y="32"/>
                  <a:pt x="33" y="32"/>
                  <a:pt x="33" y="33"/>
                </a:cubicBezTo>
                <a:cubicBezTo>
                  <a:pt x="33" y="33"/>
                  <a:pt x="32" y="33"/>
                  <a:pt x="32" y="33"/>
                </a:cubicBezTo>
                <a:cubicBezTo>
                  <a:pt x="32" y="33"/>
                  <a:pt x="31" y="32"/>
                  <a:pt x="31" y="32"/>
                </a:cubicBezTo>
                <a:cubicBezTo>
                  <a:pt x="31" y="31"/>
                  <a:pt x="32" y="31"/>
                  <a:pt x="31" y="30"/>
                </a:cubicBezTo>
                <a:cubicBezTo>
                  <a:pt x="31" y="31"/>
                  <a:pt x="30" y="31"/>
                  <a:pt x="30" y="31"/>
                </a:cubicBezTo>
                <a:cubicBezTo>
                  <a:pt x="29" y="31"/>
                  <a:pt x="29" y="31"/>
                  <a:pt x="29" y="31"/>
                </a:cubicBezTo>
                <a:cubicBezTo>
                  <a:pt x="29" y="31"/>
                  <a:pt x="29" y="31"/>
                  <a:pt x="29" y="31"/>
                </a:cubicBezTo>
                <a:cubicBezTo>
                  <a:pt x="28" y="30"/>
                  <a:pt x="28" y="29"/>
                  <a:pt x="29" y="29"/>
                </a:cubicBezTo>
                <a:cubicBezTo>
                  <a:pt x="29" y="29"/>
                  <a:pt x="31" y="29"/>
                  <a:pt x="31" y="29"/>
                </a:cubicBezTo>
                <a:cubicBezTo>
                  <a:pt x="30" y="28"/>
                  <a:pt x="29" y="27"/>
                  <a:pt x="29" y="26"/>
                </a:cubicBezTo>
                <a:cubicBezTo>
                  <a:pt x="29" y="26"/>
                  <a:pt x="29" y="26"/>
                  <a:pt x="29" y="26"/>
                </a:cubicBezTo>
                <a:cubicBezTo>
                  <a:pt x="31" y="25"/>
                  <a:pt x="33" y="23"/>
                  <a:pt x="34" y="22"/>
                </a:cubicBezTo>
                <a:cubicBezTo>
                  <a:pt x="35" y="22"/>
                  <a:pt x="36" y="22"/>
                  <a:pt x="36" y="22"/>
                </a:cubicBezTo>
                <a:cubicBezTo>
                  <a:pt x="37" y="22"/>
                  <a:pt x="38" y="23"/>
                  <a:pt x="38" y="24"/>
                </a:cubicBezTo>
                <a:cubicBezTo>
                  <a:pt x="38" y="25"/>
                  <a:pt x="37" y="27"/>
                  <a:pt x="37" y="29"/>
                </a:cubicBezTo>
                <a:cubicBezTo>
                  <a:pt x="38" y="30"/>
                  <a:pt x="39" y="30"/>
                  <a:pt x="40" y="30"/>
                </a:cubicBezTo>
                <a:cubicBezTo>
                  <a:pt x="40" y="30"/>
                  <a:pt x="40" y="30"/>
                  <a:pt x="40" y="30"/>
                </a:cubicBezTo>
                <a:cubicBezTo>
                  <a:pt x="40" y="29"/>
                  <a:pt x="39" y="28"/>
                  <a:pt x="39" y="26"/>
                </a:cubicBezTo>
                <a:cubicBezTo>
                  <a:pt x="40" y="26"/>
                  <a:pt x="41" y="25"/>
                  <a:pt x="41" y="26"/>
                </a:cubicBezTo>
                <a:cubicBezTo>
                  <a:pt x="41" y="26"/>
                  <a:pt x="41" y="26"/>
                  <a:pt x="41" y="26"/>
                </a:cubicBezTo>
                <a:cubicBezTo>
                  <a:pt x="42" y="26"/>
                  <a:pt x="42" y="26"/>
                  <a:pt x="42" y="26"/>
                </a:cubicBezTo>
                <a:cubicBezTo>
                  <a:pt x="42" y="26"/>
                  <a:pt x="42" y="25"/>
                  <a:pt x="42" y="25"/>
                </a:cubicBezTo>
                <a:cubicBezTo>
                  <a:pt x="42" y="24"/>
                  <a:pt x="42" y="24"/>
                  <a:pt x="42" y="24"/>
                </a:cubicBezTo>
                <a:cubicBezTo>
                  <a:pt x="42" y="24"/>
                  <a:pt x="42" y="24"/>
                  <a:pt x="41" y="24"/>
                </a:cubicBezTo>
                <a:cubicBezTo>
                  <a:pt x="41" y="24"/>
                  <a:pt x="41" y="23"/>
                  <a:pt x="41" y="23"/>
                </a:cubicBezTo>
                <a:cubicBezTo>
                  <a:pt x="42" y="23"/>
                  <a:pt x="42" y="23"/>
                  <a:pt x="42" y="23"/>
                </a:cubicBezTo>
                <a:cubicBezTo>
                  <a:pt x="42" y="23"/>
                  <a:pt x="42" y="23"/>
                  <a:pt x="42" y="22"/>
                </a:cubicBezTo>
                <a:cubicBezTo>
                  <a:pt x="43" y="22"/>
                  <a:pt x="43" y="22"/>
                  <a:pt x="43" y="22"/>
                </a:cubicBezTo>
                <a:cubicBezTo>
                  <a:pt x="43" y="23"/>
                  <a:pt x="43" y="23"/>
                  <a:pt x="43" y="23"/>
                </a:cubicBezTo>
                <a:cubicBezTo>
                  <a:pt x="43" y="23"/>
                  <a:pt x="43" y="23"/>
                  <a:pt x="43" y="23"/>
                </a:cubicBezTo>
                <a:cubicBezTo>
                  <a:pt x="43" y="23"/>
                  <a:pt x="43" y="24"/>
                  <a:pt x="43" y="24"/>
                </a:cubicBezTo>
                <a:cubicBezTo>
                  <a:pt x="43" y="24"/>
                  <a:pt x="43" y="24"/>
                  <a:pt x="43" y="24"/>
                </a:cubicBezTo>
                <a:cubicBezTo>
                  <a:pt x="43" y="24"/>
                  <a:pt x="43" y="25"/>
                  <a:pt x="43" y="25"/>
                </a:cubicBezTo>
                <a:cubicBezTo>
                  <a:pt x="43" y="25"/>
                  <a:pt x="43" y="26"/>
                  <a:pt x="43" y="26"/>
                </a:cubicBezTo>
                <a:cubicBezTo>
                  <a:pt x="44" y="26"/>
                  <a:pt x="43" y="26"/>
                  <a:pt x="43" y="26"/>
                </a:cubicBezTo>
                <a:cubicBezTo>
                  <a:pt x="44" y="25"/>
                  <a:pt x="44" y="25"/>
                  <a:pt x="44" y="25"/>
                </a:cubicBezTo>
                <a:cubicBezTo>
                  <a:pt x="46" y="26"/>
                  <a:pt x="46" y="28"/>
                  <a:pt x="45" y="30"/>
                </a:cubicBezTo>
                <a:cubicBezTo>
                  <a:pt x="45" y="30"/>
                  <a:pt x="45" y="30"/>
                  <a:pt x="45" y="30"/>
                </a:cubicBezTo>
                <a:cubicBezTo>
                  <a:pt x="45" y="30"/>
                  <a:pt x="45" y="30"/>
                  <a:pt x="46" y="30"/>
                </a:cubicBezTo>
                <a:cubicBezTo>
                  <a:pt x="46" y="29"/>
                  <a:pt x="48" y="28"/>
                  <a:pt x="50" y="27"/>
                </a:cubicBezTo>
                <a:cubicBezTo>
                  <a:pt x="50" y="26"/>
                  <a:pt x="50" y="25"/>
                  <a:pt x="49" y="25"/>
                </a:cubicBezTo>
                <a:cubicBezTo>
                  <a:pt x="48" y="23"/>
                  <a:pt x="47" y="22"/>
                  <a:pt x="48" y="20"/>
                </a:cubicBezTo>
                <a:cubicBezTo>
                  <a:pt x="49" y="20"/>
                  <a:pt x="51" y="19"/>
                  <a:pt x="52" y="19"/>
                </a:cubicBezTo>
                <a:cubicBezTo>
                  <a:pt x="52" y="19"/>
                  <a:pt x="52" y="20"/>
                  <a:pt x="53" y="19"/>
                </a:cubicBezTo>
                <a:cubicBezTo>
                  <a:pt x="53" y="19"/>
                  <a:pt x="52" y="19"/>
                  <a:pt x="52" y="18"/>
                </a:cubicBezTo>
                <a:cubicBezTo>
                  <a:pt x="53" y="17"/>
                  <a:pt x="53" y="17"/>
                  <a:pt x="53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6"/>
                  <a:pt x="52" y="16"/>
                  <a:pt x="52" y="15"/>
                </a:cubicBezTo>
                <a:cubicBezTo>
                  <a:pt x="52" y="15"/>
                  <a:pt x="53" y="15"/>
                  <a:pt x="53" y="15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5"/>
                  <a:pt x="53" y="15"/>
                  <a:pt x="53" y="14"/>
                </a:cubicBezTo>
                <a:cubicBezTo>
                  <a:pt x="54" y="14"/>
                  <a:pt x="54" y="14"/>
                  <a:pt x="55" y="14"/>
                </a:cubicBezTo>
                <a:cubicBezTo>
                  <a:pt x="55" y="15"/>
                  <a:pt x="55" y="15"/>
                  <a:pt x="55" y="15"/>
                </a:cubicBezTo>
                <a:cubicBezTo>
                  <a:pt x="55" y="15"/>
                  <a:pt x="55" y="15"/>
                  <a:pt x="55" y="15"/>
                </a:cubicBezTo>
                <a:cubicBezTo>
                  <a:pt x="55" y="15"/>
                  <a:pt x="56" y="15"/>
                  <a:pt x="56" y="15"/>
                </a:cubicBezTo>
                <a:cubicBezTo>
                  <a:pt x="56" y="16"/>
                  <a:pt x="56" y="16"/>
                  <a:pt x="56" y="17"/>
                </a:cubicBezTo>
                <a:cubicBezTo>
                  <a:pt x="55" y="17"/>
                  <a:pt x="55" y="17"/>
                  <a:pt x="55" y="17"/>
                </a:cubicBezTo>
                <a:cubicBezTo>
                  <a:pt x="55" y="17"/>
                  <a:pt x="55" y="17"/>
                  <a:pt x="55" y="18"/>
                </a:cubicBezTo>
                <a:cubicBezTo>
                  <a:pt x="56" y="19"/>
                  <a:pt x="55" y="19"/>
                  <a:pt x="55" y="19"/>
                </a:cubicBezTo>
                <a:cubicBezTo>
                  <a:pt x="55" y="20"/>
                  <a:pt x="56" y="20"/>
                  <a:pt x="56" y="19"/>
                </a:cubicBezTo>
                <a:cubicBezTo>
                  <a:pt x="57" y="19"/>
                  <a:pt x="59" y="20"/>
                  <a:pt x="59" y="20"/>
                </a:cubicBezTo>
                <a:cubicBezTo>
                  <a:pt x="60" y="22"/>
                  <a:pt x="59" y="23"/>
                  <a:pt x="59" y="25"/>
                </a:cubicBezTo>
                <a:cubicBezTo>
                  <a:pt x="58" y="25"/>
                  <a:pt x="58" y="26"/>
                  <a:pt x="58" y="27"/>
                </a:cubicBezTo>
                <a:cubicBezTo>
                  <a:pt x="60" y="28"/>
                  <a:pt x="62" y="29"/>
                  <a:pt x="62" y="30"/>
                </a:cubicBezTo>
                <a:cubicBezTo>
                  <a:pt x="62" y="30"/>
                  <a:pt x="63" y="30"/>
                  <a:pt x="63" y="30"/>
                </a:cubicBezTo>
                <a:cubicBezTo>
                  <a:pt x="63" y="30"/>
                  <a:pt x="63" y="30"/>
                  <a:pt x="63" y="30"/>
                </a:cubicBezTo>
                <a:cubicBezTo>
                  <a:pt x="62" y="28"/>
                  <a:pt x="62" y="26"/>
                  <a:pt x="64" y="25"/>
                </a:cubicBezTo>
                <a:cubicBezTo>
                  <a:pt x="64" y="25"/>
                  <a:pt x="64" y="25"/>
                  <a:pt x="64" y="26"/>
                </a:cubicBezTo>
                <a:cubicBezTo>
                  <a:pt x="65" y="26"/>
                  <a:pt x="64" y="26"/>
                  <a:pt x="65" y="26"/>
                </a:cubicBezTo>
                <a:cubicBezTo>
                  <a:pt x="65" y="26"/>
                  <a:pt x="64" y="26"/>
                  <a:pt x="65" y="25"/>
                </a:cubicBezTo>
                <a:cubicBezTo>
                  <a:pt x="65" y="25"/>
                  <a:pt x="65" y="24"/>
                  <a:pt x="65" y="24"/>
                </a:cubicBezTo>
                <a:cubicBezTo>
                  <a:pt x="65" y="24"/>
                  <a:pt x="65" y="24"/>
                  <a:pt x="64" y="24"/>
                </a:cubicBezTo>
                <a:cubicBezTo>
                  <a:pt x="64" y="24"/>
                  <a:pt x="64" y="23"/>
                  <a:pt x="64" y="23"/>
                </a:cubicBezTo>
                <a:cubicBezTo>
                  <a:pt x="65" y="23"/>
                  <a:pt x="65" y="23"/>
                  <a:pt x="65" y="23"/>
                </a:cubicBezTo>
                <a:cubicBezTo>
                  <a:pt x="65" y="23"/>
                  <a:pt x="65" y="23"/>
                  <a:pt x="65" y="22"/>
                </a:cubicBezTo>
                <a:cubicBezTo>
                  <a:pt x="66" y="22"/>
                  <a:pt x="66" y="22"/>
                  <a:pt x="66" y="22"/>
                </a:cubicBezTo>
                <a:cubicBezTo>
                  <a:pt x="66" y="23"/>
                  <a:pt x="66" y="23"/>
                  <a:pt x="66" y="23"/>
                </a:cubicBezTo>
                <a:cubicBezTo>
                  <a:pt x="66" y="23"/>
                  <a:pt x="66" y="23"/>
                  <a:pt x="67" y="23"/>
                </a:cubicBezTo>
                <a:cubicBezTo>
                  <a:pt x="66" y="23"/>
                  <a:pt x="67" y="24"/>
                  <a:pt x="66" y="24"/>
                </a:cubicBezTo>
                <a:cubicBezTo>
                  <a:pt x="66" y="24"/>
                  <a:pt x="66" y="24"/>
                  <a:pt x="66" y="24"/>
                </a:cubicBezTo>
                <a:cubicBezTo>
                  <a:pt x="66" y="24"/>
                  <a:pt x="66" y="24"/>
                  <a:pt x="66" y="25"/>
                </a:cubicBezTo>
                <a:cubicBezTo>
                  <a:pt x="66" y="25"/>
                  <a:pt x="66" y="26"/>
                  <a:pt x="66" y="26"/>
                </a:cubicBezTo>
                <a:cubicBezTo>
                  <a:pt x="66" y="26"/>
                  <a:pt x="66" y="26"/>
                  <a:pt x="66" y="26"/>
                </a:cubicBezTo>
                <a:cubicBezTo>
                  <a:pt x="66" y="26"/>
                  <a:pt x="66" y="26"/>
                  <a:pt x="66" y="26"/>
                </a:cubicBezTo>
                <a:cubicBezTo>
                  <a:pt x="66" y="25"/>
                  <a:pt x="68" y="26"/>
                  <a:pt x="68" y="27"/>
                </a:cubicBezTo>
                <a:cubicBezTo>
                  <a:pt x="69" y="28"/>
                  <a:pt x="68" y="29"/>
                  <a:pt x="68" y="30"/>
                </a:cubicBezTo>
                <a:cubicBezTo>
                  <a:pt x="68" y="30"/>
                  <a:pt x="68" y="30"/>
                  <a:pt x="68" y="30"/>
                </a:cubicBezTo>
                <a:cubicBezTo>
                  <a:pt x="69" y="30"/>
                  <a:pt x="70" y="30"/>
                  <a:pt x="71" y="29"/>
                </a:cubicBezTo>
                <a:cubicBezTo>
                  <a:pt x="71" y="27"/>
                  <a:pt x="69" y="26"/>
                  <a:pt x="70" y="24"/>
                </a:cubicBezTo>
                <a:cubicBezTo>
                  <a:pt x="70" y="23"/>
                  <a:pt x="71" y="23"/>
                  <a:pt x="72" y="22"/>
                </a:cubicBezTo>
                <a:cubicBezTo>
                  <a:pt x="72" y="22"/>
                  <a:pt x="73" y="22"/>
                  <a:pt x="73" y="22"/>
                </a:cubicBezTo>
                <a:cubicBezTo>
                  <a:pt x="75" y="23"/>
                  <a:pt x="77" y="25"/>
                  <a:pt x="79" y="26"/>
                </a:cubicBezTo>
                <a:cubicBezTo>
                  <a:pt x="79" y="26"/>
                  <a:pt x="79" y="26"/>
                  <a:pt x="79" y="26"/>
                </a:cubicBezTo>
                <a:cubicBezTo>
                  <a:pt x="79" y="28"/>
                  <a:pt x="78" y="28"/>
                  <a:pt x="77" y="29"/>
                </a:cubicBezTo>
                <a:cubicBezTo>
                  <a:pt x="77" y="29"/>
                  <a:pt x="78" y="29"/>
                  <a:pt x="79" y="29"/>
                </a:cubicBezTo>
                <a:cubicBezTo>
                  <a:pt x="80" y="29"/>
                  <a:pt x="80" y="30"/>
                  <a:pt x="79" y="31"/>
                </a:cubicBezTo>
                <a:cubicBezTo>
                  <a:pt x="79" y="31"/>
                  <a:pt x="79" y="32"/>
                  <a:pt x="78" y="31"/>
                </a:cubicBezTo>
                <a:cubicBezTo>
                  <a:pt x="78" y="31"/>
                  <a:pt x="79" y="31"/>
                  <a:pt x="78" y="31"/>
                </a:cubicBezTo>
                <a:cubicBezTo>
                  <a:pt x="78" y="31"/>
                  <a:pt x="77" y="31"/>
                  <a:pt x="76" y="30"/>
                </a:cubicBezTo>
                <a:cubicBezTo>
                  <a:pt x="76" y="31"/>
                  <a:pt x="77" y="31"/>
                  <a:pt x="77" y="32"/>
                </a:cubicBezTo>
                <a:cubicBezTo>
                  <a:pt x="76" y="32"/>
                  <a:pt x="76" y="33"/>
                  <a:pt x="76" y="33"/>
                </a:cubicBezTo>
                <a:cubicBezTo>
                  <a:pt x="75" y="33"/>
                  <a:pt x="75" y="33"/>
                  <a:pt x="75" y="33"/>
                </a:cubicBezTo>
                <a:cubicBezTo>
                  <a:pt x="75" y="32"/>
                  <a:pt x="75" y="32"/>
                  <a:pt x="75" y="31"/>
                </a:cubicBezTo>
                <a:cubicBezTo>
                  <a:pt x="74" y="31"/>
                  <a:pt x="74" y="30"/>
                  <a:pt x="74" y="30"/>
                </a:cubicBezTo>
                <a:cubicBezTo>
                  <a:pt x="73" y="29"/>
                  <a:pt x="76" y="28"/>
                  <a:pt x="75" y="26"/>
                </a:cubicBezTo>
                <a:cubicBezTo>
                  <a:pt x="74" y="25"/>
                  <a:pt x="73" y="25"/>
                  <a:pt x="72" y="24"/>
                </a:cubicBezTo>
                <a:cubicBezTo>
                  <a:pt x="72" y="25"/>
                  <a:pt x="72" y="25"/>
                  <a:pt x="72" y="25"/>
                </a:cubicBezTo>
                <a:cubicBezTo>
                  <a:pt x="73" y="26"/>
                  <a:pt x="73" y="29"/>
                  <a:pt x="71" y="30"/>
                </a:cubicBezTo>
                <a:cubicBezTo>
                  <a:pt x="70" y="31"/>
                  <a:pt x="69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9" y="31"/>
                </a:cubicBezTo>
                <a:cubicBezTo>
                  <a:pt x="69" y="31"/>
                  <a:pt x="69" y="31"/>
                  <a:pt x="69" y="32"/>
                </a:cubicBezTo>
                <a:cubicBezTo>
                  <a:pt x="70" y="31"/>
                  <a:pt x="71" y="32"/>
                  <a:pt x="71" y="32"/>
                </a:cubicBezTo>
                <a:cubicBezTo>
                  <a:pt x="72" y="33"/>
                  <a:pt x="72" y="35"/>
                  <a:pt x="71" y="36"/>
                </a:cubicBezTo>
                <a:cubicBezTo>
                  <a:pt x="70" y="35"/>
                  <a:pt x="69" y="35"/>
                  <a:pt x="68" y="35"/>
                </a:cubicBezTo>
                <a:cubicBezTo>
                  <a:pt x="68" y="35"/>
                  <a:pt x="68" y="35"/>
                  <a:pt x="68" y="35"/>
                </a:cubicBezTo>
                <a:cubicBezTo>
                  <a:pt x="68" y="36"/>
                  <a:pt x="69" y="36"/>
                  <a:pt x="70" y="36"/>
                </a:cubicBezTo>
                <a:cubicBezTo>
                  <a:pt x="71" y="37"/>
                  <a:pt x="71" y="37"/>
                  <a:pt x="71" y="37"/>
                </a:cubicBezTo>
                <a:cubicBezTo>
                  <a:pt x="72" y="37"/>
                  <a:pt x="73" y="37"/>
                  <a:pt x="73" y="36"/>
                </a:cubicBezTo>
                <a:cubicBezTo>
                  <a:pt x="74" y="36"/>
                  <a:pt x="74" y="36"/>
                  <a:pt x="74" y="36"/>
                </a:cubicBezTo>
                <a:cubicBezTo>
                  <a:pt x="74" y="37"/>
                  <a:pt x="71" y="38"/>
                  <a:pt x="70" y="38"/>
                </a:cubicBezTo>
                <a:cubicBezTo>
                  <a:pt x="70" y="38"/>
                  <a:pt x="69" y="37"/>
                  <a:pt x="69" y="37"/>
                </a:cubicBezTo>
                <a:cubicBezTo>
                  <a:pt x="69" y="38"/>
                  <a:pt x="69" y="39"/>
                  <a:pt x="68" y="39"/>
                </a:cubicBezTo>
                <a:cubicBezTo>
                  <a:pt x="68" y="38"/>
                  <a:pt x="68" y="38"/>
                  <a:pt x="67" y="38"/>
                </a:cubicBezTo>
                <a:cubicBezTo>
                  <a:pt x="67" y="37"/>
                  <a:pt x="65" y="37"/>
                  <a:pt x="64" y="37"/>
                </a:cubicBezTo>
                <a:cubicBezTo>
                  <a:pt x="64" y="37"/>
                  <a:pt x="63" y="37"/>
                  <a:pt x="63" y="37"/>
                </a:cubicBezTo>
                <a:cubicBezTo>
                  <a:pt x="61" y="40"/>
                  <a:pt x="61" y="40"/>
                  <a:pt x="61" y="40"/>
                </a:cubicBezTo>
                <a:cubicBezTo>
                  <a:pt x="60" y="41"/>
                  <a:pt x="60" y="42"/>
                  <a:pt x="61" y="43"/>
                </a:cubicBezTo>
                <a:cubicBezTo>
                  <a:pt x="61" y="44"/>
                  <a:pt x="62" y="44"/>
                  <a:pt x="62" y="44"/>
                </a:cubicBezTo>
                <a:cubicBezTo>
                  <a:pt x="63" y="44"/>
                  <a:pt x="63" y="44"/>
                  <a:pt x="63" y="44"/>
                </a:cubicBezTo>
                <a:cubicBezTo>
                  <a:pt x="64" y="44"/>
                  <a:pt x="64" y="44"/>
                  <a:pt x="64" y="44"/>
                </a:cubicBezTo>
                <a:cubicBezTo>
                  <a:pt x="64" y="45"/>
                  <a:pt x="63" y="46"/>
                  <a:pt x="62" y="46"/>
                </a:cubicBezTo>
                <a:cubicBezTo>
                  <a:pt x="62" y="47"/>
                  <a:pt x="64" y="47"/>
                  <a:pt x="64" y="47"/>
                </a:cubicBezTo>
                <a:cubicBezTo>
                  <a:pt x="65" y="46"/>
                  <a:pt x="65" y="46"/>
                  <a:pt x="65" y="46"/>
                </a:cubicBezTo>
                <a:cubicBezTo>
                  <a:pt x="65" y="46"/>
                  <a:pt x="65" y="46"/>
                  <a:pt x="65" y="46"/>
                </a:cubicBezTo>
                <a:cubicBezTo>
                  <a:pt x="65" y="46"/>
                  <a:pt x="65" y="47"/>
                  <a:pt x="65" y="48"/>
                </a:cubicBezTo>
                <a:cubicBezTo>
                  <a:pt x="65" y="48"/>
                  <a:pt x="65" y="48"/>
                  <a:pt x="65" y="48"/>
                </a:cubicBezTo>
                <a:cubicBezTo>
                  <a:pt x="65" y="48"/>
                  <a:pt x="66" y="48"/>
                  <a:pt x="66" y="48"/>
                </a:cubicBezTo>
                <a:cubicBezTo>
                  <a:pt x="68" y="47"/>
                  <a:pt x="67" y="45"/>
                  <a:pt x="67" y="45"/>
                </a:cubicBezTo>
                <a:cubicBezTo>
                  <a:pt x="67" y="44"/>
                  <a:pt x="68" y="43"/>
                  <a:pt x="69" y="42"/>
                </a:cubicBezTo>
                <a:cubicBezTo>
                  <a:pt x="72" y="40"/>
                  <a:pt x="72" y="40"/>
                  <a:pt x="72" y="40"/>
                </a:cubicBezTo>
                <a:cubicBezTo>
                  <a:pt x="73" y="39"/>
                  <a:pt x="73" y="39"/>
                  <a:pt x="74" y="38"/>
                </a:cubicBezTo>
                <a:cubicBezTo>
                  <a:pt x="74" y="39"/>
                  <a:pt x="74" y="39"/>
                  <a:pt x="74" y="39"/>
                </a:cubicBezTo>
                <a:cubicBezTo>
                  <a:pt x="75" y="38"/>
                  <a:pt x="77" y="35"/>
                  <a:pt x="77" y="35"/>
                </a:cubicBezTo>
                <a:cubicBezTo>
                  <a:pt x="77" y="35"/>
                  <a:pt x="77" y="35"/>
                  <a:pt x="78" y="35"/>
                </a:cubicBezTo>
                <a:cubicBezTo>
                  <a:pt x="80" y="33"/>
                  <a:pt x="82" y="29"/>
                  <a:pt x="84" y="26"/>
                </a:cubicBezTo>
                <a:cubicBezTo>
                  <a:pt x="85" y="26"/>
                  <a:pt x="85" y="29"/>
                  <a:pt x="85" y="29"/>
                </a:cubicBezTo>
                <a:cubicBezTo>
                  <a:pt x="85" y="30"/>
                  <a:pt x="84" y="33"/>
                  <a:pt x="83" y="34"/>
                </a:cubicBezTo>
                <a:cubicBezTo>
                  <a:pt x="86" y="32"/>
                  <a:pt x="86" y="32"/>
                  <a:pt x="86" y="32"/>
                </a:cubicBezTo>
                <a:cubicBezTo>
                  <a:pt x="87" y="32"/>
                  <a:pt x="87" y="31"/>
                  <a:pt x="88" y="31"/>
                </a:cubicBezTo>
                <a:cubicBezTo>
                  <a:pt x="88" y="32"/>
                  <a:pt x="88" y="32"/>
                  <a:pt x="88" y="33"/>
                </a:cubicBezTo>
                <a:cubicBezTo>
                  <a:pt x="88" y="34"/>
                  <a:pt x="87" y="36"/>
                  <a:pt x="86" y="37"/>
                </a:cubicBezTo>
                <a:cubicBezTo>
                  <a:pt x="86" y="37"/>
                  <a:pt x="86" y="37"/>
                  <a:pt x="86" y="37"/>
                </a:cubicBezTo>
                <a:cubicBezTo>
                  <a:pt x="87" y="37"/>
                  <a:pt x="88" y="37"/>
                  <a:pt x="89" y="37"/>
                </a:cubicBezTo>
                <a:cubicBezTo>
                  <a:pt x="89" y="37"/>
                  <a:pt x="89" y="37"/>
                  <a:pt x="89" y="37"/>
                </a:cubicBezTo>
                <a:cubicBezTo>
                  <a:pt x="89" y="39"/>
                  <a:pt x="87" y="40"/>
                  <a:pt x="86" y="42"/>
                </a:cubicBezTo>
                <a:cubicBezTo>
                  <a:pt x="87" y="42"/>
                  <a:pt x="89" y="41"/>
                  <a:pt x="90" y="42"/>
                </a:cubicBezTo>
                <a:cubicBezTo>
                  <a:pt x="90" y="42"/>
                  <a:pt x="90" y="42"/>
                  <a:pt x="90" y="42"/>
                </a:cubicBezTo>
                <a:close/>
              </a:path>
            </a:pathLst>
          </a:custGeom>
          <a:solidFill>
            <a:srgbClr val="55A99B"/>
          </a:solidFill>
          <a:ln w="9525">
            <a:noFill/>
            <a:round/>
            <a:headEnd/>
            <a:tailEnd/>
          </a:ln>
        </p:spPr>
        <p:txBody>
          <a:bodyPr lIns="121917" tIns="60958" rIns="121917" bIns="60958"/>
          <a:lstStyle/>
          <a:p>
            <a:pPr defTabSz="1151459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800" kern="0">
              <a:latin typeface="+mn-lt"/>
              <a:cs typeface="+mn-cs"/>
              <a:sym typeface="Calibri"/>
            </a:endParaRPr>
          </a:p>
        </p:txBody>
      </p:sp>
      <p:cxnSp>
        <p:nvCxnSpPr>
          <p:cNvPr id="257" name="Прямая соединительная линия 256">
            <a:extLst>
              <a:ext uri="{FF2B5EF4-FFF2-40B4-BE49-F238E27FC236}">
                <a16:creationId xmlns:a16="http://schemas.microsoft.com/office/drawing/2014/main" xmlns="" id="{91558EDD-E1A3-48DB-A5D9-C902755ACCD7}"/>
              </a:ext>
            </a:extLst>
          </p:cNvPr>
          <p:cNvCxnSpPr>
            <a:cxnSpLocks/>
            <a:endCxn id="12" idx="1"/>
          </p:cNvCxnSpPr>
          <p:nvPr/>
        </p:nvCxnSpPr>
        <p:spPr bwMode="auto">
          <a:xfrm>
            <a:off x="8891796" y="1355125"/>
            <a:ext cx="160234" cy="43700"/>
          </a:xfrm>
          <a:prstGeom prst="line">
            <a:avLst/>
          </a:prstGeom>
          <a:ln w="19050" cap="rnd">
            <a:solidFill>
              <a:srgbClr val="002060"/>
            </a:solidFill>
            <a:prstDash val="sysDot"/>
            <a:headEnd type="oval" w="sm" len="sm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Прямая соединительная линия 257">
            <a:extLst>
              <a:ext uri="{FF2B5EF4-FFF2-40B4-BE49-F238E27FC236}">
                <a16:creationId xmlns:a16="http://schemas.microsoft.com/office/drawing/2014/main" xmlns="" id="{E9EA37AE-84F9-4EF8-A1CD-7CAB7FA668CE}"/>
              </a:ext>
            </a:extLst>
          </p:cNvPr>
          <p:cNvCxnSpPr>
            <a:cxnSpLocks/>
          </p:cNvCxnSpPr>
          <p:nvPr/>
        </p:nvCxnSpPr>
        <p:spPr bwMode="auto">
          <a:xfrm>
            <a:off x="10654407" y="1596585"/>
            <a:ext cx="0" cy="380280"/>
          </a:xfrm>
          <a:prstGeom prst="line">
            <a:avLst/>
          </a:prstGeom>
          <a:ln w="19050" cap="rnd">
            <a:solidFill>
              <a:srgbClr val="002060"/>
            </a:solidFill>
            <a:prstDash val="sysDot"/>
            <a:headEnd type="oval" w="sm" len="sm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Прямая соединительная линия 258">
            <a:extLst>
              <a:ext uri="{FF2B5EF4-FFF2-40B4-BE49-F238E27FC236}">
                <a16:creationId xmlns:a16="http://schemas.microsoft.com/office/drawing/2014/main" xmlns="" id="{601D2629-C413-4F68-B4B3-EBBC89BA0EAC}"/>
              </a:ext>
            </a:extLst>
          </p:cNvPr>
          <p:cNvCxnSpPr>
            <a:cxnSpLocks/>
          </p:cNvCxnSpPr>
          <p:nvPr/>
        </p:nvCxnSpPr>
        <p:spPr bwMode="auto">
          <a:xfrm>
            <a:off x="9949557" y="2464630"/>
            <a:ext cx="0" cy="380280"/>
          </a:xfrm>
          <a:prstGeom prst="line">
            <a:avLst/>
          </a:prstGeom>
          <a:ln w="19050" cap="rnd">
            <a:solidFill>
              <a:srgbClr val="002060"/>
            </a:solidFill>
            <a:prstDash val="sysDot"/>
            <a:headEnd type="oval" w="sm" len="sm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Прямая соединительная линия 259">
            <a:extLst>
              <a:ext uri="{FF2B5EF4-FFF2-40B4-BE49-F238E27FC236}">
                <a16:creationId xmlns:a16="http://schemas.microsoft.com/office/drawing/2014/main" xmlns="" id="{A2132BBE-6F0B-4D1D-9736-582EC2065391}"/>
              </a:ext>
            </a:extLst>
          </p:cNvPr>
          <p:cNvCxnSpPr>
            <a:cxnSpLocks/>
          </p:cNvCxnSpPr>
          <p:nvPr/>
        </p:nvCxnSpPr>
        <p:spPr bwMode="auto">
          <a:xfrm>
            <a:off x="9772687" y="3076681"/>
            <a:ext cx="0" cy="3093018"/>
          </a:xfrm>
          <a:prstGeom prst="line">
            <a:avLst/>
          </a:prstGeom>
          <a:ln w="19050" cap="rnd">
            <a:solidFill>
              <a:srgbClr val="002060"/>
            </a:solidFill>
            <a:prstDash val="sysDot"/>
            <a:headEnd type="oval" w="sm" len="sm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Прямая соединительная линия 260">
            <a:extLst>
              <a:ext uri="{FF2B5EF4-FFF2-40B4-BE49-F238E27FC236}">
                <a16:creationId xmlns:a16="http://schemas.microsoft.com/office/drawing/2014/main" xmlns="" id="{89B78BF6-6A83-4C74-9F76-84A84EF2C90F}"/>
              </a:ext>
            </a:extLst>
          </p:cNvPr>
          <p:cNvCxnSpPr>
            <a:cxnSpLocks/>
          </p:cNvCxnSpPr>
          <p:nvPr/>
        </p:nvCxnSpPr>
        <p:spPr bwMode="auto">
          <a:xfrm>
            <a:off x="11406882" y="2464630"/>
            <a:ext cx="0" cy="380280"/>
          </a:xfrm>
          <a:prstGeom prst="line">
            <a:avLst/>
          </a:prstGeom>
          <a:ln w="19050" cap="rnd">
            <a:solidFill>
              <a:srgbClr val="FF0000"/>
            </a:solidFill>
            <a:prstDash val="sysDot"/>
            <a:headEnd type="oval" w="sm" len="sm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2" name="Группа 261">
            <a:extLst>
              <a:ext uri="{FF2B5EF4-FFF2-40B4-BE49-F238E27FC236}">
                <a16:creationId xmlns:a16="http://schemas.microsoft.com/office/drawing/2014/main" xmlns="" id="{3F2D818F-4EDB-4B0F-912A-2753D439928B}"/>
              </a:ext>
            </a:extLst>
          </p:cNvPr>
          <p:cNvGrpSpPr/>
          <p:nvPr/>
        </p:nvGrpSpPr>
        <p:grpSpPr>
          <a:xfrm>
            <a:off x="10458231" y="3406453"/>
            <a:ext cx="1647518" cy="462833"/>
            <a:chOff x="10651689" y="4448856"/>
            <a:chExt cx="1404000" cy="438150"/>
          </a:xfrm>
        </p:grpSpPr>
        <p:sp>
          <p:nvSpPr>
            <p:cNvPr id="263" name="Скругленный прямоугольник 634">
              <a:extLst>
                <a:ext uri="{FF2B5EF4-FFF2-40B4-BE49-F238E27FC236}">
                  <a16:creationId xmlns:a16="http://schemas.microsoft.com/office/drawing/2014/main" xmlns="" id="{31EF0855-5B27-4962-9A80-AA81C5B7D1DE}"/>
                </a:ext>
              </a:extLst>
            </p:cNvPr>
            <p:cNvSpPr/>
            <p:nvPr/>
          </p:nvSpPr>
          <p:spPr>
            <a:xfrm>
              <a:off x="10651689" y="4448856"/>
              <a:ext cx="1404000" cy="438150"/>
            </a:xfrm>
            <a:prstGeom prst="roundRect">
              <a:avLst>
                <a:gd name="adj" fmla="val 12319"/>
              </a:avLst>
            </a:prstGeom>
            <a:solidFill>
              <a:srgbClr val="FFFFFF"/>
            </a:solidFill>
            <a:ln w="19050" cap="flat">
              <a:solidFill>
                <a:srgbClr val="B1C3CF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5564" tIns="75564" rIns="75564" bIns="75564" numCol="1" spcCol="38100" rtlCol="0" anchor="ctr">
              <a:spAutoFit/>
            </a:bodyPr>
            <a:lstStyle/>
            <a:p>
              <a:pPr marL="0" marR="0" indent="0" algn="l" defTabSz="2015066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xmlns="" id="{217833E2-CCAC-49DC-9C50-CD268044D779}"/>
                </a:ext>
              </a:extLst>
            </p:cNvPr>
            <p:cNvSpPr txBox="1"/>
            <p:nvPr/>
          </p:nvSpPr>
          <p:spPr>
            <a:xfrm>
              <a:off x="10709783" y="4542974"/>
              <a:ext cx="1308047" cy="3077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wrap="square" lIns="0" tIns="0" rIns="0" bIns="0" spcCol="38100">
              <a:spAutoFit/>
            </a:bodyPr>
            <a:lstStyle>
              <a:defPPr>
                <a:defRPr lang="ru-RU"/>
              </a:defPPr>
              <a:lvl1pPr algn="ctr" defTabSz="2015066" fontAlgn="auto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defRPr sz="1400" b="1">
                  <a:solidFill>
                    <a:srgbClr val="002060"/>
                  </a:solidFill>
                  <a:latin typeface="Arial Narrow" panose="020B0606020202030204" pitchFamily="34" charset="0"/>
                </a:defRPr>
              </a:lvl1pPr>
            </a:lstStyle>
            <a:p>
              <a:r>
                <a:rPr lang="ru-RU" dirty="0">
                  <a:sym typeface="Calibri"/>
                </a:rPr>
                <a:t>Отказ</a:t>
              </a:r>
            </a:p>
            <a:p>
              <a:r>
                <a:rPr lang="ru-RU" sz="1380" dirty="0">
                  <a:sym typeface="Calibri"/>
                </a:rPr>
                <a:t>в выдаче КЭР</a:t>
              </a:r>
            </a:p>
          </p:txBody>
        </p:sp>
      </p:grpSp>
      <p:sp>
        <p:nvSpPr>
          <p:cNvPr id="265" name="Freeform 5">
            <a:extLst>
              <a:ext uri="{FF2B5EF4-FFF2-40B4-BE49-F238E27FC236}">
                <a16:creationId xmlns:a16="http://schemas.microsoft.com/office/drawing/2014/main" xmlns="" id="{A78991D9-EAC9-45AF-853D-047D956B1B8D}"/>
              </a:ext>
            </a:extLst>
          </p:cNvPr>
          <p:cNvSpPr>
            <a:spLocks noEditPoints="1"/>
          </p:cNvSpPr>
          <p:nvPr/>
        </p:nvSpPr>
        <p:spPr bwMode="auto">
          <a:xfrm>
            <a:off x="10743435" y="3477360"/>
            <a:ext cx="198622" cy="178800"/>
          </a:xfrm>
          <a:custGeom>
            <a:avLst/>
            <a:gdLst>
              <a:gd name="T0" fmla="*/ 717 w 717"/>
              <a:gd name="T1" fmla="*/ 359 h 717"/>
              <a:gd name="T2" fmla="*/ 358 w 717"/>
              <a:gd name="T3" fmla="*/ 0 h 717"/>
              <a:gd name="T4" fmla="*/ 0 w 717"/>
              <a:gd name="T5" fmla="*/ 359 h 717"/>
              <a:gd name="T6" fmla="*/ 358 w 717"/>
              <a:gd name="T7" fmla="*/ 717 h 717"/>
              <a:gd name="T8" fmla="*/ 717 w 717"/>
              <a:gd name="T9" fmla="*/ 359 h 717"/>
              <a:gd name="T10" fmla="*/ 156 w 717"/>
              <a:gd name="T11" fmla="*/ 585 h 717"/>
              <a:gd name="T12" fmla="*/ 156 w 717"/>
              <a:gd name="T13" fmla="*/ 585 h 717"/>
              <a:gd name="T14" fmla="*/ 132 w 717"/>
              <a:gd name="T15" fmla="*/ 561 h 717"/>
              <a:gd name="T16" fmla="*/ 121 w 717"/>
              <a:gd name="T17" fmla="*/ 536 h 717"/>
              <a:gd name="T18" fmla="*/ 132 w 717"/>
              <a:gd name="T19" fmla="*/ 511 h 717"/>
              <a:gd name="T20" fmla="*/ 284 w 717"/>
              <a:gd name="T21" fmla="*/ 359 h 717"/>
              <a:gd name="T22" fmla="*/ 132 w 717"/>
              <a:gd name="T23" fmla="*/ 206 h 717"/>
              <a:gd name="T24" fmla="*/ 121 w 717"/>
              <a:gd name="T25" fmla="*/ 181 h 717"/>
              <a:gd name="T26" fmla="*/ 132 w 717"/>
              <a:gd name="T27" fmla="*/ 156 h 717"/>
              <a:gd name="T28" fmla="*/ 156 w 717"/>
              <a:gd name="T29" fmla="*/ 132 h 717"/>
              <a:gd name="T30" fmla="*/ 206 w 717"/>
              <a:gd name="T31" fmla="*/ 132 h 717"/>
              <a:gd name="T32" fmla="*/ 358 w 717"/>
              <a:gd name="T33" fmla="*/ 285 h 717"/>
              <a:gd name="T34" fmla="*/ 511 w 717"/>
              <a:gd name="T35" fmla="*/ 132 h 717"/>
              <a:gd name="T36" fmla="*/ 536 w 717"/>
              <a:gd name="T37" fmla="*/ 122 h 717"/>
              <a:gd name="T38" fmla="*/ 561 w 717"/>
              <a:gd name="T39" fmla="*/ 132 h 717"/>
              <a:gd name="T40" fmla="*/ 585 w 717"/>
              <a:gd name="T41" fmla="*/ 156 h 717"/>
              <a:gd name="T42" fmla="*/ 585 w 717"/>
              <a:gd name="T43" fmla="*/ 206 h 717"/>
              <a:gd name="T44" fmla="*/ 432 w 717"/>
              <a:gd name="T45" fmla="*/ 359 h 717"/>
              <a:gd name="T46" fmla="*/ 585 w 717"/>
              <a:gd name="T47" fmla="*/ 511 h 717"/>
              <a:gd name="T48" fmla="*/ 595 w 717"/>
              <a:gd name="T49" fmla="*/ 536 h 717"/>
              <a:gd name="T50" fmla="*/ 585 w 717"/>
              <a:gd name="T51" fmla="*/ 561 h 717"/>
              <a:gd name="T52" fmla="*/ 561 w 717"/>
              <a:gd name="T53" fmla="*/ 585 h 717"/>
              <a:gd name="T54" fmla="*/ 511 w 717"/>
              <a:gd name="T55" fmla="*/ 585 h 717"/>
              <a:gd name="T56" fmla="*/ 358 w 717"/>
              <a:gd name="T57" fmla="*/ 433 h 717"/>
              <a:gd name="T58" fmla="*/ 206 w 717"/>
              <a:gd name="T59" fmla="*/ 585 h 717"/>
              <a:gd name="T60" fmla="*/ 181 w 717"/>
              <a:gd name="T61" fmla="*/ 596 h 717"/>
              <a:gd name="T62" fmla="*/ 156 w 717"/>
              <a:gd name="T63" fmla="*/ 585 h 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717" h="717">
                <a:moveTo>
                  <a:pt x="717" y="359"/>
                </a:moveTo>
                <a:cubicBezTo>
                  <a:pt x="717" y="161"/>
                  <a:pt x="556" y="0"/>
                  <a:pt x="358" y="0"/>
                </a:cubicBezTo>
                <a:cubicBezTo>
                  <a:pt x="160" y="0"/>
                  <a:pt x="0" y="161"/>
                  <a:pt x="0" y="359"/>
                </a:cubicBezTo>
                <a:cubicBezTo>
                  <a:pt x="0" y="556"/>
                  <a:pt x="160" y="717"/>
                  <a:pt x="358" y="717"/>
                </a:cubicBezTo>
                <a:cubicBezTo>
                  <a:pt x="556" y="717"/>
                  <a:pt x="717" y="556"/>
                  <a:pt x="717" y="359"/>
                </a:cubicBezTo>
                <a:close/>
                <a:moveTo>
                  <a:pt x="156" y="585"/>
                </a:moveTo>
                <a:lnTo>
                  <a:pt x="156" y="585"/>
                </a:lnTo>
                <a:lnTo>
                  <a:pt x="132" y="561"/>
                </a:lnTo>
                <a:cubicBezTo>
                  <a:pt x="125" y="554"/>
                  <a:pt x="121" y="545"/>
                  <a:pt x="121" y="536"/>
                </a:cubicBezTo>
                <a:cubicBezTo>
                  <a:pt x="121" y="527"/>
                  <a:pt x="125" y="518"/>
                  <a:pt x="132" y="511"/>
                </a:cubicBezTo>
                <a:lnTo>
                  <a:pt x="284" y="359"/>
                </a:lnTo>
                <a:lnTo>
                  <a:pt x="132" y="206"/>
                </a:lnTo>
                <a:cubicBezTo>
                  <a:pt x="125" y="199"/>
                  <a:pt x="121" y="190"/>
                  <a:pt x="121" y="181"/>
                </a:cubicBezTo>
                <a:cubicBezTo>
                  <a:pt x="121" y="172"/>
                  <a:pt x="125" y="163"/>
                  <a:pt x="132" y="156"/>
                </a:cubicBezTo>
                <a:lnTo>
                  <a:pt x="156" y="132"/>
                </a:lnTo>
                <a:cubicBezTo>
                  <a:pt x="170" y="118"/>
                  <a:pt x="192" y="118"/>
                  <a:pt x="206" y="132"/>
                </a:cubicBezTo>
                <a:lnTo>
                  <a:pt x="358" y="285"/>
                </a:lnTo>
                <a:lnTo>
                  <a:pt x="511" y="132"/>
                </a:lnTo>
                <a:cubicBezTo>
                  <a:pt x="518" y="125"/>
                  <a:pt x="526" y="122"/>
                  <a:pt x="536" y="122"/>
                </a:cubicBezTo>
                <a:cubicBezTo>
                  <a:pt x="545" y="122"/>
                  <a:pt x="554" y="125"/>
                  <a:pt x="561" y="132"/>
                </a:cubicBezTo>
                <a:lnTo>
                  <a:pt x="585" y="156"/>
                </a:lnTo>
                <a:cubicBezTo>
                  <a:pt x="599" y="170"/>
                  <a:pt x="599" y="192"/>
                  <a:pt x="585" y="206"/>
                </a:cubicBezTo>
                <a:lnTo>
                  <a:pt x="432" y="359"/>
                </a:lnTo>
                <a:lnTo>
                  <a:pt x="585" y="511"/>
                </a:lnTo>
                <a:cubicBezTo>
                  <a:pt x="592" y="518"/>
                  <a:pt x="595" y="527"/>
                  <a:pt x="595" y="536"/>
                </a:cubicBezTo>
                <a:cubicBezTo>
                  <a:pt x="595" y="545"/>
                  <a:pt x="592" y="554"/>
                  <a:pt x="585" y="561"/>
                </a:cubicBezTo>
                <a:lnTo>
                  <a:pt x="561" y="585"/>
                </a:lnTo>
                <a:cubicBezTo>
                  <a:pt x="547" y="599"/>
                  <a:pt x="525" y="599"/>
                  <a:pt x="511" y="585"/>
                </a:cubicBezTo>
                <a:lnTo>
                  <a:pt x="358" y="433"/>
                </a:lnTo>
                <a:lnTo>
                  <a:pt x="206" y="585"/>
                </a:lnTo>
                <a:cubicBezTo>
                  <a:pt x="199" y="592"/>
                  <a:pt x="190" y="596"/>
                  <a:pt x="181" y="596"/>
                </a:cubicBezTo>
                <a:cubicBezTo>
                  <a:pt x="172" y="596"/>
                  <a:pt x="163" y="592"/>
                  <a:pt x="156" y="585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266" name="Прямая соединительная линия 265">
            <a:extLst>
              <a:ext uri="{FF2B5EF4-FFF2-40B4-BE49-F238E27FC236}">
                <a16:creationId xmlns:a16="http://schemas.microsoft.com/office/drawing/2014/main" xmlns="" id="{3984E0FF-B24C-47B5-8E03-1345C92FA3EC}"/>
              </a:ext>
            </a:extLst>
          </p:cNvPr>
          <p:cNvCxnSpPr>
            <a:cxnSpLocks/>
          </p:cNvCxnSpPr>
          <p:nvPr/>
        </p:nvCxnSpPr>
        <p:spPr bwMode="auto">
          <a:xfrm>
            <a:off x="11406882" y="3057152"/>
            <a:ext cx="0" cy="380280"/>
          </a:xfrm>
          <a:prstGeom prst="line">
            <a:avLst/>
          </a:prstGeom>
          <a:ln w="19050" cap="rnd">
            <a:solidFill>
              <a:srgbClr val="FF0000"/>
            </a:solidFill>
            <a:prstDash val="sysDot"/>
            <a:headEnd type="oval" w="sm" len="sm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7" name="Группа 266">
            <a:extLst>
              <a:ext uri="{FF2B5EF4-FFF2-40B4-BE49-F238E27FC236}">
                <a16:creationId xmlns:a16="http://schemas.microsoft.com/office/drawing/2014/main" xmlns="" id="{8E87D89C-8AD9-4957-9D95-C6FDB913D50C}"/>
              </a:ext>
            </a:extLst>
          </p:cNvPr>
          <p:cNvGrpSpPr/>
          <p:nvPr/>
        </p:nvGrpSpPr>
        <p:grpSpPr>
          <a:xfrm>
            <a:off x="9652317" y="6179742"/>
            <a:ext cx="249173" cy="224305"/>
            <a:chOff x="5881688" y="2420938"/>
            <a:chExt cx="311150" cy="311150"/>
          </a:xfrm>
        </p:grpSpPr>
        <p:sp>
          <p:nvSpPr>
            <p:cNvPr id="268" name="Oval 110">
              <a:extLst>
                <a:ext uri="{FF2B5EF4-FFF2-40B4-BE49-F238E27FC236}">
                  <a16:creationId xmlns:a16="http://schemas.microsoft.com/office/drawing/2014/main" xmlns="" id="{0C0B72BE-7082-43AB-A4EF-2CF1B0AB70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1688" y="2420938"/>
              <a:ext cx="311150" cy="31115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9" name="Freeform 111">
              <a:extLst>
                <a:ext uri="{FF2B5EF4-FFF2-40B4-BE49-F238E27FC236}">
                  <a16:creationId xmlns:a16="http://schemas.microsoft.com/office/drawing/2014/main" xmlns="" id="{0D40B819-608E-4636-BA56-0218B82E29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2963" y="2503488"/>
              <a:ext cx="228600" cy="153988"/>
            </a:xfrm>
            <a:custGeom>
              <a:avLst/>
              <a:gdLst>
                <a:gd name="T0" fmla="*/ 26 w 61"/>
                <a:gd name="T1" fmla="*/ 41 h 41"/>
                <a:gd name="T2" fmla="*/ 26 w 61"/>
                <a:gd name="T3" fmla="*/ 41 h 41"/>
                <a:gd name="T4" fmla="*/ 21 w 61"/>
                <a:gd name="T5" fmla="*/ 39 h 41"/>
                <a:gd name="T6" fmla="*/ 2 w 61"/>
                <a:gd name="T7" fmla="*/ 18 h 41"/>
                <a:gd name="T8" fmla="*/ 2 w 61"/>
                <a:gd name="T9" fmla="*/ 9 h 41"/>
                <a:gd name="T10" fmla="*/ 11 w 61"/>
                <a:gd name="T11" fmla="*/ 10 h 41"/>
                <a:gd name="T12" fmla="*/ 26 w 61"/>
                <a:gd name="T13" fmla="*/ 26 h 41"/>
                <a:gd name="T14" fmla="*/ 50 w 61"/>
                <a:gd name="T15" fmla="*/ 2 h 41"/>
                <a:gd name="T16" fmla="*/ 58 w 61"/>
                <a:gd name="T17" fmla="*/ 2 h 41"/>
                <a:gd name="T18" fmla="*/ 58 w 61"/>
                <a:gd name="T19" fmla="*/ 10 h 41"/>
                <a:gd name="T20" fmla="*/ 30 w 61"/>
                <a:gd name="T21" fmla="*/ 39 h 41"/>
                <a:gd name="T22" fmla="*/ 26 w 61"/>
                <a:gd name="T2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1" h="41">
                  <a:moveTo>
                    <a:pt x="26" y="41"/>
                  </a:moveTo>
                  <a:cubicBezTo>
                    <a:pt x="26" y="41"/>
                    <a:pt x="26" y="41"/>
                    <a:pt x="26" y="41"/>
                  </a:cubicBezTo>
                  <a:cubicBezTo>
                    <a:pt x="24" y="41"/>
                    <a:pt x="23" y="40"/>
                    <a:pt x="21" y="39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5"/>
                    <a:pt x="0" y="12"/>
                    <a:pt x="2" y="9"/>
                  </a:cubicBezTo>
                  <a:cubicBezTo>
                    <a:pt x="5" y="7"/>
                    <a:pt x="9" y="7"/>
                    <a:pt x="11" y="10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52" y="0"/>
                    <a:pt x="56" y="0"/>
                    <a:pt x="58" y="2"/>
                  </a:cubicBezTo>
                  <a:cubicBezTo>
                    <a:pt x="61" y="4"/>
                    <a:pt x="61" y="8"/>
                    <a:pt x="58" y="1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29" y="40"/>
                    <a:pt x="27" y="41"/>
                    <a:pt x="26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70" name="TextBox 269">
            <a:extLst>
              <a:ext uri="{FF2B5EF4-FFF2-40B4-BE49-F238E27FC236}">
                <a16:creationId xmlns:a16="http://schemas.microsoft.com/office/drawing/2014/main" xmlns="" id="{813632C1-329E-43CA-B0D1-A82E4A92112B}"/>
              </a:ext>
            </a:extLst>
          </p:cNvPr>
          <p:cNvSpPr txBox="1"/>
          <p:nvPr/>
        </p:nvSpPr>
        <p:spPr>
          <a:xfrm>
            <a:off x="10139066" y="4171248"/>
            <a:ext cx="20118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Срок рассмотрения - 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не более 63 рабочих дней</a:t>
            </a:r>
          </a:p>
        </p:txBody>
      </p:sp>
      <p:grpSp>
        <p:nvGrpSpPr>
          <p:cNvPr id="302" name="Группа 301">
            <a:extLst>
              <a:ext uri="{FF2B5EF4-FFF2-40B4-BE49-F238E27FC236}">
                <a16:creationId xmlns:a16="http://schemas.microsoft.com/office/drawing/2014/main" xmlns="" id="{9CDBB029-8D59-49E0-8EA4-814B94CD099A}"/>
              </a:ext>
            </a:extLst>
          </p:cNvPr>
          <p:cNvGrpSpPr/>
          <p:nvPr/>
        </p:nvGrpSpPr>
        <p:grpSpPr>
          <a:xfrm>
            <a:off x="162205" y="1195342"/>
            <a:ext cx="1926317" cy="438150"/>
            <a:chOff x="174175" y="1173840"/>
            <a:chExt cx="1926317" cy="438150"/>
          </a:xfrm>
        </p:grpSpPr>
        <p:sp>
          <p:nvSpPr>
            <p:cNvPr id="296" name="Скругленный прямоугольник 118">
              <a:extLst>
                <a:ext uri="{FF2B5EF4-FFF2-40B4-BE49-F238E27FC236}">
                  <a16:creationId xmlns:a16="http://schemas.microsoft.com/office/drawing/2014/main" xmlns="" id="{3E1DD736-BDAD-48FB-A93B-81BBA977486B}"/>
                </a:ext>
              </a:extLst>
            </p:cNvPr>
            <p:cNvSpPr/>
            <p:nvPr/>
          </p:nvSpPr>
          <p:spPr>
            <a:xfrm>
              <a:off x="174175" y="1173840"/>
              <a:ext cx="1926317" cy="438150"/>
            </a:xfrm>
            <a:prstGeom prst="roundRect">
              <a:avLst>
                <a:gd name="adj" fmla="val 12319"/>
              </a:avLst>
            </a:prstGeom>
            <a:solidFill>
              <a:srgbClr val="FFFFFF"/>
            </a:solidFill>
            <a:ln w="19050" cap="flat">
              <a:solidFill>
                <a:srgbClr val="B1C3CF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5564" tIns="75564" rIns="75564" bIns="75564" numCol="1" spcCol="38100" rtlCol="0" anchor="ctr">
              <a:spAutoFit/>
            </a:bodyPr>
            <a:lstStyle/>
            <a:p>
              <a:pPr marL="0" marR="0" indent="0" algn="l" defTabSz="2015066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297" name="TextBox 1">
              <a:extLst>
                <a:ext uri="{FF2B5EF4-FFF2-40B4-BE49-F238E27FC236}">
                  <a16:creationId xmlns:a16="http://schemas.microsoft.com/office/drawing/2014/main" xmlns="" id="{4D669A59-D045-431C-A3B5-9664C4F476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3594" y="1296874"/>
              <a:ext cx="1562023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263"/>
                </a:spcBef>
                <a:buSzPct val="100000"/>
                <a:buFont typeface="Arial" panose="020B0604020202020204" pitchFamily="34" charset="0"/>
                <a:buChar char="•"/>
                <a:defRPr sz="33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263"/>
                </a:spcBef>
                <a:buSzPct val="100000"/>
                <a:buFont typeface="Arial" panose="020B0604020202020204" pitchFamily="34" charset="0"/>
                <a:buChar char="•"/>
                <a:defRPr sz="33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263"/>
                </a:spcBef>
                <a:buSzPct val="100000"/>
                <a:buFont typeface="Arial" panose="020B0604020202020204" pitchFamily="34" charset="0"/>
                <a:buChar char="•"/>
                <a:defRPr sz="33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263"/>
                </a:spcBef>
                <a:buSzPct val="100000"/>
                <a:buFont typeface="Arial" panose="020B0604020202020204" pitchFamily="34" charset="0"/>
                <a:buChar char="•"/>
                <a:defRPr sz="33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263"/>
                </a:spcBef>
                <a:buSzPct val="100000"/>
                <a:buFont typeface="Arial" panose="020B0604020202020204" pitchFamily="34" charset="0"/>
                <a:buChar char="•"/>
                <a:defRPr sz="33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5pPr>
              <a:lvl6pPr marL="2514600" indent="-228600" defTabSz="912813" eaLnBrk="0" fontAlgn="base" hangingPunct="0">
                <a:lnSpc>
                  <a:spcPct val="90000"/>
                </a:lnSpc>
                <a:spcBef>
                  <a:spcPts val="1263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•"/>
                <a:defRPr sz="33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6pPr>
              <a:lvl7pPr marL="2971800" indent="-228600" defTabSz="912813" eaLnBrk="0" fontAlgn="base" hangingPunct="0">
                <a:lnSpc>
                  <a:spcPct val="90000"/>
                </a:lnSpc>
                <a:spcBef>
                  <a:spcPts val="1263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•"/>
                <a:defRPr sz="33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7pPr>
              <a:lvl8pPr marL="3429000" indent="-228600" defTabSz="912813" eaLnBrk="0" fontAlgn="base" hangingPunct="0">
                <a:lnSpc>
                  <a:spcPct val="90000"/>
                </a:lnSpc>
                <a:spcBef>
                  <a:spcPts val="1263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•"/>
                <a:defRPr sz="33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8pPr>
              <a:lvl9pPr marL="3886200" indent="-228600" defTabSz="912813" eaLnBrk="0" fontAlgn="base" hangingPunct="0">
                <a:lnSpc>
                  <a:spcPct val="90000"/>
                </a:lnSpc>
                <a:spcBef>
                  <a:spcPts val="1263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•"/>
                <a:defRPr sz="33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9pPr>
            </a:lstStyle>
            <a:p>
              <a:pPr algn="ctr" eaLnBrk="1">
                <a:lnSpc>
                  <a:spcPct val="100000"/>
                </a:lnSpc>
                <a:spcBef>
                  <a:spcPct val="0"/>
                </a:spcBef>
                <a:buSzTx/>
                <a:buFont typeface="Arial" panose="020B0604020202020204" pitchFamily="34" charset="0"/>
                <a:buNone/>
              </a:pPr>
              <a:r>
                <a:rPr lang="ru-RU" altLang="ru-RU" sz="1400" b="1" dirty="0">
                  <a:solidFill>
                    <a:srgbClr val="002060"/>
                  </a:solidFill>
                  <a:latin typeface="Arial Narrow" panose="020B0606020202030204" pitchFamily="34" charset="0"/>
                </a:rPr>
                <a:t>Заявитель</a:t>
              </a:r>
              <a:endParaRPr lang="ru-RU" altLang="ru-RU" sz="1000" b="1" dirty="0">
                <a:solidFill>
                  <a:srgbClr val="7F7F7F"/>
                </a:solidFill>
                <a:latin typeface="Arial Narrow" panose="020B0606020202030204" pitchFamily="34" charset="0"/>
              </a:endParaRPr>
            </a:p>
          </p:txBody>
        </p:sp>
        <p:grpSp>
          <p:nvGrpSpPr>
            <p:cNvPr id="298" name="Группа 297">
              <a:extLst>
                <a:ext uri="{FF2B5EF4-FFF2-40B4-BE49-F238E27FC236}">
                  <a16:creationId xmlns:a16="http://schemas.microsoft.com/office/drawing/2014/main" xmlns="" id="{2F2623C1-EE8B-47AB-AB40-CA1F5074F799}"/>
                </a:ext>
              </a:extLst>
            </p:cNvPr>
            <p:cNvGrpSpPr/>
            <p:nvPr/>
          </p:nvGrpSpPr>
          <p:grpSpPr>
            <a:xfrm>
              <a:off x="1777815" y="1243180"/>
              <a:ext cx="102293" cy="276193"/>
              <a:chOff x="2515773" y="-587885"/>
              <a:chExt cx="102293" cy="276193"/>
            </a:xfrm>
            <a:solidFill>
              <a:srgbClr val="55A99B"/>
            </a:solidFill>
          </p:grpSpPr>
          <p:sp>
            <p:nvSpPr>
              <p:cNvPr id="299" name="Freeform 1267">
                <a:extLst>
                  <a:ext uri="{FF2B5EF4-FFF2-40B4-BE49-F238E27FC236}">
                    <a16:creationId xmlns:a16="http://schemas.microsoft.com/office/drawing/2014/main" xmlns="" id="{F70F91C1-C756-4CC9-B312-AE12086D95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9613" y="-530893"/>
                <a:ext cx="13152" cy="7307"/>
              </a:xfrm>
              <a:custGeom>
                <a:avLst/>
                <a:gdLst>
                  <a:gd name="T0" fmla="*/ 0 w 39"/>
                  <a:gd name="T1" fmla="*/ 4 h 23"/>
                  <a:gd name="T2" fmla="*/ 17 w 39"/>
                  <a:gd name="T3" fmla="*/ 23 h 23"/>
                  <a:gd name="T4" fmla="*/ 21 w 39"/>
                  <a:gd name="T5" fmla="*/ 23 h 23"/>
                  <a:gd name="T6" fmla="*/ 39 w 39"/>
                  <a:gd name="T7" fmla="*/ 4 h 23"/>
                  <a:gd name="T8" fmla="*/ 39 w 39"/>
                  <a:gd name="T9" fmla="*/ 0 h 23"/>
                  <a:gd name="T10" fmla="*/ 39 w 39"/>
                  <a:gd name="T11" fmla="*/ 0 h 23"/>
                  <a:gd name="T12" fmla="*/ 0 w 39"/>
                  <a:gd name="T13" fmla="*/ 0 h 23"/>
                  <a:gd name="T14" fmla="*/ 0 w 39"/>
                  <a:gd name="T15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23">
                    <a:moveTo>
                      <a:pt x="0" y="4"/>
                    </a:moveTo>
                    <a:cubicBezTo>
                      <a:pt x="0" y="14"/>
                      <a:pt x="7" y="23"/>
                      <a:pt x="17" y="23"/>
                    </a:cubicBezTo>
                    <a:lnTo>
                      <a:pt x="21" y="23"/>
                    </a:lnTo>
                    <a:cubicBezTo>
                      <a:pt x="31" y="23"/>
                      <a:pt x="39" y="14"/>
                      <a:pt x="39" y="4"/>
                    </a:cubicBezTo>
                    <a:lnTo>
                      <a:pt x="39" y="0"/>
                    </a:lnTo>
                    <a:cubicBezTo>
                      <a:pt x="39" y="0"/>
                      <a:pt x="39" y="0"/>
                      <a:pt x="39" y="0"/>
                    </a:cubicBez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00" name="Oval 1274">
                <a:extLst>
                  <a:ext uri="{FF2B5EF4-FFF2-40B4-BE49-F238E27FC236}">
                    <a16:creationId xmlns:a16="http://schemas.microsoft.com/office/drawing/2014/main" xmlns="" id="{FB0D21C1-A968-4FC0-9E53-C80CAA4FA5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3539" y="-587885"/>
                <a:ext cx="46763" cy="482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01" name="Freeform 1275">
                <a:extLst>
                  <a:ext uri="{FF2B5EF4-FFF2-40B4-BE49-F238E27FC236}">
                    <a16:creationId xmlns:a16="http://schemas.microsoft.com/office/drawing/2014/main" xmlns="" id="{8BD52452-56F3-45B4-ABCD-2D6AE802D2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15773" y="-532354"/>
                <a:ext cx="102293" cy="220662"/>
              </a:xfrm>
              <a:custGeom>
                <a:avLst/>
                <a:gdLst>
                  <a:gd name="T0" fmla="*/ 242 w 310"/>
                  <a:gd name="T1" fmla="*/ 0 h 663"/>
                  <a:gd name="T2" fmla="*/ 241 w 310"/>
                  <a:gd name="T3" fmla="*/ 0 h 663"/>
                  <a:gd name="T4" fmla="*/ 241 w 310"/>
                  <a:gd name="T5" fmla="*/ 0 h 663"/>
                  <a:gd name="T6" fmla="*/ 217 w 310"/>
                  <a:gd name="T7" fmla="*/ 0 h 663"/>
                  <a:gd name="T8" fmla="*/ 172 w 310"/>
                  <a:gd name="T9" fmla="*/ 95 h 663"/>
                  <a:gd name="T10" fmla="*/ 172 w 310"/>
                  <a:gd name="T11" fmla="*/ 48 h 663"/>
                  <a:gd name="T12" fmla="*/ 157 w 310"/>
                  <a:gd name="T13" fmla="*/ 33 h 663"/>
                  <a:gd name="T14" fmla="*/ 153 w 310"/>
                  <a:gd name="T15" fmla="*/ 33 h 663"/>
                  <a:gd name="T16" fmla="*/ 138 w 310"/>
                  <a:gd name="T17" fmla="*/ 48 h 663"/>
                  <a:gd name="T18" fmla="*/ 138 w 310"/>
                  <a:gd name="T19" fmla="*/ 95 h 663"/>
                  <a:gd name="T20" fmla="*/ 93 w 310"/>
                  <a:gd name="T21" fmla="*/ 0 h 663"/>
                  <a:gd name="T22" fmla="*/ 69 w 310"/>
                  <a:gd name="T23" fmla="*/ 0 h 663"/>
                  <a:gd name="T24" fmla="*/ 69 w 310"/>
                  <a:gd name="T25" fmla="*/ 0 h 663"/>
                  <a:gd name="T26" fmla="*/ 68 w 310"/>
                  <a:gd name="T27" fmla="*/ 0 h 663"/>
                  <a:gd name="T28" fmla="*/ 0 w 310"/>
                  <a:gd name="T29" fmla="*/ 71 h 663"/>
                  <a:gd name="T30" fmla="*/ 0 w 310"/>
                  <a:gd name="T31" fmla="*/ 72 h 663"/>
                  <a:gd name="T32" fmla="*/ 0 w 310"/>
                  <a:gd name="T33" fmla="*/ 72 h 663"/>
                  <a:gd name="T34" fmla="*/ 0 w 310"/>
                  <a:gd name="T35" fmla="*/ 319 h 663"/>
                  <a:gd name="T36" fmla="*/ 15 w 310"/>
                  <a:gd name="T37" fmla="*/ 335 h 663"/>
                  <a:gd name="T38" fmla="*/ 39 w 310"/>
                  <a:gd name="T39" fmla="*/ 335 h 663"/>
                  <a:gd name="T40" fmla="*/ 54 w 310"/>
                  <a:gd name="T41" fmla="*/ 319 h 663"/>
                  <a:gd name="T42" fmla="*/ 54 w 310"/>
                  <a:gd name="T43" fmla="*/ 119 h 663"/>
                  <a:gd name="T44" fmla="*/ 71 w 310"/>
                  <a:gd name="T45" fmla="*/ 119 h 663"/>
                  <a:gd name="T46" fmla="*/ 71 w 310"/>
                  <a:gd name="T47" fmla="*/ 647 h 663"/>
                  <a:gd name="T48" fmla="*/ 86 w 310"/>
                  <a:gd name="T49" fmla="*/ 663 h 663"/>
                  <a:gd name="T50" fmla="*/ 132 w 310"/>
                  <a:gd name="T51" fmla="*/ 663 h 663"/>
                  <a:gd name="T52" fmla="*/ 147 w 310"/>
                  <a:gd name="T53" fmla="*/ 647 h 663"/>
                  <a:gd name="T54" fmla="*/ 147 w 310"/>
                  <a:gd name="T55" fmla="*/ 335 h 663"/>
                  <a:gd name="T56" fmla="*/ 163 w 310"/>
                  <a:gd name="T57" fmla="*/ 335 h 663"/>
                  <a:gd name="T58" fmla="*/ 163 w 310"/>
                  <a:gd name="T59" fmla="*/ 647 h 663"/>
                  <a:gd name="T60" fmla="*/ 179 w 310"/>
                  <a:gd name="T61" fmla="*/ 663 h 663"/>
                  <a:gd name="T62" fmla="*/ 224 w 310"/>
                  <a:gd name="T63" fmla="*/ 663 h 663"/>
                  <a:gd name="T64" fmla="*/ 240 w 310"/>
                  <a:gd name="T65" fmla="*/ 647 h 663"/>
                  <a:gd name="T66" fmla="*/ 240 w 310"/>
                  <a:gd name="T67" fmla="*/ 119 h 663"/>
                  <a:gd name="T68" fmla="*/ 256 w 310"/>
                  <a:gd name="T69" fmla="*/ 119 h 663"/>
                  <a:gd name="T70" fmla="*/ 256 w 310"/>
                  <a:gd name="T71" fmla="*/ 319 h 663"/>
                  <a:gd name="T72" fmla="*/ 271 w 310"/>
                  <a:gd name="T73" fmla="*/ 335 h 663"/>
                  <a:gd name="T74" fmla="*/ 295 w 310"/>
                  <a:gd name="T75" fmla="*/ 335 h 663"/>
                  <a:gd name="T76" fmla="*/ 310 w 310"/>
                  <a:gd name="T77" fmla="*/ 319 h 663"/>
                  <a:gd name="T78" fmla="*/ 310 w 310"/>
                  <a:gd name="T79" fmla="*/ 72 h 663"/>
                  <a:gd name="T80" fmla="*/ 310 w 310"/>
                  <a:gd name="T81" fmla="*/ 72 h 663"/>
                  <a:gd name="T82" fmla="*/ 310 w 310"/>
                  <a:gd name="T83" fmla="*/ 71 h 663"/>
                  <a:gd name="T84" fmla="*/ 242 w 310"/>
                  <a:gd name="T85" fmla="*/ 0 h 6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10" h="663">
                    <a:moveTo>
                      <a:pt x="242" y="0"/>
                    </a:moveTo>
                    <a:cubicBezTo>
                      <a:pt x="242" y="0"/>
                      <a:pt x="242" y="0"/>
                      <a:pt x="241" y="0"/>
                    </a:cubicBezTo>
                    <a:cubicBezTo>
                      <a:pt x="241" y="0"/>
                      <a:pt x="241" y="0"/>
                      <a:pt x="241" y="0"/>
                    </a:cubicBezTo>
                    <a:lnTo>
                      <a:pt x="217" y="0"/>
                    </a:lnTo>
                    <a:lnTo>
                      <a:pt x="172" y="95"/>
                    </a:lnTo>
                    <a:lnTo>
                      <a:pt x="172" y="48"/>
                    </a:lnTo>
                    <a:cubicBezTo>
                      <a:pt x="172" y="40"/>
                      <a:pt x="165" y="33"/>
                      <a:pt x="157" y="33"/>
                    </a:cubicBezTo>
                    <a:lnTo>
                      <a:pt x="153" y="33"/>
                    </a:lnTo>
                    <a:cubicBezTo>
                      <a:pt x="145" y="33"/>
                      <a:pt x="138" y="40"/>
                      <a:pt x="138" y="48"/>
                    </a:cubicBezTo>
                    <a:lnTo>
                      <a:pt x="138" y="95"/>
                    </a:lnTo>
                    <a:lnTo>
                      <a:pt x="93" y="0"/>
                    </a:lnTo>
                    <a:lnTo>
                      <a:pt x="69" y="0"/>
                    </a:lnTo>
                    <a:cubicBezTo>
                      <a:pt x="69" y="0"/>
                      <a:pt x="69" y="0"/>
                      <a:pt x="69" y="0"/>
                    </a:cubicBezTo>
                    <a:cubicBezTo>
                      <a:pt x="69" y="0"/>
                      <a:pt x="68" y="0"/>
                      <a:pt x="68" y="0"/>
                    </a:cubicBezTo>
                    <a:cubicBezTo>
                      <a:pt x="31" y="0"/>
                      <a:pt x="0" y="32"/>
                      <a:pt x="0" y="71"/>
                    </a:cubicBezTo>
                    <a:cubicBezTo>
                      <a:pt x="0" y="71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lnTo>
                      <a:pt x="0" y="319"/>
                    </a:lnTo>
                    <a:cubicBezTo>
                      <a:pt x="0" y="328"/>
                      <a:pt x="7" y="335"/>
                      <a:pt x="15" y="335"/>
                    </a:cubicBezTo>
                    <a:lnTo>
                      <a:pt x="39" y="335"/>
                    </a:lnTo>
                    <a:cubicBezTo>
                      <a:pt x="47" y="335"/>
                      <a:pt x="54" y="328"/>
                      <a:pt x="54" y="319"/>
                    </a:cubicBezTo>
                    <a:lnTo>
                      <a:pt x="54" y="119"/>
                    </a:lnTo>
                    <a:lnTo>
                      <a:pt x="71" y="119"/>
                    </a:lnTo>
                    <a:lnTo>
                      <a:pt x="71" y="647"/>
                    </a:lnTo>
                    <a:cubicBezTo>
                      <a:pt x="71" y="656"/>
                      <a:pt x="78" y="663"/>
                      <a:pt x="86" y="663"/>
                    </a:cubicBezTo>
                    <a:lnTo>
                      <a:pt x="132" y="663"/>
                    </a:lnTo>
                    <a:cubicBezTo>
                      <a:pt x="140" y="663"/>
                      <a:pt x="147" y="656"/>
                      <a:pt x="147" y="647"/>
                    </a:cubicBezTo>
                    <a:lnTo>
                      <a:pt x="147" y="335"/>
                    </a:lnTo>
                    <a:lnTo>
                      <a:pt x="163" y="335"/>
                    </a:lnTo>
                    <a:lnTo>
                      <a:pt x="163" y="647"/>
                    </a:lnTo>
                    <a:cubicBezTo>
                      <a:pt x="163" y="656"/>
                      <a:pt x="170" y="663"/>
                      <a:pt x="179" y="663"/>
                    </a:cubicBezTo>
                    <a:lnTo>
                      <a:pt x="224" y="663"/>
                    </a:lnTo>
                    <a:cubicBezTo>
                      <a:pt x="233" y="663"/>
                      <a:pt x="240" y="656"/>
                      <a:pt x="240" y="647"/>
                    </a:cubicBezTo>
                    <a:lnTo>
                      <a:pt x="240" y="119"/>
                    </a:lnTo>
                    <a:lnTo>
                      <a:pt x="256" y="119"/>
                    </a:lnTo>
                    <a:lnTo>
                      <a:pt x="256" y="319"/>
                    </a:lnTo>
                    <a:cubicBezTo>
                      <a:pt x="256" y="328"/>
                      <a:pt x="263" y="335"/>
                      <a:pt x="271" y="335"/>
                    </a:cubicBezTo>
                    <a:lnTo>
                      <a:pt x="295" y="335"/>
                    </a:lnTo>
                    <a:cubicBezTo>
                      <a:pt x="303" y="335"/>
                      <a:pt x="310" y="328"/>
                      <a:pt x="310" y="319"/>
                    </a:cubicBezTo>
                    <a:lnTo>
                      <a:pt x="310" y="72"/>
                    </a:lnTo>
                    <a:cubicBezTo>
                      <a:pt x="310" y="72"/>
                      <a:pt x="310" y="72"/>
                      <a:pt x="310" y="72"/>
                    </a:cubicBezTo>
                    <a:cubicBezTo>
                      <a:pt x="310" y="72"/>
                      <a:pt x="310" y="71"/>
                      <a:pt x="310" y="71"/>
                    </a:cubicBezTo>
                    <a:cubicBezTo>
                      <a:pt x="310" y="32"/>
                      <a:pt x="280" y="0"/>
                      <a:pt x="24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sp>
        <p:nvSpPr>
          <p:cNvPr id="303" name="object 6">
            <a:extLst>
              <a:ext uri="{FF2B5EF4-FFF2-40B4-BE49-F238E27FC236}">
                <a16:creationId xmlns:a16="http://schemas.microsoft.com/office/drawing/2014/main" xmlns="" id="{6754FE30-3686-4964-8D8B-DC21AE363DE7}"/>
              </a:ext>
            </a:extLst>
          </p:cNvPr>
          <p:cNvSpPr txBox="1"/>
          <p:nvPr/>
        </p:nvSpPr>
        <p:spPr>
          <a:xfrm>
            <a:off x="10202227" y="5573589"/>
            <a:ext cx="2070573" cy="9489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000" b="1" spc="-5" dirty="0">
                <a:solidFill>
                  <a:srgbClr val="55A99B"/>
                </a:solidFill>
                <a:latin typeface="Arial"/>
                <a:cs typeface="Arial"/>
              </a:rPr>
              <a:t>Размер госпошлины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000" b="1" spc="-5" dirty="0">
                <a:solidFill>
                  <a:srgbClr val="55A99B"/>
                </a:solidFill>
                <a:latin typeface="Arial"/>
                <a:cs typeface="Arial"/>
              </a:rPr>
              <a:t>9500 рублей</a:t>
            </a:r>
          </a:p>
        </p:txBody>
      </p:sp>
      <p:sp>
        <p:nvSpPr>
          <p:cNvPr id="304" name="Прямоугольник 303">
            <a:extLst>
              <a:ext uri="{FF2B5EF4-FFF2-40B4-BE49-F238E27FC236}">
                <a16:creationId xmlns:a16="http://schemas.microsoft.com/office/drawing/2014/main" xmlns="" id="{4048A2A3-2647-4B9D-BBC5-89B4FB0A1BC3}"/>
              </a:ext>
            </a:extLst>
          </p:cNvPr>
          <p:cNvSpPr/>
          <p:nvPr/>
        </p:nvSpPr>
        <p:spPr>
          <a:xfrm>
            <a:off x="6565188" y="3325200"/>
            <a:ext cx="111395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1000" b="1" dirty="0">
                <a:solidFill>
                  <a:srgbClr val="7F7F7F"/>
                </a:solidFill>
                <a:latin typeface="Arial Narrow" panose="020B0606020202030204" pitchFamily="34" charset="0"/>
              </a:rPr>
              <a:t>15 раб дней</a:t>
            </a:r>
            <a:endParaRPr lang="ru-RU" sz="1000" b="1" dirty="0">
              <a:solidFill>
                <a:srgbClr val="7F7F7F"/>
              </a:solidFill>
              <a:latin typeface="Arial Narrow" panose="020B0606020202030204" pitchFamily="34" charset="0"/>
            </a:endParaRPr>
          </a:p>
        </p:txBody>
      </p:sp>
      <p:sp>
        <p:nvSpPr>
          <p:cNvPr id="306" name="Прямоугольник 305">
            <a:extLst>
              <a:ext uri="{FF2B5EF4-FFF2-40B4-BE49-F238E27FC236}">
                <a16:creationId xmlns:a16="http://schemas.microsoft.com/office/drawing/2014/main" xmlns="" id="{EF3D8EDC-914B-47DB-821A-BD88F747895E}"/>
              </a:ext>
            </a:extLst>
          </p:cNvPr>
          <p:cNvSpPr/>
          <p:nvPr/>
        </p:nvSpPr>
        <p:spPr>
          <a:xfrm>
            <a:off x="7363261" y="2280402"/>
            <a:ext cx="111395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1000" b="1" dirty="0">
                <a:solidFill>
                  <a:srgbClr val="7F7F7F"/>
                </a:solidFill>
                <a:latin typeface="Arial Narrow" panose="020B0606020202030204" pitchFamily="34" charset="0"/>
              </a:rPr>
              <a:t>16 раб дней</a:t>
            </a:r>
            <a:endParaRPr lang="ru-RU" sz="1000" b="1" dirty="0">
              <a:solidFill>
                <a:srgbClr val="7F7F7F"/>
              </a:solidFill>
              <a:latin typeface="Arial Narrow" panose="020B0606020202030204" pitchFamily="34" charset="0"/>
            </a:endParaRPr>
          </a:p>
        </p:txBody>
      </p:sp>
      <p:sp>
        <p:nvSpPr>
          <p:cNvPr id="308" name="Прямоугольник 307">
            <a:extLst>
              <a:ext uri="{FF2B5EF4-FFF2-40B4-BE49-F238E27FC236}">
                <a16:creationId xmlns:a16="http://schemas.microsoft.com/office/drawing/2014/main" xmlns="" id="{FFB783B7-F977-4083-A9BE-A6609D8EE48D}"/>
              </a:ext>
            </a:extLst>
          </p:cNvPr>
          <p:cNvSpPr/>
          <p:nvPr/>
        </p:nvSpPr>
        <p:spPr>
          <a:xfrm>
            <a:off x="9068726" y="1376433"/>
            <a:ext cx="111395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1000" b="1" dirty="0">
                <a:solidFill>
                  <a:srgbClr val="7F7F7F"/>
                </a:solidFill>
                <a:latin typeface="Arial Narrow" panose="020B0606020202030204" pitchFamily="34" charset="0"/>
              </a:rPr>
              <a:t>11 раб дней</a:t>
            </a:r>
            <a:endParaRPr lang="ru-RU" sz="1000" b="1" dirty="0">
              <a:solidFill>
                <a:srgbClr val="7F7F7F"/>
              </a:solidFill>
              <a:latin typeface="Arial Narrow" panose="020B0606020202030204" pitchFamily="34" charset="0"/>
            </a:endParaRPr>
          </a:p>
        </p:txBody>
      </p:sp>
      <p:sp>
        <p:nvSpPr>
          <p:cNvPr id="309" name="Прямоугольник 308">
            <a:extLst>
              <a:ext uri="{FF2B5EF4-FFF2-40B4-BE49-F238E27FC236}">
                <a16:creationId xmlns:a16="http://schemas.microsoft.com/office/drawing/2014/main" xmlns="" id="{0A3E5B29-2C76-4769-AF64-53525C767AEF}"/>
              </a:ext>
            </a:extLst>
          </p:cNvPr>
          <p:cNvSpPr/>
          <p:nvPr/>
        </p:nvSpPr>
        <p:spPr>
          <a:xfrm>
            <a:off x="9022986" y="2000593"/>
            <a:ext cx="67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1000" b="1" dirty="0">
                <a:solidFill>
                  <a:srgbClr val="7F7F7F"/>
                </a:solidFill>
                <a:latin typeface="Arial Narrow" panose="020B0606020202030204" pitchFamily="34" charset="0"/>
              </a:rPr>
              <a:t>10 раб дней</a:t>
            </a:r>
            <a:endParaRPr lang="ru-RU" sz="1000" b="1" dirty="0">
              <a:solidFill>
                <a:srgbClr val="7F7F7F"/>
              </a:solidFill>
              <a:latin typeface="Arial Narrow" panose="020B0606020202030204" pitchFamily="34" charset="0"/>
            </a:endParaRPr>
          </a:p>
        </p:txBody>
      </p:sp>
      <p:sp>
        <p:nvSpPr>
          <p:cNvPr id="311" name="object 6">
            <a:extLst>
              <a:ext uri="{FF2B5EF4-FFF2-40B4-BE49-F238E27FC236}">
                <a16:creationId xmlns:a16="http://schemas.microsoft.com/office/drawing/2014/main" xmlns="" id="{81825215-A8AC-45E8-9324-374EB74E43A7}"/>
              </a:ext>
            </a:extLst>
          </p:cNvPr>
          <p:cNvSpPr txBox="1"/>
          <p:nvPr/>
        </p:nvSpPr>
        <p:spPr>
          <a:xfrm>
            <a:off x="139045" y="1930864"/>
            <a:ext cx="1941330" cy="17856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ctr">
              <a:lnSpc>
                <a:spcPct val="90000"/>
              </a:lnSpc>
              <a:spcBef>
                <a:spcPts val="285"/>
              </a:spcBef>
              <a:tabLst>
                <a:tab pos="2640330" algn="l"/>
              </a:tabLst>
            </a:pPr>
            <a:r>
              <a:rPr lang="ru-RU" sz="1600" spc="-5" dirty="0">
                <a:latin typeface="Arial"/>
                <a:cs typeface="Arial"/>
              </a:rPr>
              <a:t>Подача заявок осуществляется через </a:t>
            </a:r>
            <a:r>
              <a:rPr lang="ru-RU" sz="1600" b="1" spc="-5" dirty="0">
                <a:latin typeface="Arial"/>
                <a:cs typeface="Arial"/>
              </a:rPr>
              <a:t>государственною информационную  систему промышленности (ГИСП)</a:t>
            </a:r>
          </a:p>
        </p:txBody>
      </p:sp>
      <p:pic>
        <p:nvPicPr>
          <p:cNvPr id="242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126492"/>
            <a:ext cx="720852" cy="665987"/>
          </a:xfrm>
          <a:prstGeom prst="rect">
            <a:avLst/>
          </a:prstGeom>
        </p:spPr>
      </p:pic>
      <p:pic>
        <p:nvPicPr>
          <p:cNvPr id="27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5233" y="3893033"/>
            <a:ext cx="1629435" cy="1629435"/>
          </a:xfrm>
          <a:prstGeom prst="rect">
            <a:avLst/>
          </a:prstGeom>
        </p:spPr>
      </p:pic>
      <p:sp>
        <p:nvSpPr>
          <p:cNvPr id="272" name="Прямоугольник 271"/>
          <p:cNvSpPr/>
          <p:nvPr/>
        </p:nvSpPr>
        <p:spPr>
          <a:xfrm>
            <a:off x="-35009" y="5565298"/>
            <a:ext cx="230595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latin typeface="Arial Narrow" panose="020B0606020202030204" pitchFamily="34" charset="0"/>
              </a:rPr>
              <a:t>https://gisp.gov.ru/pp143/i/</a:t>
            </a:r>
          </a:p>
        </p:txBody>
      </p:sp>
    </p:spTree>
    <p:extLst>
      <p:ext uri="{BB962C8B-B14F-4D97-AF65-F5344CB8AC3E}">
        <p14:creationId xmlns:p14="http://schemas.microsoft.com/office/powerpoint/2010/main" val="2560329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95551" y="36248"/>
            <a:ext cx="10481056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3200" spc="175" dirty="0">
                <a:solidFill>
                  <a:srgbClr val="001F5F"/>
                </a:solidFill>
                <a:latin typeface="Arial Narrow" panose="020B0606020202030204" pitchFamily="34" charset="0"/>
                <a:cs typeface="Arial"/>
              </a:rPr>
              <a:t>Полномочия органов исполнительной власти при рассмотрении КЭР</a:t>
            </a:r>
            <a:endParaRPr sz="3200" dirty="0">
              <a:solidFill>
                <a:srgbClr val="001F5F"/>
              </a:solidFill>
              <a:latin typeface="Arial Narrow" panose="020B0606020202030204" pitchFamily="34" charset="0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5054" y="1924475"/>
            <a:ext cx="1132205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>
              <a:latin typeface="Arial Narrow" panose="020B0606020202030204" pitchFamily="34" charset="0"/>
              <a:cs typeface="Microsoft Sans Serif"/>
            </a:endParaRPr>
          </a:p>
          <a:p>
            <a:pPr marL="1864360" algn="just">
              <a:lnSpc>
                <a:spcPct val="100000"/>
              </a:lnSpc>
            </a:pPr>
            <a:r>
              <a:rPr b="1" spc="-15">
                <a:solidFill>
                  <a:srgbClr val="001F5F"/>
                </a:solidFill>
                <a:latin typeface="Arial Narrow" panose="020B0606020202030204" pitchFamily="34" charset="0"/>
                <a:cs typeface="Arial"/>
              </a:rPr>
              <a:t>МИНПРОМТОРГ</a:t>
            </a:r>
            <a:r>
              <a:rPr b="1" spc="50">
                <a:solidFill>
                  <a:srgbClr val="001F5F"/>
                </a:solidFill>
                <a:latin typeface="Arial Narrow" panose="020B0606020202030204" pitchFamily="34" charset="0"/>
                <a:cs typeface="Arial"/>
              </a:rPr>
              <a:t> </a:t>
            </a:r>
            <a:r>
              <a:rPr b="1" spc="-15">
                <a:solidFill>
                  <a:srgbClr val="001F5F"/>
                </a:solidFill>
                <a:latin typeface="Arial Narrow" panose="020B0606020202030204" pitchFamily="34" charset="0"/>
                <a:cs typeface="Arial"/>
              </a:rPr>
              <a:t>РОССИИ</a:t>
            </a:r>
            <a:r>
              <a:rPr b="1" spc="30">
                <a:solidFill>
                  <a:srgbClr val="001F5F"/>
                </a:solidFill>
                <a:latin typeface="Arial Narrow" panose="020B0606020202030204" pitchFamily="34" charset="0"/>
                <a:cs typeface="Arial"/>
              </a:rPr>
              <a:t> </a:t>
            </a:r>
            <a:r>
              <a:rPr spc="415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–</a:t>
            </a:r>
            <a:r>
              <a:rPr spc="45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pc="-25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оценка</a:t>
            </a:r>
            <a:r>
              <a:rPr spc="35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lang="ru-RU" spc="-25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соответствия технологических процессов, оборудования, технических способов и методов, применяемых на объекте, наилучшим доступным технологиям</a:t>
            </a:r>
            <a:endParaRPr spc="-25" dirty="0">
              <a:solidFill>
                <a:srgbClr val="001F5F"/>
              </a:solidFill>
              <a:latin typeface="Arial Narrow" panose="020B0606020202030204" pitchFamily="34" charset="0"/>
              <a:cs typeface="Microsoft Sans Serif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59" y="126492"/>
            <a:ext cx="720852" cy="66598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9975" y="2036269"/>
            <a:ext cx="975360" cy="87645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89975" y="3243628"/>
            <a:ext cx="1071205" cy="1071205"/>
          </a:xfrm>
          <a:prstGeom prst="rect">
            <a:avLst/>
          </a:prstGeom>
        </p:spPr>
      </p:pic>
      <p:sp>
        <p:nvSpPr>
          <p:cNvPr id="12" name="object 5"/>
          <p:cNvSpPr txBox="1"/>
          <p:nvPr/>
        </p:nvSpPr>
        <p:spPr>
          <a:xfrm>
            <a:off x="533400" y="3447417"/>
            <a:ext cx="1132205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64360" marR="5080" algn="just">
              <a:lnSpc>
                <a:spcPct val="100000"/>
              </a:lnSpc>
              <a:spcBef>
                <a:spcPts val="5"/>
              </a:spcBef>
            </a:pPr>
            <a:r>
              <a:rPr b="1" spc="-20" dirty="0">
                <a:solidFill>
                  <a:srgbClr val="001F5F"/>
                </a:solidFill>
                <a:latin typeface="Arial Narrow" panose="020B0606020202030204" pitchFamily="34" charset="0"/>
                <a:cs typeface="Arial"/>
              </a:rPr>
              <a:t>РОСРЫБОЛОВСТВО </a:t>
            </a:r>
            <a:r>
              <a:rPr spc="4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– </a:t>
            </a: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оценка </a:t>
            </a:r>
            <a:r>
              <a:rPr spc="-10" dirty="0" err="1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соответствия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lang="ru-RU"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соответствия нормативов допустимых сбросов веществ I, II класса опасности, а также их расчетов требованиям законодательства о рыболовстве и сохранении водных биологических ресурсов</a:t>
            </a:r>
            <a:endParaRPr sz="2000" dirty="0">
              <a:latin typeface="Arial Narrow" panose="020B0606020202030204" pitchFamily="34" charset="0"/>
              <a:cs typeface="Microsoft Sans Serif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14763" y="4825928"/>
            <a:ext cx="1134068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64360" marR="5080" algn="just">
              <a:spcBef>
                <a:spcPts val="5"/>
              </a:spcBef>
            </a:pPr>
            <a:r>
              <a:rPr lang="ru-RU" b="1" spc="-25" dirty="0">
                <a:solidFill>
                  <a:srgbClr val="001F5F"/>
                </a:solidFill>
                <a:latin typeface="Arial Narrow" panose="020B0606020202030204" pitchFamily="34" charset="0"/>
                <a:cs typeface="Arial"/>
              </a:rPr>
              <a:t>ОРГАНЫ</a:t>
            </a:r>
            <a:r>
              <a:rPr lang="ru-RU" b="1" spc="590" dirty="0">
                <a:solidFill>
                  <a:srgbClr val="001F5F"/>
                </a:solidFill>
                <a:latin typeface="Arial Narrow" panose="020B0606020202030204" pitchFamily="34" charset="0"/>
                <a:cs typeface="Arial"/>
              </a:rPr>
              <a:t> </a:t>
            </a:r>
            <a:r>
              <a:rPr lang="ru-RU" b="1" spc="-5" dirty="0">
                <a:solidFill>
                  <a:srgbClr val="001F5F"/>
                </a:solidFill>
                <a:latin typeface="Arial Narrow" panose="020B0606020202030204" pitchFamily="34" charset="0"/>
                <a:cs typeface="Arial"/>
              </a:rPr>
              <a:t>ИСПОЛНИТЕЛЬНОЙ</a:t>
            </a:r>
            <a:r>
              <a:rPr lang="ru-RU" b="1" spc="595" dirty="0">
                <a:solidFill>
                  <a:srgbClr val="001F5F"/>
                </a:solidFill>
                <a:latin typeface="Arial Narrow" panose="020B0606020202030204" pitchFamily="34" charset="0"/>
                <a:cs typeface="Arial"/>
              </a:rPr>
              <a:t> </a:t>
            </a:r>
            <a:r>
              <a:rPr lang="ru-RU" b="1" spc="-30" dirty="0">
                <a:solidFill>
                  <a:srgbClr val="001F5F"/>
                </a:solidFill>
                <a:latin typeface="Arial Narrow" panose="020B0606020202030204" pitchFamily="34" charset="0"/>
                <a:cs typeface="Arial"/>
              </a:rPr>
              <a:t>ВЛАСТИ</a:t>
            </a:r>
            <a:r>
              <a:rPr lang="ru-RU" b="1" spc="585" dirty="0">
                <a:solidFill>
                  <a:srgbClr val="001F5F"/>
                </a:solidFill>
                <a:latin typeface="Arial Narrow" panose="020B0606020202030204" pitchFamily="34" charset="0"/>
                <a:cs typeface="Arial"/>
              </a:rPr>
              <a:t> </a:t>
            </a:r>
            <a:r>
              <a:rPr lang="ru-RU" b="1" spc="-15" dirty="0">
                <a:solidFill>
                  <a:srgbClr val="001F5F"/>
                </a:solidFill>
                <a:latin typeface="Arial Narrow" panose="020B0606020202030204" pitchFamily="34" charset="0"/>
                <a:cs typeface="Arial"/>
              </a:rPr>
              <a:t>СУБЪЕКТОВ</a:t>
            </a:r>
            <a:r>
              <a:rPr lang="ru-RU" b="1" spc="590" dirty="0">
                <a:solidFill>
                  <a:srgbClr val="001F5F"/>
                </a:solidFill>
                <a:latin typeface="Arial Narrow" panose="020B0606020202030204" pitchFamily="34" charset="0"/>
                <a:cs typeface="Arial"/>
              </a:rPr>
              <a:t> </a:t>
            </a:r>
            <a:r>
              <a:rPr lang="ru-RU" b="1" spc="-10" dirty="0">
                <a:solidFill>
                  <a:srgbClr val="001F5F"/>
                </a:solidFill>
                <a:latin typeface="Arial Narrow" panose="020B0606020202030204" pitchFamily="34" charset="0"/>
                <a:cs typeface="Arial"/>
              </a:rPr>
              <a:t>РОССИЙСКОЙ</a:t>
            </a:r>
            <a:r>
              <a:rPr lang="ru-RU" b="1" spc="595" dirty="0">
                <a:solidFill>
                  <a:srgbClr val="001F5F"/>
                </a:solidFill>
                <a:latin typeface="Arial Narrow" panose="020B0606020202030204" pitchFamily="34" charset="0"/>
                <a:cs typeface="Arial"/>
              </a:rPr>
              <a:t> </a:t>
            </a:r>
            <a:r>
              <a:rPr lang="ru-RU" b="1" spc="-25" dirty="0">
                <a:solidFill>
                  <a:srgbClr val="001F5F"/>
                </a:solidFill>
                <a:latin typeface="Arial Narrow" panose="020B0606020202030204" pitchFamily="34" charset="0"/>
                <a:cs typeface="Arial"/>
              </a:rPr>
              <a:t>ФЕДЕРАЦИИ</a:t>
            </a:r>
            <a:r>
              <a:rPr lang="ru-RU" b="1" spc="605" dirty="0">
                <a:solidFill>
                  <a:srgbClr val="001F5F"/>
                </a:solidFill>
                <a:latin typeface="Arial Narrow" panose="020B0606020202030204" pitchFamily="34" charset="0"/>
                <a:cs typeface="Arial"/>
              </a:rPr>
              <a:t> </a:t>
            </a:r>
            <a:r>
              <a:rPr lang="ru-RU"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– оценка соблюдения требований законодательства Российской Федерации об особо охраняемых природных территориях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032" y="4719084"/>
            <a:ext cx="975360" cy="691619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972310" y="1199701"/>
            <a:ext cx="11295889" cy="690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846455" algn="ctr">
              <a:lnSpc>
                <a:spcPct val="107500"/>
              </a:lnSpc>
              <a:spcBef>
                <a:spcPts val="100"/>
              </a:spcBef>
            </a:pPr>
            <a:r>
              <a:rPr lang="ru-RU" b="1"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В</a:t>
            </a:r>
            <a:r>
              <a:rPr lang="ru-RU" b="1" spc="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lang="ru-RU" b="1"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случае</a:t>
            </a:r>
            <a:r>
              <a:rPr lang="ru-RU" b="1" spc="5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lang="ru-RU" b="1"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приема</a:t>
            </a:r>
            <a:r>
              <a:rPr lang="ru-RU" b="1" spc="4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lang="ru-RU" b="1" spc="-3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заявки</a:t>
            </a:r>
            <a:r>
              <a:rPr lang="ru-RU" b="1" spc="3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lang="ru-RU" b="1" spc="-10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к</a:t>
            </a:r>
            <a:r>
              <a:rPr lang="ru-RU" b="1" spc="2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lang="ru-RU" b="1"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рассмотрению</a:t>
            </a:r>
            <a:r>
              <a:rPr lang="ru-RU" b="1" spc="6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lang="ru-RU" b="1"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территориальный</a:t>
            </a:r>
            <a:r>
              <a:rPr lang="ru-RU" b="1" spc="8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lang="ru-RU" b="1"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орган</a:t>
            </a:r>
            <a:r>
              <a:rPr lang="ru-RU" b="1" spc="3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lang="ru-RU" b="1" spc="-20" dirty="0" err="1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Росприроднадзора</a:t>
            </a:r>
            <a:r>
              <a:rPr lang="ru-RU" b="1" spc="4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lang="ru-RU" b="1"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направляет</a:t>
            </a:r>
            <a:r>
              <a:rPr lang="ru-RU" b="1" spc="3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lang="ru-RU" b="1"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материалы</a:t>
            </a:r>
            <a:r>
              <a:rPr lang="ru-RU" b="1" spc="5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lang="ru-RU" b="1"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с </a:t>
            </a:r>
            <a:r>
              <a:rPr lang="ru-RU" b="1" spc="-409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lang="ru-RU" b="1"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использованием</a:t>
            </a:r>
            <a:r>
              <a:rPr lang="ru-RU" b="1" spc="5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lang="ru-RU" b="1"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ГИСП</a:t>
            </a:r>
            <a:r>
              <a:rPr lang="ru-RU" b="1" spc="6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lang="ru-RU" b="1"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в</a:t>
            </a:r>
            <a:r>
              <a:rPr lang="ru-RU" b="1" spc="3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lang="ru-RU" b="1"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следующие</a:t>
            </a:r>
            <a:r>
              <a:rPr lang="ru-RU" b="1" spc="5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lang="ru-RU" b="1"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органы:</a:t>
            </a:r>
            <a:endParaRPr lang="ru-RU" b="1" dirty="0">
              <a:solidFill>
                <a:srgbClr val="001F5F"/>
              </a:solidFill>
              <a:latin typeface="Arial Narrow" panose="020B0606020202030204" pitchFamily="34" charset="0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3537338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4"/>
          <p:cNvSpPr txBox="1"/>
          <p:nvPr/>
        </p:nvSpPr>
        <p:spPr>
          <a:xfrm>
            <a:off x="2667000" y="372166"/>
            <a:ext cx="7315200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43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200" b="1" dirty="0">
                <a:solidFill>
                  <a:srgbClr val="001F5F"/>
                </a:solidFill>
                <a:latin typeface="Arial Narrow" panose="020B0606020202030204" pitchFamily="34" charset="0"/>
                <a:cs typeface="RVRNGH+Arial Narrow Bold"/>
              </a:rPr>
              <a:t>Основные недостатки при подаче заявок </a:t>
            </a:r>
            <a:endParaRPr sz="3200" b="1" spc="-26" dirty="0">
              <a:solidFill>
                <a:srgbClr val="001F5F"/>
              </a:solidFill>
              <a:latin typeface="Arial Narrow" panose="020B0606020202030204" pitchFamily="34" charset="0"/>
              <a:cs typeface="RVRNGH+Arial Narrow Bold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" y="990600"/>
            <a:ext cx="121158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</a:rPr>
              <a:t>Некорректное заполнение сведений о хозяйствующем субъекте, подающем заявку. Подписание заявки уполномоченным лицом без представления доверенности.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</a:rPr>
              <a:t>Неуплата гос. пошлины. Необходимо представлять сведения об уплате гос. пошлины в составе заявки в разделе 8. Реквизиты для оплаты размещены на сайте Управления </a:t>
            </a: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  <a:hlinkClick r:id="rId2"/>
              </a:rPr>
              <a:t>https://rpn.gov.ru/regions/66/requisites/</a:t>
            </a:r>
            <a:endParaRPr lang="ru-RU" sz="2000" dirty="0">
              <a:solidFill>
                <a:srgbClr val="001F5F"/>
              </a:solidFill>
              <a:latin typeface="Arial Narrow" panose="020B0606020202030204" pitchFamily="34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</a:rPr>
              <a:t>Непредставление информации, предусмотренной п.3 и п. 4 ст. 31.1 закона №7-ФЗ. Наиболее часто в составе заявки </a:t>
            </a:r>
            <a:r>
              <a:rPr lang="ru-RU" sz="2000" dirty="0" smtClean="0">
                <a:solidFill>
                  <a:srgbClr val="001F5F"/>
                </a:solidFill>
                <a:latin typeface="Arial Narrow" panose="020B0606020202030204" pitchFamily="34" charset="0"/>
              </a:rPr>
              <a:t>не указываются:</a:t>
            </a:r>
            <a:endParaRPr lang="ru-RU" sz="2000" dirty="0">
              <a:solidFill>
                <a:srgbClr val="001F5F"/>
              </a:solidFill>
              <a:latin typeface="Arial Narrow" panose="020B0606020202030204" pitchFamily="34" charset="0"/>
            </a:endParaRP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</a:rPr>
              <a:t>санитарно-эпидемиологическое заключение о соответствии выбросов санитарным правилам;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</a:rPr>
              <a:t>расчет технологических нормативов, выполненный в соответствии с приказом Минприроды России от 14.02.2019 №89 «Об утверждении Правил разработки технологических нормативов»;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</a:rPr>
              <a:t>материалы в разделах 4.1 «Обоснование нормативов образования отходов» и 4.2 «Обоснование лимитов на размещение отходов»;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</a:rPr>
              <a:t>сведения о наличии положительного заключения ГЭЭ;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</a:rPr>
              <a:t>инвентаризацию сбросов загрязняющих веществ (для объектов централизованной системы водоотведения); 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</a:rPr>
              <a:t>планируемые временно разрешенные выбросы, временно разрешенные сбросы в случае наличия программы повышения экологической эффективности (ППЭЭ). Проект ППЭЭ до ее утверждения хозяйствующим субъектом подлежит одобрению межведомственной комиссией. В составе заявки прилагается утвержденная ППЭЭ.</a:t>
            </a:r>
          </a:p>
        </p:txBody>
      </p:sp>
      <p:pic>
        <p:nvPicPr>
          <p:cNvPr id="5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126492"/>
            <a:ext cx="720852" cy="66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254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459" y="1219200"/>
            <a:ext cx="7749541" cy="50044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14000"/>
              </a:lnSpc>
              <a:buFont typeface="+mj-lt"/>
              <a:buAutoNum type="arabicPeriod" startAt="4"/>
            </a:pP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</a:rPr>
              <a:t>Некорректное заполнение таблиц заявки (ошибки, опечатки); </a:t>
            </a:r>
          </a:p>
          <a:p>
            <a:pPr marL="457200" indent="-457200" algn="just">
              <a:lnSpc>
                <a:spcPct val="114000"/>
              </a:lnSpc>
              <a:buFont typeface="+mj-lt"/>
              <a:buAutoNum type="arabicPeriod" startAt="4"/>
            </a:pP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</a:rPr>
              <a:t>Предоставление информации не на весь период действия КЭР (7 лет);</a:t>
            </a:r>
          </a:p>
          <a:p>
            <a:pPr marL="457200" indent="-457200" algn="just">
              <a:lnSpc>
                <a:spcPct val="114000"/>
              </a:lnSpc>
              <a:buFont typeface="+mj-lt"/>
              <a:buAutoNum type="arabicPeriod" startAt="4"/>
            </a:pP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</a:rPr>
              <a:t>Несоответствие данных, представленных в заявке, сведениям государственного реестра объектов НВОС;</a:t>
            </a:r>
          </a:p>
          <a:p>
            <a:pPr marL="457200" lvl="0" indent="-457200" algn="just">
              <a:lnSpc>
                <a:spcPct val="114000"/>
              </a:lnSpc>
              <a:buFont typeface="+mj-lt"/>
              <a:buAutoNum type="arabicPeriod" startAt="4"/>
            </a:pP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</a:rPr>
              <a:t>В случае </a:t>
            </a:r>
            <a:r>
              <a:rPr lang="ru-RU" sz="2000" dirty="0" err="1">
                <a:solidFill>
                  <a:srgbClr val="001F5F"/>
                </a:solidFill>
                <a:latin typeface="Arial Narrow" panose="020B0606020202030204" pitchFamily="34" charset="0"/>
              </a:rPr>
              <a:t>незаполнения</a:t>
            </a: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</a:rPr>
              <a:t> какого-либо раздела заявки необходимо проставлять соответствующий чек-бокс о том, что сведения для заполнения в разделе отсутствуют. Информацию с обоснованием </a:t>
            </a:r>
            <a:r>
              <a:rPr lang="ru-RU" sz="2000" dirty="0" err="1">
                <a:solidFill>
                  <a:srgbClr val="001F5F"/>
                </a:solidFill>
                <a:latin typeface="Arial Narrow" panose="020B0606020202030204" pitchFamily="34" charset="0"/>
              </a:rPr>
              <a:t>незаполнения</a:t>
            </a: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</a:rPr>
              <a:t> разделов представлять в разделе 8 «Иная информация, которую заявитель считает необходимым представить». </a:t>
            </a:r>
          </a:p>
          <a:p>
            <a:pPr marL="457200" lvl="0" indent="-457200" algn="just">
              <a:lnSpc>
                <a:spcPct val="114000"/>
              </a:lnSpc>
              <a:buFont typeface="+mj-lt"/>
              <a:buAutoNum type="arabicPeriod" startAt="4"/>
            </a:pP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</a:rPr>
              <a:t>Для строящихся или вводимых в эксплуатацию объектов, которые не числятся в настоящее время как объекты </a:t>
            </a:r>
            <a:r>
              <a:rPr lang="en-US" sz="2000" dirty="0">
                <a:solidFill>
                  <a:srgbClr val="001F5F"/>
                </a:solidFill>
                <a:latin typeface="Arial Narrow" panose="020B0606020202030204" pitchFamily="34" charset="0"/>
              </a:rPr>
              <a:t>I </a:t>
            </a: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</a:rPr>
              <a:t>категории, при заполнении Заявки код объекта не указывается. Указывается ОКВЭД планируемого вида деятельности.</a:t>
            </a:r>
            <a:endParaRPr lang="ru-RU" dirty="0"/>
          </a:p>
          <a:p>
            <a:pPr lvl="0" algn="just">
              <a:lnSpc>
                <a:spcPct val="114000"/>
              </a:lnSpc>
            </a:pPr>
            <a:endParaRPr lang="ru-RU" sz="2000" dirty="0">
              <a:solidFill>
                <a:srgbClr val="001F5F"/>
              </a:solidFill>
              <a:latin typeface="Arial Narrow" panose="020B0606020202030204" pitchFamily="34" charset="0"/>
            </a:endParaRPr>
          </a:p>
        </p:txBody>
      </p:sp>
      <p:pic>
        <p:nvPicPr>
          <p:cNvPr id="5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59" y="126492"/>
            <a:ext cx="720852" cy="665987"/>
          </a:xfrm>
          <a:prstGeom prst="rect">
            <a:avLst/>
          </a:prstGeom>
        </p:spPr>
      </p:pic>
      <p:sp>
        <p:nvSpPr>
          <p:cNvPr id="8" name="object 4"/>
          <p:cNvSpPr txBox="1"/>
          <p:nvPr/>
        </p:nvSpPr>
        <p:spPr>
          <a:xfrm>
            <a:off x="1066800" y="450192"/>
            <a:ext cx="7315200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43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200" b="1" dirty="0">
                <a:solidFill>
                  <a:srgbClr val="001F5F"/>
                </a:solidFill>
                <a:latin typeface="Arial Narrow" panose="020B0606020202030204" pitchFamily="34" charset="0"/>
                <a:cs typeface="RVRNGH+Arial Narrow Bold"/>
              </a:rPr>
              <a:t>Основные недостатки при подаче заявок </a:t>
            </a:r>
            <a:endParaRPr sz="3200" b="1" spc="-26" dirty="0">
              <a:solidFill>
                <a:srgbClr val="001F5F"/>
              </a:solidFill>
              <a:latin typeface="Arial Narrow" panose="020B0606020202030204" pitchFamily="34" charset="0"/>
              <a:cs typeface="RVRNGH+Arial Narrow Bold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56" t="2049" r="15324" b="1248"/>
          <a:stretch/>
        </p:blipFill>
        <p:spPr>
          <a:xfrm>
            <a:off x="8095489" y="0"/>
            <a:ext cx="4175799" cy="6841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010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415480" y="-9235"/>
            <a:ext cx="9519091" cy="7142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743"/>
              </a:lnSpc>
            </a:pPr>
            <a:endParaRPr lang="ru-RU" sz="3200" b="1" dirty="0">
              <a:solidFill>
                <a:srgbClr val="001F5F"/>
              </a:solidFill>
              <a:latin typeface="Arial Narrow" panose="020B0606020202030204" pitchFamily="34" charset="0"/>
              <a:cs typeface="RVRNGH+Arial Narrow Bold"/>
            </a:endParaRPr>
          </a:p>
          <a:p>
            <a:pPr algn="ctr">
              <a:lnSpc>
                <a:spcPts val="2743"/>
              </a:lnSpc>
            </a:pPr>
            <a:r>
              <a:rPr lang="ru-RU" sz="3200" b="1" dirty="0">
                <a:solidFill>
                  <a:srgbClr val="001F5F"/>
                </a:solidFill>
                <a:latin typeface="Arial Narrow" panose="020B0606020202030204" pitchFamily="34" charset="0"/>
                <a:cs typeface="RVRNGH+Arial Narrow Bold"/>
              </a:rPr>
              <a:t>Основные замечания при рассмотрении КЭР</a:t>
            </a:r>
            <a:endParaRPr sz="3200" b="1" spc="-26" dirty="0">
              <a:solidFill>
                <a:srgbClr val="001F5F"/>
              </a:solidFill>
              <a:latin typeface="Arial Narrow" panose="020B0606020202030204" pitchFamily="34" charset="0"/>
              <a:cs typeface="RVRNGH+Arial Narrow Bold"/>
            </a:endParaRP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xmlns="" id="{4CB44E67-BF73-4A44-8500-D2A1F86769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7696146"/>
              </p:ext>
            </p:extLst>
          </p:nvPr>
        </p:nvGraphicFramePr>
        <p:xfrm>
          <a:off x="255470" y="914400"/>
          <a:ext cx="1163173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object 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51459" y="126492"/>
            <a:ext cx="720852" cy="66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279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415480" y="-9235"/>
            <a:ext cx="9519091" cy="7142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743"/>
              </a:lnSpc>
            </a:pPr>
            <a:endParaRPr lang="ru-RU" sz="3200" b="1" dirty="0">
              <a:solidFill>
                <a:srgbClr val="001F5F"/>
              </a:solidFill>
              <a:latin typeface="Arial Narrow" panose="020B0606020202030204" pitchFamily="34" charset="0"/>
              <a:cs typeface="RVRNGH+Arial Narrow Bold"/>
            </a:endParaRPr>
          </a:p>
          <a:p>
            <a:pPr algn="ctr">
              <a:lnSpc>
                <a:spcPts val="2743"/>
              </a:lnSpc>
            </a:pPr>
            <a:r>
              <a:rPr lang="ru-RU" sz="3200" b="1" dirty="0">
                <a:solidFill>
                  <a:srgbClr val="001F5F"/>
                </a:solidFill>
                <a:latin typeface="Arial Narrow" panose="020B0606020202030204" pitchFamily="34" charset="0"/>
                <a:cs typeface="RVRNGH+Arial Narrow Bold"/>
              </a:rPr>
              <a:t>Основные замечания при рассмотрении КЭР</a:t>
            </a:r>
            <a:endParaRPr sz="3200" b="1" spc="-26" dirty="0">
              <a:solidFill>
                <a:srgbClr val="001F5F"/>
              </a:solidFill>
              <a:latin typeface="Arial Narrow" panose="020B0606020202030204" pitchFamily="34" charset="0"/>
              <a:cs typeface="RVRNGH+Arial Narrow Bold"/>
            </a:endParaRP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xmlns="" id="{4CB44E67-BF73-4A44-8500-D2A1F86769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2083725"/>
              </p:ext>
            </p:extLst>
          </p:nvPr>
        </p:nvGraphicFramePr>
        <p:xfrm>
          <a:off x="255470" y="914400"/>
          <a:ext cx="1163173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object 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51459" y="126492"/>
            <a:ext cx="720852" cy="66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2616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1938381" y="96056"/>
            <a:ext cx="22274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12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898989"/>
                </a:solidFill>
                <a:latin typeface="Arial Narrow" panose="020B0606020202030204" pitchFamily="34" charset="0"/>
                <a:cs typeface="RUPMKW+Arial"/>
              </a:rPr>
              <a:t>4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0" y="347540"/>
            <a:ext cx="8352928" cy="3503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746"/>
              </a:lnSpc>
            </a:pPr>
            <a:r>
              <a:rPr lang="ru-RU" sz="3200" b="1" dirty="0">
                <a:solidFill>
                  <a:srgbClr val="001F5F"/>
                </a:solidFill>
                <a:latin typeface="Arial Narrow" panose="020B0606020202030204" pitchFamily="34" charset="0"/>
                <a:cs typeface="RVRNGH+Arial Narrow Bold"/>
              </a:rPr>
              <a:t>Ответственность за отсутствие КЭР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17768F73-8B1D-4FA4-97AB-89702A71C76C}"/>
              </a:ext>
            </a:extLst>
          </p:cNvPr>
          <p:cNvSpPr/>
          <p:nvPr/>
        </p:nvSpPr>
        <p:spPr>
          <a:xfrm>
            <a:off x="479376" y="1268760"/>
            <a:ext cx="6992416" cy="2272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>
              <a:spcBef>
                <a:spcPts val="95"/>
              </a:spcBef>
            </a:pPr>
            <a:r>
              <a:rPr lang="ru-RU" sz="2000"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Осуществление</a:t>
            </a: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lang="ru-RU" sz="2000"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хозяйственной</a:t>
            </a:r>
            <a:r>
              <a:rPr lang="ru-RU" sz="2000"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lang="ru-RU" sz="2000"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и</a:t>
            </a: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lang="ru-RU" sz="2000" spc="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(или)  </a:t>
            </a:r>
            <a:r>
              <a:rPr lang="ru-RU" sz="2000"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иной</a:t>
            </a:r>
            <a:r>
              <a:rPr lang="ru-RU" sz="2000" spc="49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lang="ru-RU" sz="2000"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деятельности </a:t>
            </a:r>
            <a:r>
              <a:rPr lang="ru-RU" sz="2000" spc="-49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lang="ru-RU" sz="2000"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на </a:t>
            </a:r>
            <a:r>
              <a:rPr lang="ru-RU" sz="2000" spc="-2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объектах </a:t>
            </a:r>
            <a:r>
              <a:rPr lang="ru-RU" sz="2000"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I </a:t>
            </a:r>
            <a:r>
              <a:rPr lang="ru-RU" sz="2000" spc="-3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категории </a:t>
            </a:r>
            <a:r>
              <a:rPr lang="ru-RU" sz="2000" spc="-5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без </a:t>
            </a:r>
            <a:r>
              <a:rPr lang="ru-RU" sz="2000" spc="-5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КЭР </a:t>
            </a:r>
            <a:r>
              <a:rPr lang="ru-RU" sz="2000" spc="-2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повлечет</a:t>
            </a:r>
            <a:r>
              <a:rPr lang="ru-RU" sz="2000" spc="14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lang="ru-RU" sz="2000" spc="-4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за</a:t>
            </a:r>
            <a:r>
              <a:rPr lang="ru-RU" sz="2000" spc="17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собой</a:t>
            </a:r>
            <a:r>
              <a:rPr lang="ru-RU" sz="2000" spc="6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lang="ru-RU" sz="2000"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административную </a:t>
            </a:r>
            <a:r>
              <a:rPr lang="ru-RU" sz="2000"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ответственность,</a:t>
            </a:r>
            <a:r>
              <a:rPr lang="ru-RU" sz="2000" spc="9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lang="ru-RU" sz="2000"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предусмотренную</a:t>
            </a:r>
            <a:r>
              <a:rPr lang="ru-RU" sz="2000" spc="8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lang="ru-RU" sz="2000" b="1" spc="-10" dirty="0">
                <a:solidFill>
                  <a:srgbClr val="001F5F"/>
                </a:solidFill>
                <a:latin typeface="Arial Narrow" panose="020B0606020202030204" pitchFamily="34" charset="0"/>
                <a:cs typeface="Arial"/>
              </a:rPr>
              <a:t>статьей</a:t>
            </a:r>
            <a:r>
              <a:rPr lang="ru-RU" sz="2000" b="1" spc="30" dirty="0">
                <a:solidFill>
                  <a:srgbClr val="001F5F"/>
                </a:solidFill>
                <a:latin typeface="Arial Narrow" panose="020B0606020202030204" pitchFamily="34" charset="0"/>
                <a:cs typeface="Arial"/>
              </a:rPr>
              <a:t> </a:t>
            </a:r>
            <a:r>
              <a:rPr lang="ru-RU" sz="2000" b="1" spc="-5" dirty="0">
                <a:solidFill>
                  <a:srgbClr val="001F5F"/>
                </a:solidFill>
                <a:latin typeface="Arial Narrow" panose="020B0606020202030204" pitchFamily="34" charset="0"/>
                <a:cs typeface="Arial"/>
              </a:rPr>
              <a:t>8.47</a:t>
            </a:r>
            <a:r>
              <a:rPr lang="ru-RU" sz="2000" b="1" spc="15" dirty="0">
                <a:solidFill>
                  <a:srgbClr val="001F5F"/>
                </a:solidFill>
                <a:latin typeface="Arial Narrow" panose="020B0606020202030204" pitchFamily="34" charset="0"/>
                <a:cs typeface="Arial"/>
              </a:rPr>
              <a:t> </a:t>
            </a:r>
            <a:r>
              <a:rPr lang="ru-RU" sz="2000" b="1" spc="-15" dirty="0">
                <a:solidFill>
                  <a:srgbClr val="001F5F"/>
                </a:solidFill>
                <a:latin typeface="Arial Narrow" panose="020B0606020202030204" pitchFamily="34" charset="0"/>
                <a:cs typeface="Arial"/>
              </a:rPr>
              <a:t>КоАП</a:t>
            </a:r>
            <a:r>
              <a:rPr lang="ru-RU" sz="2000" b="1" spc="20" dirty="0">
                <a:solidFill>
                  <a:srgbClr val="001F5F"/>
                </a:solidFill>
                <a:latin typeface="Arial Narrow" panose="020B0606020202030204" pitchFamily="34" charset="0"/>
                <a:cs typeface="Arial"/>
              </a:rPr>
              <a:t> </a:t>
            </a:r>
            <a:r>
              <a:rPr lang="ru-RU" sz="2000" b="1" spc="-15" dirty="0">
                <a:solidFill>
                  <a:srgbClr val="001F5F"/>
                </a:solidFill>
                <a:latin typeface="Arial Narrow" panose="020B0606020202030204" pitchFamily="34" charset="0"/>
                <a:cs typeface="Arial"/>
              </a:rPr>
              <a:t>РФ:</a:t>
            </a:r>
          </a:p>
          <a:p>
            <a:pPr marL="812800" marR="5080" lvl="1" indent="-342900" algn="just">
              <a:spcBef>
                <a:spcPts val="95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</a:rPr>
              <a:t>наложение штрафа на должностных лиц - от 4 тысяч до 10 тысяч рублей</a:t>
            </a:r>
          </a:p>
          <a:p>
            <a:pPr marL="812800" marR="5080" lvl="1" indent="-342900" algn="just">
              <a:spcBef>
                <a:spcPts val="95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001F5F"/>
                </a:solidFill>
                <a:latin typeface="Arial Narrow" panose="020B0606020202030204" pitchFamily="34" charset="0"/>
              </a:rPr>
              <a:t>наложение штраф на юридических лиц - от 50 тысяч до 100 тысяч рублей</a:t>
            </a:r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xmlns="" id="{10DCAE13-B8D3-4412-AD51-2933370A8D04}"/>
              </a:ext>
            </a:extLst>
          </p:cNvPr>
          <p:cNvSpPr txBox="1"/>
          <p:nvPr/>
        </p:nvSpPr>
        <p:spPr>
          <a:xfrm>
            <a:off x="479376" y="4114800"/>
            <a:ext cx="6992416" cy="11817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lang="ru-RU" sz="1900" b="1" spc="-5" dirty="0">
                <a:solidFill>
                  <a:srgbClr val="C00000"/>
                </a:solidFill>
                <a:latin typeface="Arial Narrow" panose="020B0606020202030204" pitchFamily="34" charset="0"/>
                <a:cs typeface="Arial"/>
              </a:rPr>
              <a:t>К</a:t>
            </a:r>
            <a:r>
              <a:rPr sz="1900" b="1" spc="-10" dirty="0" err="1">
                <a:solidFill>
                  <a:srgbClr val="C00000"/>
                </a:solidFill>
                <a:latin typeface="Arial Narrow" panose="020B0606020202030204" pitchFamily="34" charset="0"/>
                <a:cs typeface="Arial"/>
              </a:rPr>
              <a:t>роме</a:t>
            </a:r>
            <a:r>
              <a:rPr sz="1900" b="1" spc="-10" dirty="0">
                <a:solidFill>
                  <a:srgbClr val="C00000"/>
                </a:solidFill>
                <a:latin typeface="Arial Narrow" panose="020B0606020202030204" pitchFamily="34" charset="0"/>
                <a:cs typeface="Arial"/>
              </a:rPr>
              <a:t> административного </a:t>
            </a:r>
            <a:r>
              <a:rPr sz="1900" b="1" spc="-5" dirty="0">
                <a:solidFill>
                  <a:srgbClr val="C00000"/>
                </a:solidFill>
                <a:latin typeface="Arial Narrow" panose="020B0606020202030204" pitchFamily="34" charset="0"/>
                <a:cs typeface="Arial"/>
              </a:rPr>
              <a:t>наказания, такая </a:t>
            </a:r>
            <a:r>
              <a:rPr sz="1900" b="1" dirty="0">
                <a:solidFill>
                  <a:srgbClr val="C00000"/>
                </a:solidFill>
                <a:latin typeface="Arial Narrow" panose="020B0606020202030204" pitchFamily="34" charset="0"/>
                <a:cs typeface="Arial"/>
              </a:rPr>
              <a:t> </a:t>
            </a:r>
            <a:r>
              <a:rPr sz="1900" b="1" spc="-5" dirty="0">
                <a:solidFill>
                  <a:srgbClr val="C00000"/>
                </a:solidFill>
                <a:latin typeface="Arial Narrow" panose="020B0606020202030204" pitchFamily="34" charset="0"/>
                <a:cs typeface="Arial"/>
              </a:rPr>
              <a:t>деятельность </a:t>
            </a:r>
            <a:r>
              <a:rPr sz="1900" b="1" spc="-15" dirty="0">
                <a:solidFill>
                  <a:srgbClr val="C00000"/>
                </a:solidFill>
                <a:latin typeface="Arial Narrow" panose="020B0606020202030204" pitchFamily="34" charset="0"/>
                <a:cs typeface="Arial"/>
              </a:rPr>
              <a:t>повлечет </a:t>
            </a:r>
            <a:r>
              <a:rPr sz="1900" b="1" spc="-5" dirty="0">
                <a:solidFill>
                  <a:srgbClr val="C00000"/>
                </a:solidFill>
                <a:latin typeface="Arial Narrow" panose="020B0606020202030204" pitchFamily="34" charset="0"/>
                <a:cs typeface="Arial"/>
              </a:rPr>
              <a:t>применение </a:t>
            </a:r>
            <a:r>
              <a:rPr sz="1900" b="1" spc="-10" dirty="0">
                <a:solidFill>
                  <a:srgbClr val="C00000"/>
                </a:solidFill>
                <a:latin typeface="Arial Narrow" panose="020B0606020202030204" pitchFamily="34" charset="0"/>
                <a:cs typeface="Arial"/>
              </a:rPr>
              <a:t>коэффициентов </a:t>
            </a:r>
            <a:r>
              <a:rPr sz="1900" b="1" spc="-5" dirty="0">
                <a:solidFill>
                  <a:srgbClr val="C00000"/>
                </a:solidFill>
                <a:latin typeface="Arial Narrow" panose="020B0606020202030204" pitchFamily="34" charset="0"/>
                <a:cs typeface="Arial"/>
              </a:rPr>
              <a:t>100 </a:t>
            </a:r>
            <a:r>
              <a:rPr sz="1900" b="1" spc="-515" dirty="0">
                <a:solidFill>
                  <a:srgbClr val="C00000"/>
                </a:solidFill>
                <a:latin typeface="Arial Narrow" panose="020B0606020202030204" pitchFamily="34" charset="0"/>
                <a:cs typeface="Arial"/>
              </a:rPr>
              <a:t> </a:t>
            </a:r>
            <a:r>
              <a:rPr sz="1900" b="1" spc="-5" dirty="0">
                <a:solidFill>
                  <a:srgbClr val="C00000"/>
                </a:solidFill>
                <a:latin typeface="Arial Narrow" panose="020B0606020202030204" pitchFamily="34" charset="0"/>
                <a:cs typeface="Arial"/>
              </a:rPr>
              <a:t>(выбросы, </a:t>
            </a:r>
            <a:r>
              <a:rPr sz="1900" b="1" spc="-10" dirty="0">
                <a:solidFill>
                  <a:srgbClr val="C00000"/>
                </a:solidFill>
                <a:latin typeface="Arial Narrow" panose="020B0606020202030204" pitchFamily="34" charset="0"/>
                <a:cs typeface="Arial"/>
              </a:rPr>
              <a:t>сбросы) </a:t>
            </a:r>
            <a:r>
              <a:rPr sz="1900" b="1" spc="-5" dirty="0">
                <a:solidFill>
                  <a:srgbClr val="C00000"/>
                </a:solidFill>
                <a:latin typeface="Arial Narrow" panose="020B0606020202030204" pitchFamily="34" charset="0"/>
                <a:cs typeface="Arial"/>
              </a:rPr>
              <a:t>и 25 </a:t>
            </a:r>
            <a:r>
              <a:rPr sz="1900" b="1" spc="-20" dirty="0">
                <a:solidFill>
                  <a:srgbClr val="C00000"/>
                </a:solidFill>
                <a:latin typeface="Arial Narrow" panose="020B0606020202030204" pitchFamily="34" charset="0"/>
                <a:cs typeface="Arial"/>
              </a:rPr>
              <a:t>(отходы) </a:t>
            </a:r>
            <a:r>
              <a:rPr sz="1900" b="1" spc="-5" dirty="0">
                <a:solidFill>
                  <a:srgbClr val="C00000"/>
                </a:solidFill>
                <a:latin typeface="Arial Narrow" panose="020B0606020202030204" pitchFamily="34" charset="0"/>
                <a:cs typeface="Arial"/>
              </a:rPr>
              <a:t>к плате </a:t>
            </a:r>
            <a:r>
              <a:rPr sz="1900" b="1" spc="-15" dirty="0">
                <a:solidFill>
                  <a:srgbClr val="C00000"/>
                </a:solidFill>
                <a:latin typeface="Arial Narrow" panose="020B0606020202030204" pitchFamily="34" charset="0"/>
                <a:cs typeface="Arial"/>
              </a:rPr>
              <a:t>за </a:t>
            </a:r>
            <a:r>
              <a:rPr sz="1900" b="1" spc="-5" dirty="0">
                <a:solidFill>
                  <a:srgbClr val="C00000"/>
                </a:solidFill>
                <a:latin typeface="Arial Narrow" panose="020B0606020202030204" pitchFamily="34" charset="0"/>
                <a:cs typeface="Arial"/>
              </a:rPr>
              <a:t>негативное </a:t>
            </a:r>
            <a:r>
              <a:rPr sz="1900" b="1" dirty="0">
                <a:solidFill>
                  <a:srgbClr val="C00000"/>
                </a:solidFill>
                <a:latin typeface="Arial Narrow" panose="020B0606020202030204" pitchFamily="34" charset="0"/>
                <a:cs typeface="Arial"/>
              </a:rPr>
              <a:t> </a:t>
            </a:r>
            <a:r>
              <a:rPr sz="1900" b="1" spc="-10" dirty="0">
                <a:solidFill>
                  <a:srgbClr val="C00000"/>
                </a:solidFill>
                <a:latin typeface="Arial Narrow" panose="020B0606020202030204" pitchFamily="34" charset="0"/>
                <a:cs typeface="Arial"/>
              </a:rPr>
              <a:t>воздействие</a:t>
            </a:r>
            <a:r>
              <a:rPr sz="1900" b="1" spc="-5" dirty="0">
                <a:solidFill>
                  <a:srgbClr val="C00000"/>
                </a:solidFill>
                <a:latin typeface="Arial Narrow" panose="020B0606020202030204" pitchFamily="34" charset="0"/>
                <a:cs typeface="Arial"/>
              </a:rPr>
              <a:t> на</a:t>
            </a:r>
            <a:r>
              <a:rPr sz="1900" b="1" dirty="0">
                <a:solidFill>
                  <a:srgbClr val="C00000"/>
                </a:solidFill>
                <a:latin typeface="Arial Narrow" panose="020B0606020202030204" pitchFamily="34" charset="0"/>
                <a:cs typeface="Arial"/>
              </a:rPr>
              <a:t> окружающую</a:t>
            </a:r>
            <a:r>
              <a:rPr sz="1900" b="1" spc="5" dirty="0">
                <a:solidFill>
                  <a:srgbClr val="C00000"/>
                </a:solidFill>
                <a:latin typeface="Arial Narrow" panose="020B0606020202030204" pitchFamily="34" charset="0"/>
                <a:cs typeface="Arial"/>
              </a:rPr>
              <a:t> среду</a:t>
            </a:r>
            <a:r>
              <a:rPr sz="1900" b="1" spc="10" dirty="0">
                <a:solidFill>
                  <a:srgbClr val="C00000"/>
                </a:solidFill>
                <a:latin typeface="Arial Narrow" panose="020B0606020202030204" pitchFamily="34" charset="0"/>
                <a:cs typeface="Arial"/>
              </a:rPr>
              <a:t> </a:t>
            </a:r>
            <a:r>
              <a:rPr sz="1900" b="1" spc="-5" dirty="0">
                <a:solidFill>
                  <a:srgbClr val="C00000"/>
                </a:solidFill>
                <a:latin typeface="Arial Narrow" panose="020B0606020202030204" pitchFamily="34" charset="0"/>
                <a:cs typeface="Arial"/>
              </a:rPr>
              <a:t>и</a:t>
            </a:r>
            <a:r>
              <a:rPr sz="1900" b="1" dirty="0">
                <a:solidFill>
                  <a:srgbClr val="C00000"/>
                </a:solidFill>
                <a:latin typeface="Arial Narrow" panose="020B0606020202030204" pitchFamily="34" charset="0"/>
                <a:cs typeface="Arial"/>
              </a:rPr>
              <a:t> </a:t>
            </a:r>
            <a:r>
              <a:rPr sz="1900" b="1" spc="-5" dirty="0">
                <a:solidFill>
                  <a:srgbClr val="C00000"/>
                </a:solidFill>
                <a:latin typeface="Arial Narrow" panose="020B0606020202030204" pitchFamily="34" charset="0"/>
                <a:cs typeface="Arial"/>
              </a:rPr>
              <a:t>размещение </a:t>
            </a:r>
            <a:r>
              <a:rPr sz="1900" b="1" dirty="0">
                <a:solidFill>
                  <a:srgbClr val="C00000"/>
                </a:solidFill>
                <a:latin typeface="Arial Narrow" panose="020B0606020202030204" pitchFamily="34" charset="0"/>
                <a:cs typeface="Arial"/>
              </a:rPr>
              <a:t> </a:t>
            </a:r>
            <a:r>
              <a:rPr sz="1900" b="1" spc="-25" dirty="0">
                <a:solidFill>
                  <a:srgbClr val="C00000"/>
                </a:solidFill>
                <a:latin typeface="Arial Narrow" panose="020B0606020202030204" pitchFamily="34" charset="0"/>
                <a:cs typeface="Arial"/>
              </a:rPr>
              <a:t>отходов</a:t>
            </a:r>
            <a:endParaRPr sz="1900" dirty="0">
              <a:solidFill>
                <a:srgbClr val="C00000"/>
              </a:solidFill>
              <a:latin typeface="Arial Narrow" panose="020B0606020202030204" pitchFamily="34" charset="0"/>
              <a:cs typeface="Arial"/>
            </a:endParaRPr>
          </a:p>
        </p:txBody>
      </p:sp>
      <p:pic>
        <p:nvPicPr>
          <p:cNvPr id="10" name="object 2">
            <a:extLst>
              <a:ext uri="{FF2B5EF4-FFF2-40B4-BE49-F238E27FC236}">
                <a16:creationId xmlns:a16="http://schemas.microsoft.com/office/drawing/2014/main" xmlns="" id="{C9FED8E6-EF23-47EC-B537-F1C9D8A7CF5F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11085" y="-20053"/>
            <a:ext cx="4280915" cy="7086596"/>
          </a:xfrm>
          <a:prstGeom prst="rect">
            <a:avLst/>
          </a:prstGeom>
        </p:spPr>
      </p:pic>
      <p:pic>
        <p:nvPicPr>
          <p:cNvPr id="8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484" y="49319"/>
            <a:ext cx="720852" cy="66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8242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647728" y="180937"/>
            <a:ext cx="5832648" cy="3503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43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200" b="1" dirty="0">
                <a:solidFill>
                  <a:srgbClr val="001F5F"/>
                </a:solidFill>
                <a:latin typeface="Arial Narrow" panose="020B0606020202030204" pitchFamily="34" charset="0"/>
                <a:cs typeface="RVRNGH+Arial Narrow Bold"/>
              </a:rPr>
              <a:t>Переоформление и отзыв КЭР</a:t>
            </a:r>
            <a:endParaRPr sz="3200" b="1" spc="-26" dirty="0">
              <a:solidFill>
                <a:srgbClr val="001F5F"/>
              </a:solidFill>
              <a:latin typeface="Arial Narrow" panose="020B0606020202030204" pitchFamily="34" charset="0"/>
              <a:cs typeface="RVRNGH+Arial Narrow Bold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A996397-8C5D-475B-B767-94749DFC8596}"/>
              </a:ext>
            </a:extLst>
          </p:cNvPr>
          <p:cNvSpPr txBox="1"/>
          <p:nvPr/>
        </p:nvSpPr>
        <p:spPr>
          <a:xfrm>
            <a:off x="329679" y="838201"/>
            <a:ext cx="5463366" cy="23083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u="sng" dirty="0">
                <a:solidFill>
                  <a:srgbClr val="001F5F"/>
                </a:solidFill>
                <a:latin typeface="Arial Narrow" panose="020B0606020202030204" pitchFamily="34" charset="0"/>
              </a:rPr>
              <a:t>КЭР подлежит пересмотру</a:t>
            </a:r>
            <a:r>
              <a:rPr lang="ru-RU" b="1" dirty="0">
                <a:solidFill>
                  <a:srgbClr val="001F5F"/>
                </a:solidFill>
                <a:latin typeface="Arial Narrow" panose="020B0606020202030204" pitchFamily="34" charset="0"/>
              </a:rPr>
              <a:t> частично или полностью в случаях изменения технологических процессов основных производств, замены оборудования, сырья, повлекших за собой изменение установленных объема или массы выбросов загрязняющих веществ, сбросов загрязняющих веществ, лимитов на размещение отходов производства и потребления (п.14 ст.31.1 закона №7-ФЗ)</a:t>
            </a: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xmlns="" id="{760A8195-F2AB-4B4A-9F0C-B043BA78B7AD}"/>
              </a:ext>
            </a:extLst>
          </p:cNvPr>
          <p:cNvSpPr txBox="1"/>
          <p:nvPr/>
        </p:nvSpPr>
        <p:spPr>
          <a:xfrm>
            <a:off x="329679" y="3189773"/>
            <a:ext cx="52381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b="1" dirty="0">
                <a:solidFill>
                  <a:srgbClr val="55A99B"/>
                </a:solidFill>
                <a:latin typeface="Arial Narrow" panose="020B0606020202030204" pitchFamily="34" charset="0"/>
              </a:rPr>
              <a:t>Если установленные объемы или массы выбросов загрязняющих веществ, сбросов загрязняющих веществ, лимитов на размещение отходов производства и потребления увеличились:</a:t>
            </a:r>
            <a:endParaRPr lang="ru-RU" sz="2000" b="1" spc="-5" dirty="0">
              <a:solidFill>
                <a:srgbClr val="55A99B"/>
              </a:solidFill>
              <a:latin typeface="Arial Narrow" panose="020B0606020202030204" pitchFamily="34" charset="0"/>
              <a:cs typeface="Arial"/>
            </a:endParaRPr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xmlns="" id="{CE59C13D-6FCC-40D0-971F-78D5D56DB288}"/>
              </a:ext>
            </a:extLst>
          </p:cNvPr>
          <p:cNvSpPr txBox="1"/>
          <p:nvPr/>
        </p:nvSpPr>
        <p:spPr>
          <a:xfrm>
            <a:off x="72452" y="4556383"/>
            <a:ext cx="3528392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dirty="0">
                <a:latin typeface="Arial Narrow" panose="020B0606020202030204" pitchFamily="34" charset="0"/>
              </a:rPr>
              <a:t>не более чем на 70 процентов по каждому из показателей</a:t>
            </a:r>
            <a:endParaRPr lang="ru-RU" sz="2000" b="1" spc="-5" dirty="0">
              <a:solidFill>
                <a:srgbClr val="00B050"/>
              </a:solidFill>
              <a:latin typeface="Arial Narrow" panose="020B0606020202030204" pitchFamily="34" charset="0"/>
              <a:cs typeface="Arial"/>
            </a:endParaRPr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xmlns="" id="{A9692B20-D728-4B9C-A93C-82AA9D641131}"/>
              </a:ext>
            </a:extLst>
          </p:cNvPr>
          <p:cNvSpPr txBox="1"/>
          <p:nvPr/>
        </p:nvSpPr>
        <p:spPr>
          <a:xfrm>
            <a:off x="-4011" y="5526095"/>
            <a:ext cx="379174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dirty="0">
                <a:latin typeface="Arial Narrow" panose="020B0606020202030204" pitchFamily="34" charset="0"/>
              </a:rPr>
              <a:t>на 70 процентов и более </a:t>
            </a:r>
            <a:endParaRPr lang="ru-RU" sz="2000" b="1" spc="-5" dirty="0">
              <a:solidFill>
                <a:srgbClr val="00B050"/>
              </a:solidFill>
              <a:latin typeface="Arial Narrow" panose="020B0606020202030204" pitchFamily="34" charset="0"/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64F7ED9-8A1A-4928-9013-199C50C9F7D8}"/>
              </a:ext>
            </a:extLst>
          </p:cNvPr>
          <p:cNvSpPr txBox="1"/>
          <p:nvPr/>
        </p:nvSpPr>
        <p:spPr>
          <a:xfrm>
            <a:off x="3883000" y="5317063"/>
            <a:ext cx="2011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Полный пересмотр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5BC1633-E0B7-4830-B6CF-E32269110ABC}"/>
              </a:ext>
            </a:extLst>
          </p:cNvPr>
          <p:cNvSpPr txBox="1"/>
          <p:nvPr/>
        </p:nvSpPr>
        <p:spPr>
          <a:xfrm>
            <a:off x="3862367" y="4471540"/>
            <a:ext cx="2011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Частичный пересмотр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xmlns="" id="{CAD263FF-676D-401F-8F6E-98CCE58C0823}"/>
              </a:ext>
            </a:extLst>
          </p:cNvPr>
          <p:cNvCxnSpPr/>
          <p:nvPr/>
        </p:nvCxnSpPr>
        <p:spPr>
          <a:xfrm>
            <a:off x="3668397" y="4885749"/>
            <a:ext cx="50405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xmlns="" id="{20A514A9-1B57-4CAC-BDCA-9F836DB1D3E4}"/>
              </a:ext>
            </a:extLst>
          </p:cNvPr>
          <p:cNvCxnSpPr/>
          <p:nvPr/>
        </p:nvCxnSpPr>
        <p:spPr>
          <a:xfrm>
            <a:off x="3712535" y="5671006"/>
            <a:ext cx="50405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A404CBC-8059-46E8-A1AA-8F49FCB2D7A3}"/>
              </a:ext>
            </a:extLst>
          </p:cNvPr>
          <p:cNvSpPr txBox="1"/>
          <p:nvPr/>
        </p:nvSpPr>
        <p:spPr>
          <a:xfrm>
            <a:off x="6255806" y="838201"/>
            <a:ext cx="5543638" cy="23083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1F5F"/>
                </a:solidFill>
                <a:latin typeface="Arial Narrow" panose="020B0606020202030204" pitchFamily="34" charset="0"/>
              </a:rPr>
              <a:t>В случае нарушения </a:t>
            </a:r>
            <a:r>
              <a:rPr lang="ru-RU" b="1" u="sng" dirty="0">
                <a:solidFill>
                  <a:srgbClr val="001F5F"/>
                </a:solidFill>
                <a:latin typeface="Arial Narrow" panose="020B0606020202030204" pitchFamily="34" charset="0"/>
              </a:rPr>
              <a:t>в течение шести месяцев и более </a:t>
            </a:r>
            <a:r>
              <a:rPr lang="ru-RU" b="1" dirty="0">
                <a:solidFill>
                  <a:srgbClr val="001F5F"/>
                </a:solidFill>
                <a:latin typeface="Arial Narrow" panose="020B0606020202030204" pitchFamily="34" charset="0"/>
              </a:rPr>
              <a:t>установленных комплексным экологическим разрешением обязательных требований </a:t>
            </a:r>
            <a:r>
              <a:rPr lang="ru-RU" b="1" u="sng" dirty="0">
                <a:solidFill>
                  <a:srgbClr val="001F5F"/>
                </a:solidFill>
                <a:latin typeface="Arial Narrow" panose="020B0606020202030204" pitchFamily="34" charset="0"/>
              </a:rPr>
              <a:t>при осуществлении деятельности без его пересмотра</a:t>
            </a:r>
            <a:r>
              <a:rPr lang="ru-RU" b="1" dirty="0">
                <a:solidFill>
                  <a:srgbClr val="001F5F"/>
                </a:solidFill>
                <a:latin typeface="Arial Narrow" panose="020B0606020202030204" pitchFamily="34" charset="0"/>
              </a:rPr>
              <a:t>, а также </a:t>
            </a:r>
            <a:r>
              <a:rPr lang="ru-RU" b="1" u="sng" dirty="0">
                <a:solidFill>
                  <a:srgbClr val="001F5F"/>
                </a:solidFill>
                <a:latin typeface="Arial Narrow" panose="020B0606020202030204" pitchFamily="34" charset="0"/>
              </a:rPr>
              <a:t>в случае снятия объекта НВОС</a:t>
            </a:r>
            <a:r>
              <a:rPr lang="ru-RU" b="1" dirty="0">
                <a:solidFill>
                  <a:srgbClr val="001F5F"/>
                </a:solidFill>
                <a:latin typeface="Arial Narrow" panose="020B0606020202030204" pitchFamily="34" charset="0"/>
              </a:rPr>
              <a:t> с государственного учета </a:t>
            </a:r>
            <a:r>
              <a:rPr lang="ru-RU" b="1" u="sng" dirty="0">
                <a:solidFill>
                  <a:srgbClr val="001F5F"/>
                </a:solidFill>
                <a:latin typeface="Arial Narrow" panose="020B0606020202030204" pitchFamily="34" charset="0"/>
              </a:rPr>
              <a:t>КЭР подлежит отзыву </a:t>
            </a:r>
            <a:r>
              <a:rPr lang="ru-RU" b="1" dirty="0">
                <a:solidFill>
                  <a:srgbClr val="001F5F"/>
                </a:solidFill>
                <a:latin typeface="Arial Narrow" panose="020B0606020202030204" pitchFamily="34" charset="0"/>
              </a:rPr>
              <a:t>(п.18 ст.31.1 закона №7-ФЗ)</a:t>
            </a:r>
            <a:endParaRPr lang="ru-RU" b="1" u="sng" dirty="0">
              <a:solidFill>
                <a:srgbClr val="001F5F"/>
              </a:solidFill>
              <a:latin typeface="Arial Narrow" panose="020B0606020202030204" pitchFamily="34" charset="0"/>
            </a:endParaRPr>
          </a:p>
          <a:p>
            <a:pPr algn="ctr"/>
            <a:endParaRPr lang="ru-RU" b="1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295F467E-E7CC-4835-91AF-882BDEFF2A64}"/>
              </a:ext>
            </a:extLst>
          </p:cNvPr>
          <p:cNvSpPr txBox="1"/>
          <p:nvPr/>
        </p:nvSpPr>
        <p:spPr>
          <a:xfrm>
            <a:off x="6255806" y="3451263"/>
            <a:ext cx="5543638" cy="20313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1F5F"/>
                </a:solidFill>
                <a:latin typeface="Arial Narrow" panose="020B0606020202030204" pitchFamily="34" charset="0"/>
              </a:rPr>
              <a:t>В случае нарушения в течение 6 месяцев и более установленных КЭР обязательных требований при осуществлении деятельности без его пересмотра территориальный орган Федеральной службы по надзору в сфере природопользования </a:t>
            </a:r>
            <a:r>
              <a:rPr lang="ru-RU" b="1" u="sng" dirty="0">
                <a:solidFill>
                  <a:srgbClr val="001F5F"/>
                </a:solidFill>
                <a:latin typeface="Arial Narrow" panose="020B0606020202030204" pitchFamily="34" charset="0"/>
              </a:rPr>
              <a:t>обращается в суд с требованием об отзыве разрешения (п. 40 ПП РФ №1386)</a:t>
            </a:r>
          </a:p>
        </p:txBody>
      </p:sp>
      <p:pic>
        <p:nvPicPr>
          <p:cNvPr id="16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484" y="49319"/>
            <a:ext cx="720852" cy="66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322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97368" y="0"/>
            <a:ext cx="4296155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73643" y="158719"/>
            <a:ext cx="288353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200" spc="150" dirty="0">
                <a:solidFill>
                  <a:srgbClr val="001F5F"/>
                </a:solidFill>
                <a:latin typeface="Arial Narrow" panose="020B0606020202030204" pitchFamily="34" charset="0"/>
                <a:cs typeface="Arial"/>
              </a:rPr>
              <a:t>Продление КЭР</a:t>
            </a:r>
            <a:endParaRPr sz="3200" dirty="0">
              <a:solidFill>
                <a:srgbClr val="001F5F"/>
              </a:solidFill>
              <a:latin typeface="Arial Narrow" panose="020B0606020202030204" pitchFamily="34" charset="0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126492"/>
            <a:ext cx="720852" cy="66598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22376" y="1879493"/>
            <a:ext cx="5354320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900" dirty="0">
              <a:latin typeface="Arial Narrow" panose="020B0606020202030204" pitchFamily="34" charset="0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299085" algn="l"/>
                <a:tab pos="1896110" algn="l"/>
                <a:tab pos="3771265" algn="l"/>
              </a:tabLst>
            </a:pPr>
            <a:r>
              <a:rPr sz="1600" spc="-5" dirty="0">
                <a:latin typeface="Arial Narrow" panose="020B0606020202030204" pitchFamily="34" charset="0"/>
                <a:cs typeface="Microsoft Sans Serif"/>
              </a:rPr>
              <a:t>-	</a:t>
            </a:r>
            <a:r>
              <a:rPr sz="1600" spc="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с</a:t>
            </a:r>
            <a:r>
              <a:rPr sz="1600"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о</a:t>
            </a:r>
            <a:r>
              <a:rPr sz="1600" spc="-8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б</a:t>
            </a:r>
            <a:r>
              <a:rPr sz="1600" spc="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л</a:t>
            </a:r>
            <a:r>
              <a:rPr sz="1600" spc="-3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ю</a:t>
            </a:r>
            <a:r>
              <a:rPr sz="1600"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д</a:t>
            </a:r>
            <a:r>
              <a:rPr sz="1600"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е</a:t>
            </a:r>
            <a:r>
              <a:rPr sz="1600"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ния</a:t>
            </a:r>
            <a:r>
              <a:rPr sz="160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	</a:t>
            </a:r>
            <a:r>
              <a:rPr sz="1600" spc="-4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у</a:t>
            </a:r>
            <a:r>
              <a:rPr sz="1600"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с</a:t>
            </a:r>
            <a:r>
              <a:rPr sz="1600"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т</a:t>
            </a:r>
            <a:r>
              <a:rPr sz="1600"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ано</a:t>
            </a:r>
            <a:r>
              <a:rPr sz="1600" spc="-4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в</a:t>
            </a:r>
            <a:r>
              <a:rPr sz="1600" spc="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л</a:t>
            </a:r>
            <a:r>
              <a:rPr sz="1600" spc="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е</a:t>
            </a:r>
            <a:r>
              <a:rPr sz="1600"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н</a:t>
            </a:r>
            <a:r>
              <a:rPr sz="1600"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н</a:t>
            </a:r>
            <a:r>
              <a:rPr sz="1600"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ых</a:t>
            </a:r>
            <a:r>
              <a:rPr sz="160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	</a:t>
            </a:r>
            <a:r>
              <a:rPr sz="1600"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т</a:t>
            </a:r>
            <a:r>
              <a:rPr sz="1600" spc="-3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е</a:t>
            </a:r>
            <a:r>
              <a:rPr sz="1600"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х</a:t>
            </a:r>
            <a:r>
              <a:rPr sz="1600"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н</a:t>
            </a:r>
            <a:r>
              <a:rPr sz="1600" spc="-4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о</a:t>
            </a:r>
            <a:r>
              <a:rPr sz="1600" spc="3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л</a:t>
            </a:r>
            <a:r>
              <a:rPr sz="1600" spc="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о</a:t>
            </a:r>
            <a:r>
              <a:rPr sz="1600" spc="-3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г</a:t>
            </a:r>
            <a:r>
              <a:rPr sz="160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и</a:t>
            </a:r>
            <a:r>
              <a:rPr sz="1600" spc="-3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чес</a:t>
            </a:r>
            <a:r>
              <a:rPr sz="1600" spc="-2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к</a:t>
            </a:r>
            <a:r>
              <a:rPr sz="1600"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их</a:t>
            </a:r>
            <a:endParaRPr sz="1600" dirty="0">
              <a:solidFill>
                <a:srgbClr val="001F5F"/>
              </a:solidFill>
              <a:latin typeface="Arial Narrow" panose="020B0606020202030204" pitchFamily="34" charset="0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84138" y="2179066"/>
            <a:ext cx="120142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нормативов,</a:t>
            </a:r>
            <a:endParaRPr sz="1600" dirty="0">
              <a:solidFill>
                <a:srgbClr val="001F5F"/>
              </a:solidFill>
              <a:latin typeface="Arial Narrow" panose="020B0606020202030204" pitchFamily="34" charset="0"/>
              <a:cs typeface="Microsoft Sans Serif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xfrm>
            <a:off x="414934" y="2422905"/>
            <a:ext cx="6972934" cy="25154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5080" algn="just">
              <a:lnSpc>
                <a:spcPct val="100000"/>
              </a:lnSpc>
              <a:spcBef>
                <a:spcPts val="95"/>
              </a:spcBef>
            </a:pPr>
            <a:r>
              <a:rPr spc="-15" dirty="0">
                <a:solidFill>
                  <a:srgbClr val="001F5F"/>
                </a:solidFill>
                <a:latin typeface="Arial Narrow" panose="020B0606020202030204" pitchFamily="34" charset="0"/>
              </a:rPr>
              <a:t>нормативов допустимых </a:t>
            </a:r>
            <a:r>
              <a:rPr spc="-5" dirty="0">
                <a:solidFill>
                  <a:srgbClr val="001F5F"/>
                </a:solidFill>
                <a:latin typeface="Arial Narrow" panose="020B0606020202030204" pitchFamily="34" charset="0"/>
              </a:rPr>
              <a:t>выбросов, </a:t>
            </a:r>
            <a:r>
              <a:rPr spc="-15" dirty="0">
                <a:solidFill>
                  <a:srgbClr val="001F5F"/>
                </a:solidFill>
                <a:latin typeface="Arial Narrow" panose="020B0606020202030204" pitchFamily="34" charset="0"/>
              </a:rPr>
              <a:t>нормативов допустимых </a:t>
            </a:r>
            <a:r>
              <a:rPr dirty="0">
                <a:solidFill>
                  <a:srgbClr val="001F5F"/>
                </a:solidFill>
                <a:latin typeface="Arial Narrow" panose="020B0606020202030204" pitchFamily="34" charset="0"/>
              </a:rPr>
              <a:t>сбросов </a:t>
            </a:r>
            <a:r>
              <a:rPr spc="5" dirty="0">
                <a:solidFill>
                  <a:srgbClr val="001F5F"/>
                </a:solidFill>
                <a:latin typeface="Arial Narrow" panose="020B0606020202030204" pitchFamily="34" charset="0"/>
              </a:rPr>
              <a:t> </a:t>
            </a: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</a:rPr>
              <a:t>высокотоксичных</a:t>
            </a:r>
            <a:r>
              <a:rPr spc="-15" dirty="0">
                <a:solidFill>
                  <a:srgbClr val="001F5F"/>
                </a:solidFill>
                <a:latin typeface="Arial Narrow" panose="020B0606020202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</a:rPr>
              <a:t>веществ,</a:t>
            </a:r>
            <a:r>
              <a:rPr spc="-5" dirty="0">
                <a:solidFill>
                  <a:srgbClr val="001F5F"/>
                </a:solidFill>
                <a:latin typeface="Arial Narrow" panose="020B0606020202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</a:rPr>
              <a:t>веществ,</a:t>
            </a:r>
            <a:r>
              <a:rPr spc="-5" dirty="0">
                <a:solidFill>
                  <a:srgbClr val="001F5F"/>
                </a:solidFill>
                <a:latin typeface="Arial Narrow" panose="020B0606020202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</a:rPr>
              <a:t>обладающих</a:t>
            </a:r>
            <a:r>
              <a:rPr spc="-5" dirty="0">
                <a:solidFill>
                  <a:srgbClr val="001F5F"/>
                </a:solidFill>
                <a:latin typeface="Arial Narrow" panose="020B0606020202030204" pitchFamily="34" charset="0"/>
              </a:rPr>
              <a:t> </a:t>
            </a: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</a:rPr>
              <a:t>канцерогенными, </a:t>
            </a:r>
            <a:r>
              <a:rPr spc="-15" dirty="0">
                <a:solidFill>
                  <a:srgbClr val="001F5F"/>
                </a:solidFill>
                <a:latin typeface="Arial Narrow" panose="020B0606020202030204" pitchFamily="34" charset="0"/>
              </a:rPr>
              <a:t> </a:t>
            </a: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</a:rPr>
              <a:t>мутагенными</a:t>
            </a:r>
            <a:r>
              <a:rPr spc="-15" dirty="0">
                <a:solidFill>
                  <a:srgbClr val="001F5F"/>
                </a:solidFill>
                <a:latin typeface="Arial Narrow" panose="020B0606020202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</a:rPr>
              <a:t>свойствами</a:t>
            </a:r>
            <a:r>
              <a:rPr spc="-5" dirty="0">
                <a:solidFill>
                  <a:srgbClr val="001F5F"/>
                </a:solidFill>
                <a:latin typeface="Arial Narrow" panose="020B0606020202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</a:rPr>
              <a:t>(веществ</a:t>
            </a:r>
            <a:r>
              <a:rPr spc="-5" dirty="0">
                <a:solidFill>
                  <a:srgbClr val="001F5F"/>
                </a:solidFill>
                <a:latin typeface="Arial Narrow" panose="020B0606020202030204" pitchFamily="34" charset="0"/>
              </a:rPr>
              <a:t> I,</a:t>
            </a:r>
            <a:r>
              <a:rPr dirty="0">
                <a:solidFill>
                  <a:srgbClr val="001F5F"/>
                </a:solidFill>
                <a:latin typeface="Arial Narrow" panose="020B0606020202030204" pitchFamily="34" charset="0"/>
              </a:rPr>
              <a:t> </a:t>
            </a:r>
            <a:r>
              <a:rPr spc="-5" dirty="0">
                <a:solidFill>
                  <a:srgbClr val="001F5F"/>
                </a:solidFill>
                <a:latin typeface="Arial Narrow" panose="020B0606020202030204" pitchFamily="34" charset="0"/>
              </a:rPr>
              <a:t>II</a:t>
            </a:r>
            <a:r>
              <a:rPr dirty="0">
                <a:solidFill>
                  <a:srgbClr val="001F5F"/>
                </a:solidFill>
                <a:latin typeface="Arial Narrow" panose="020B0606020202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latin typeface="Arial Narrow" panose="020B0606020202030204" pitchFamily="34" charset="0"/>
              </a:rPr>
              <a:t>класса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</a:rPr>
              <a:t> опасности),</a:t>
            </a:r>
            <a:r>
              <a:rPr spc="409" dirty="0">
                <a:solidFill>
                  <a:srgbClr val="001F5F"/>
                </a:solidFill>
                <a:latin typeface="Arial Narrow" panose="020B0606020202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</a:rPr>
              <a:t>при </a:t>
            </a:r>
            <a:r>
              <a:rPr spc="-5" dirty="0">
                <a:solidFill>
                  <a:srgbClr val="001F5F"/>
                </a:solidFill>
                <a:latin typeface="Arial Narrow" panose="020B0606020202030204" pitchFamily="34" charset="0"/>
              </a:rPr>
              <a:t> наличии </a:t>
            </a:r>
            <a:r>
              <a:rPr spc="-25" dirty="0">
                <a:solidFill>
                  <a:srgbClr val="001F5F"/>
                </a:solidFill>
                <a:latin typeface="Arial Narrow" panose="020B0606020202030204" pitchFamily="34" charset="0"/>
              </a:rPr>
              <a:t>таких 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</a:rPr>
              <a:t>веществ </a:t>
            </a:r>
            <a:r>
              <a:rPr spc="-5" dirty="0">
                <a:solidFill>
                  <a:srgbClr val="001F5F"/>
                </a:solidFill>
                <a:latin typeface="Arial Narrow" panose="020B0606020202030204" pitchFamily="34" charset="0"/>
              </a:rPr>
              <a:t>в выбросах, сбросах </a:t>
            </a: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</a:rPr>
              <a:t>загрязняющих 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</a:rPr>
              <a:t>веществ, </a:t>
            </a:r>
            <a:r>
              <a:rPr spc="-5" dirty="0">
                <a:solidFill>
                  <a:srgbClr val="001F5F"/>
                </a:solidFill>
                <a:latin typeface="Arial Narrow" panose="020B0606020202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</a:rPr>
              <a:t>лимитов</a:t>
            </a:r>
            <a:r>
              <a:rPr spc="60" dirty="0">
                <a:solidFill>
                  <a:srgbClr val="001F5F"/>
                </a:solidFill>
                <a:latin typeface="Arial Narrow" panose="020B0606020202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latin typeface="Arial Narrow" panose="020B0606020202030204" pitchFamily="34" charset="0"/>
              </a:rPr>
              <a:t>на</a:t>
            </a:r>
            <a:r>
              <a:rPr spc="30" dirty="0">
                <a:solidFill>
                  <a:srgbClr val="001F5F"/>
                </a:solidFill>
                <a:latin typeface="Arial Narrow" panose="020B0606020202030204" pitchFamily="34" charset="0"/>
              </a:rPr>
              <a:t> </a:t>
            </a:r>
            <a:r>
              <a:rPr spc="-25" dirty="0">
                <a:solidFill>
                  <a:srgbClr val="001F5F"/>
                </a:solidFill>
                <a:latin typeface="Arial Narrow" panose="020B0606020202030204" pitchFamily="34" charset="0"/>
              </a:rPr>
              <a:t>размещение</a:t>
            </a:r>
            <a:r>
              <a:rPr spc="55" dirty="0">
                <a:solidFill>
                  <a:srgbClr val="001F5F"/>
                </a:solidFill>
                <a:latin typeface="Arial Narrow" panose="020B0606020202030204" pitchFamily="34" charset="0"/>
              </a:rPr>
              <a:t> </a:t>
            </a: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</a:rPr>
              <a:t>отходов</a:t>
            </a:r>
            <a:r>
              <a:rPr spc="40" dirty="0">
                <a:solidFill>
                  <a:srgbClr val="001F5F"/>
                </a:solidFill>
                <a:latin typeface="Arial Narrow" panose="020B0606020202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latin typeface="Arial Narrow" panose="020B0606020202030204" pitchFamily="34" charset="0"/>
              </a:rPr>
              <a:t>производства</a:t>
            </a:r>
            <a:r>
              <a:rPr spc="30" dirty="0">
                <a:solidFill>
                  <a:srgbClr val="001F5F"/>
                </a:solidFill>
                <a:latin typeface="Arial Narrow" panose="020B0606020202030204" pitchFamily="34" charset="0"/>
              </a:rPr>
              <a:t> </a:t>
            </a:r>
            <a:r>
              <a:rPr spc="-5" dirty="0">
                <a:solidFill>
                  <a:srgbClr val="001F5F"/>
                </a:solidFill>
                <a:latin typeface="Arial Narrow" panose="020B0606020202030204" pitchFamily="34" charset="0"/>
              </a:rPr>
              <a:t>и</a:t>
            </a:r>
            <a:r>
              <a:rPr spc="35" dirty="0">
                <a:solidFill>
                  <a:srgbClr val="001F5F"/>
                </a:solidFill>
                <a:latin typeface="Arial Narrow" panose="020B0606020202030204" pitchFamily="34" charset="0"/>
              </a:rPr>
              <a:t> </a:t>
            </a: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</a:rPr>
              <a:t>потребления</a:t>
            </a: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650" dirty="0">
              <a:latin typeface="Arial Narrow" panose="020B0606020202030204" pitchFamily="34" charset="0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</a:rPr>
              <a:t>отсутствия</a:t>
            </a:r>
            <a:r>
              <a:rPr spc="420" dirty="0">
                <a:solidFill>
                  <a:srgbClr val="001F5F"/>
                </a:solidFill>
                <a:latin typeface="Arial Narrow" panose="020B0606020202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latin typeface="Arial Narrow" panose="020B0606020202030204" pitchFamily="34" charset="0"/>
              </a:rPr>
              <a:t>задолженности</a:t>
            </a:r>
            <a:r>
              <a:rPr spc="420" dirty="0">
                <a:solidFill>
                  <a:srgbClr val="001F5F"/>
                </a:solidFill>
                <a:latin typeface="Arial Narrow" panose="020B0606020202030204" pitchFamily="34" charset="0"/>
              </a:rPr>
              <a:t> </a:t>
            </a: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</a:rPr>
              <a:t>по</a:t>
            </a:r>
            <a:r>
              <a:rPr spc="420" dirty="0">
                <a:solidFill>
                  <a:srgbClr val="001F5F"/>
                </a:solidFill>
                <a:latin typeface="Arial Narrow" panose="020B0606020202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latin typeface="Arial Narrow" panose="020B0606020202030204" pitchFamily="34" charset="0"/>
              </a:rPr>
              <a:t>плате</a:t>
            </a:r>
            <a:r>
              <a:rPr spc="415" dirty="0">
                <a:solidFill>
                  <a:srgbClr val="001F5F"/>
                </a:solidFill>
                <a:latin typeface="Arial Narrow" panose="020B0606020202030204" pitchFamily="34" charset="0"/>
              </a:rPr>
              <a:t> </a:t>
            </a:r>
            <a:r>
              <a:rPr spc="-40" dirty="0">
                <a:solidFill>
                  <a:srgbClr val="001F5F"/>
                </a:solidFill>
                <a:latin typeface="Arial Narrow" panose="020B0606020202030204" pitchFamily="34" charset="0"/>
              </a:rPr>
              <a:t>за</a:t>
            </a:r>
            <a:r>
              <a:rPr spc="420" dirty="0">
                <a:solidFill>
                  <a:srgbClr val="001F5F"/>
                </a:solidFill>
                <a:latin typeface="Arial Narrow" panose="020B0606020202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latin typeface="Arial Narrow" panose="020B0606020202030204" pitchFamily="34" charset="0"/>
              </a:rPr>
              <a:t>негативное</a:t>
            </a:r>
            <a:r>
              <a:rPr spc="430" dirty="0">
                <a:solidFill>
                  <a:srgbClr val="001F5F"/>
                </a:solidFill>
                <a:latin typeface="Arial Narrow" panose="020B0606020202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latin typeface="Arial Narrow" panose="020B0606020202030204" pitchFamily="34" charset="0"/>
              </a:rPr>
              <a:t>воздействие</a:t>
            </a:r>
            <a:r>
              <a:rPr spc="440" dirty="0">
                <a:solidFill>
                  <a:srgbClr val="001F5F"/>
                </a:solidFill>
                <a:latin typeface="Arial Narrow" panose="020B0606020202030204" pitchFamily="34" charset="0"/>
              </a:rPr>
              <a:t> </a:t>
            </a: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</a:rPr>
              <a:t>на</a:t>
            </a:r>
          </a:p>
          <a:p>
            <a:pPr marL="299085" algn="just">
              <a:lnSpc>
                <a:spcPct val="100000"/>
              </a:lnSpc>
            </a:pPr>
            <a:r>
              <a:rPr spc="-25" dirty="0">
                <a:solidFill>
                  <a:srgbClr val="001F5F"/>
                </a:solidFill>
                <a:latin typeface="Arial Narrow" panose="020B0606020202030204" pitchFamily="34" charset="0"/>
              </a:rPr>
              <a:t>окружающую</a:t>
            </a:r>
            <a:r>
              <a:rPr spc="65" dirty="0">
                <a:solidFill>
                  <a:srgbClr val="001F5F"/>
                </a:solidFill>
                <a:latin typeface="Arial Narrow" panose="020B0606020202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latin typeface="Arial Narrow" panose="020B0606020202030204" pitchFamily="34" charset="0"/>
              </a:rPr>
              <a:t>среду</a:t>
            </a: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650" dirty="0">
              <a:latin typeface="Arial Narrow" panose="020B0606020202030204" pitchFamily="34" charset="0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spc="-15" dirty="0">
                <a:solidFill>
                  <a:srgbClr val="001F5F"/>
                </a:solidFill>
                <a:latin typeface="Arial Narrow" panose="020B0606020202030204" pitchFamily="34" charset="0"/>
              </a:rPr>
              <a:t>своевременного</a:t>
            </a:r>
            <a:r>
              <a:rPr spc="80" dirty="0">
                <a:solidFill>
                  <a:srgbClr val="001F5F"/>
                </a:solidFill>
                <a:latin typeface="Arial Narrow" panose="020B0606020202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</a:rPr>
              <a:t>представления</a:t>
            </a:r>
            <a:r>
              <a:rPr spc="85" dirty="0">
                <a:solidFill>
                  <a:srgbClr val="001F5F"/>
                </a:solidFill>
                <a:latin typeface="Arial Narrow" panose="020B0606020202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latin typeface="Arial Narrow" panose="020B0606020202030204" pitchFamily="34" charset="0"/>
              </a:rPr>
              <a:t>отчетности</a:t>
            </a:r>
            <a:r>
              <a:rPr spc="80" dirty="0">
                <a:solidFill>
                  <a:srgbClr val="001F5F"/>
                </a:solidFill>
                <a:latin typeface="Arial Narrow" panose="020B0606020202030204" pitchFamily="34" charset="0"/>
              </a:rPr>
              <a:t> </a:t>
            </a:r>
            <a:r>
              <a:rPr spc="-5" dirty="0">
                <a:solidFill>
                  <a:srgbClr val="001F5F"/>
                </a:solidFill>
                <a:latin typeface="Arial Narrow" panose="020B0606020202030204" pitchFamily="34" charset="0"/>
              </a:rPr>
              <a:t>о</a:t>
            </a:r>
            <a:r>
              <a:rPr spc="70" dirty="0">
                <a:solidFill>
                  <a:srgbClr val="001F5F"/>
                </a:solidFill>
                <a:latin typeface="Arial Narrow" panose="020B0606020202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latin typeface="Arial Narrow" panose="020B0606020202030204" pitchFamily="34" charset="0"/>
              </a:rPr>
              <a:t>выполнении</a:t>
            </a:r>
            <a:r>
              <a:rPr spc="85" dirty="0">
                <a:solidFill>
                  <a:srgbClr val="001F5F"/>
                </a:solidFill>
                <a:latin typeface="Arial Narrow" panose="020B0606020202030204" pitchFamily="34" charset="0"/>
              </a:rPr>
              <a:t> </a:t>
            </a:r>
            <a:r>
              <a:rPr spc="-20" dirty="0">
                <a:solidFill>
                  <a:srgbClr val="001F5F"/>
                </a:solidFill>
                <a:latin typeface="Arial Narrow" panose="020B0606020202030204" pitchFamily="34" charset="0"/>
              </a:rPr>
              <a:t>программы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370323" y="4861940"/>
            <a:ext cx="10839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80645">
              <a:lnSpc>
                <a:spcPct val="100000"/>
              </a:lnSpc>
              <a:spcBef>
                <a:spcPts val="95"/>
              </a:spcBef>
            </a:pPr>
            <a:r>
              <a:rPr sz="1600"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контроля, </a:t>
            </a:r>
            <a:r>
              <a:rPr sz="1600"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н</a:t>
            </a:r>
            <a:r>
              <a:rPr sz="1600" spc="-2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е</a:t>
            </a:r>
            <a:r>
              <a:rPr sz="1600" spc="-5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г</a:t>
            </a:r>
            <a:r>
              <a:rPr sz="1600" spc="-3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а</a:t>
            </a:r>
            <a:r>
              <a:rPr sz="1600" spc="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т</a:t>
            </a:r>
            <a:r>
              <a:rPr sz="1600"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и</a:t>
            </a:r>
            <a:r>
              <a:rPr sz="1600" spc="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в</a:t>
            </a:r>
            <a:r>
              <a:rPr sz="1600"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н</a:t>
            </a:r>
            <a:r>
              <a:rPr sz="1600" spc="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о</a:t>
            </a:r>
            <a:r>
              <a:rPr sz="1600"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е</a:t>
            </a:r>
            <a:endParaRPr sz="1600" dirty="0">
              <a:solidFill>
                <a:srgbClr val="001F5F"/>
              </a:solidFill>
              <a:latin typeface="Arial Narrow" panose="020B0606020202030204" pitchFamily="34" charset="0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20003" y="4861940"/>
            <a:ext cx="17665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3820" marR="5080" indent="-71755">
              <a:lnSpc>
                <a:spcPct val="100000"/>
              </a:lnSpc>
              <a:spcBef>
                <a:spcPts val="95"/>
              </a:spcBef>
              <a:tabLst>
                <a:tab pos="1524635" algn="l"/>
              </a:tabLst>
            </a:pPr>
            <a:r>
              <a:rPr sz="1600" spc="-2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у</a:t>
            </a:r>
            <a:r>
              <a:rPr sz="1600"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в</a:t>
            </a:r>
            <a:r>
              <a:rPr sz="1600" spc="-4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е</a:t>
            </a:r>
            <a:r>
              <a:rPr sz="1600"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д</a:t>
            </a:r>
            <a:r>
              <a:rPr sz="1600" spc="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о</a:t>
            </a:r>
            <a:r>
              <a:rPr sz="1600" spc="-5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м</a:t>
            </a:r>
            <a:r>
              <a:rPr sz="1600" spc="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л</a:t>
            </a:r>
            <a:r>
              <a:rPr sz="1600" spc="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е</a:t>
            </a:r>
            <a:r>
              <a:rPr sz="1600"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н</a:t>
            </a:r>
            <a:r>
              <a:rPr sz="160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и</a:t>
            </a:r>
            <a:r>
              <a:rPr sz="1600"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й</a:t>
            </a:r>
            <a:r>
              <a:rPr sz="160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	</a:t>
            </a:r>
            <a:r>
              <a:rPr sz="1600"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об  </a:t>
            </a:r>
            <a:r>
              <a:rPr sz="1600"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в</a:t>
            </a:r>
            <a:r>
              <a:rPr sz="1600"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о</a:t>
            </a:r>
            <a:r>
              <a:rPr sz="1600" spc="-1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з</a:t>
            </a:r>
            <a:r>
              <a:rPr sz="1600"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д</a:t>
            </a:r>
            <a:r>
              <a:rPr sz="1600"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ейст</a:t>
            </a:r>
            <a:r>
              <a:rPr sz="1600" spc="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в</a:t>
            </a:r>
            <a:r>
              <a:rPr sz="1600"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ие</a:t>
            </a:r>
            <a:r>
              <a:rPr sz="160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	</a:t>
            </a:r>
            <a:r>
              <a:rPr sz="1600" spc="-39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на</a:t>
            </a:r>
            <a:endParaRPr sz="1600" dirty="0">
              <a:solidFill>
                <a:srgbClr val="001F5F"/>
              </a:solidFill>
              <a:latin typeface="Arial Narrow" panose="020B0606020202030204" pitchFamily="34" charset="0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1446" y="4861940"/>
            <a:ext cx="352044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101090" algn="l"/>
                <a:tab pos="2074545" algn="l"/>
                <a:tab pos="2388870" algn="l"/>
                <a:tab pos="2858135" algn="l"/>
              </a:tabLst>
            </a:pPr>
            <a:r>
              <a:rPr sz="1600"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произ</a:t>
            </a:r>
            <a:r>
              <a:rPr sz="1600" spc="-3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в</a:t>
            </a:r>
            <a:r>
              <a:rPr sz="1600" spc="-4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о</a:t>
            </a:r>
            <a:r>
              <a:rPr sz="1600"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дст</a:t>
            </a:r>
            <a:r>
              <a:rPr sz="1600"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ве</a:t>
            </a:r>
            <a:r>
              <a:rPr sz="1600"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н</a:t>
            </a:r>
            <a:r>
              <a:rPr sz="1600"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н</a:t>
            </a:r>
            <a:r>
              <a:rPr sz="1600" spc="-2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о</a:t>
            </a:r>
            <a:r>
              <a:rPr sz="1600" spc="-5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г</a:t>
            </a:r>
            <a:r>
              <a:rPr sz="1600"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о</a:t>
            </a:r>
            <a:r>
              <a:rPr sz="160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	</a:t>
            </a:r>
            <a:r>
              <a:rPr sz="1600" spc="-5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э</a:t>
            </a:r>
            <a:r>
              <a:rPr sz="1600" spc="-4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к</a:t>
            </a:r>
            <a:r>
              <a:rPr sz="1600" spc="-3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о</a:t>
            </a:r>
            <a:r>
              <a:rPr sz="1600" spc="3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л</a:t>
            </a:r>
            <a:r>
              <a:rPr sz="1600" spc="-2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о</a:t>
            </a:r>
            <a:r>
              <a:rPr sz="160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ги</a:t>
            </a:r>
            <a:r>
              <a:rPr sz="1600"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ч</a:t>
            </a:r>
            <a:r>
              <a:rPr sz="1600"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е</a:t>
            </a:r>
            <a:r>
              <a:rPr sz="1600"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с</a:t>
            </a:r>
            <a:r>
              <a:rPr sz="1600" spc="-10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к</a:t>
            </a:r>
            <a:r>
              <a:rPr sz="1600" spc="-2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о</a:t>
            </a:r>
            <a:r>
              <a:rPr sz="1600" spc="-5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г</a:t>
            </a:r>
            <a:r>
              <a:rPr sz="1600"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о  </a:t>
            </a:r>
            <a:r>
              <a:rPr sz="1600"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авариях,	</a:t>
            </a:r>
            <a:r>
              <a:rPr sz="1600"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повлекших	</a:t>
            </a:r>
            <a:r>
              <a:rPr sz="1600" spc="-4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за	</a:t>
            </a:r>
            <a:r>
              <a:rPr sz="160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собой </a:t>
            </a:r>
            <a:r>
              <a:rPr sz="1600" spc="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окружающую</a:t>
            </a:r>
            <a:r>
              <a:rPr sz="1600" spc="8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z="1600"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среду</a:t>
            </a:r>
            <a:endParaRPr sz="1600" dirty="0">
              <a:solidFill>
                <a:srgbClr val="001F5F"/>
              </a:solidFill>
              <a:latin typeface="Arial Narrow" panose="020B0606020202030204" pitchFamily="34" charset="0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4934" y="5837631"/>
            <a:ext cx="69710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95"/>
              </a:spcBef>
              <a:tabLst>
                <a:tab pos="299085" algn="l"/>
              </a:tabLst>
            </a:pPr>
            <a:r>
              <a:rPr sz="1600"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-	</a:t>
            </a:r>
            <a:r>
              <a:rPr sz="1600"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выполнения </a:t>
            </a:r>
            <a:r>
              <a:rPr sz="1600"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программы</a:t>
            </a:r>
            <a:r>
              <a:rPr sz="1600"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повышения </a:t>
            </a:r>
            <a:r>
              <a:rPr sz="1600" spc="-2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экологической</a:t>
            </a:r>
            <a:r>
              <a:rPr sz="1600"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эффективности</a:t>
            </a:r>
            <a:r>
              <a:rPr sz="1600"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в </a:t>
            </a:r>
            <a:r>
              <a:rPr sz="1600" spc="-409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z="1600" spc="-1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установленные</a:t>
            </a:r>
            <a:r>
              <a:rPr sz="1600" spc="7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z="1600" spc="-3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сроки</a:t>
            </a:r>
            <a:r>
              <a:rPr sz="1600" spc="2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(при</a:t>
            </a:r>
            <a:r>
              <a:rPr sz="1600" spc="3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ее</a:t>
            </a:r>
            <a:r>
              <a:rPr sz="1600" spc="3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Arial Narrow" panose="020B0606020202030204" pitchFamily="34" charset="0"/>
                <a:cs typeface="Microsoft Sans Serif"/>
              </a:rPr>
              <a:t>наличии)</a:t>
            </a:r>
            <a:endParaRPr sz="1600" dirty="0">
              <a:solidFill>
                <a:srgbClr val="001F5F"/>
              </a:solidFill>
              <a:latin typeface="Arial Narrow" panose="020B0606020202030204" pitchFamily="34" charset="0"/>
              <a:cs typeface="Microsoft Sans Serif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2376" y="852986"/>
            <a:ext cx="73805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978535">
              <a:lnSpc>
                <a:spcPct val="100000"/>
              </a:lnSpc>
              <a:spcBef>
                <a:spcPts val="100"/>
              </a:spcBef>
            </a:pPr>
            <a:r>
              <a:rPr lang="ru-RU" sz="2400" b="1" spc="-30" dirty="0">
                <a:solidFill>
                  <a:srgbClr val="55A99B"/>
                </a:solidFill>
                <a:latin typeface="Arial Narrow" panose="020B0606020202030204" pitchFamily="34" charset="0"/>
                <a:cs typeface="Microsoft Sans Serif"/>
              </a:rPr>
              <a:t>Комплексное</a:t>
            </a:r>
            <a:r>
              <a:rPr lang="ru-RU" sz="2400" b="1" dirty="0">
                <a:solidFill>
                  <a:srgbClr val="55A99B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lang="ru-RU" sz="2400" b="1" spc="-20" dirty="0">
                <a:solidFill>
                  <a:srgbClr val="55A99B"/>
                </a:solidFill>
                <a:latin typeface="Arial Narrow" panose="020B0606020202030204" pitchFamily="34" charset="0"/>
                <a:cs typeface="Microsoft Sans Serif"/>
              </a:rPr>
              <a:t>экологическое</a:t>
            </a:r>
            <a:r>
              <a:rPr lang="ru-RU" sz="2400" b="1" spc="-30" dirty="0">
                <a:solidFill>
                  <a:srgbClr val="55A99B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lang="ru-RU" sz="2400" b="1" spc="-20" dirty="0">
                <a:solidFill>
                  <a:srgbClr val="55A99B"/>
                </a:solidFill>
                <a:latin typeface="Arial Narrow" panose="020B0606020202030204" pitchFamily="34" charset="0"/>
                <a:cs typeface="Microsoft Sans Serif"/>
              </a:rPr>
              <a:t>разрешение </a:t>
            </a:r>
            <a:r>
              <a:rPr lang="ru-RU" sz="2400" b="1" spc="-465" dirty="0">
                <a:solidFill>
                  <a:srgbClr val="55A99B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lang="ru-RU" sz="2400" b="1" spc="-15" dirty="0">
                <a:solidFill>
                  <a:srgbClr val="55A99B"/>
                </a:solidFill>
                <a:latin typeface="Arial Narrow" panose="020B0606020202030204" pitchFamily="34" charset="0"/>
                <a:cs typeface="Microsoft Sans Serif"/>
              </a:rPr>
              <a:t>выдается</a:t>
            </a:r>
            <a:r>
              <a:rPr lang="ru-RU" sz="2400" b="1" spc="25" dirty="0">
                <a:solidFill>
                  <a:srgbClr val="55A99B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lang="ru-RU" sz="2400" b="1" spc="-5" dirty="0">
                <a:solidFill>
                  <a:srgbClr val="55A99B"/>
                </a:solidFill>
                <a:latin typeface="Arial Narrow" panose="020B0606020202030204" pitchFamily="34" charset="0"/>
                <a:cs typeface="Microsoft Sans Serif"/>
              </a:rPr>
              <a:t>и</a:t>
            </a:r>
            <a:r>
              <a:rPr lang="ru-RU" sz="2400" b="1" spc="15" dirty="0">
                <a:solidFill>
                  <a:srgbClr val="55A99B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lang="ru-RU" sz="2400" b="1" spc="-20" dirty="0">
                <a:solidFill>
                  <a:srgbClr val="55A99B"/>
                </a:solidFill>
                <a:latin typeface="Arial Narrow" panose="020B0606020202030204" pitchFamily="34" charset="0"/>
                <a:cs typeface="Microsoft Sans Serif"/>
              </a:rPr>
              <a:t>продлевается</a:t>
            </a:r>
            <a:r>
              <a:rPr lang="ru-RU" sz="2400" b="1" spc="40" dirty="0">
                <a:solidFill>
                  <a:srgbClr val="55A99B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lang="ru-RU" sz="2400" b="1" dirty="0">
                <a:solidFill>
                  <a:srgbClr val="55A99B"/>
                </a:solidFill>
                <a:latin typeface="Arial Narrow" panose="020B0606020202030204" pitchFamily="34" charset="0"/>
                <a:cs typeface="Arial"/>
              </a:rPr>
              <a:t>на 7</a:t>
            </a:r>
            <a:r>
              <a:rPr lang="ru-RU" sz="2400" b="1" spc="-5" dirty="0">
                <a:solidFill>
                  <a:srgbClr val="55A99B"/>
                </a:solidFill>
                <a:latin typeface="Arial Narrow" panose="020B0606020202030204" pitchFamily="34" charset="0"/>
                <a:cs typeface="Arial"/>
              </a:rPr>
              <a:t> </a:t>
            </a:r>
            <a:r>
              <a:rPr lang="ru-RU" sz="2400" b="1" spc="-20" dirty="0">
                <a:solidFill>
                  <a:srgbClr val="55A99B"/>
                </a:solidFill>
                <a:latin typeface="Arial Narrow" panose="020B0606020202030204" pitchFamily="34" charset="0"/>
                <a:cs typeface="Arial"/>
              </a:rPr>
              <a:t>лет</a:t>
            </a:r>
            <a:endParaRPr lang="ru-RU" sz="2400" b="1" dirty="0">
              <a:solidFill>
                <a:srgbClr val="55A99B"/>
              </a:solidFill>
              <a:latin typeface="Arial Narrow" panose="020B0606020202030204" pitchFamily="34" charset="0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lang="ru-RU" sz="2400" b="1" spc="-15" dirty="0">
                <a:solidFill>
                  <a:srgbClr val="55A99B"/>
                </a:solidFill>
                <a:latin typeface="Arial Narrow" panose="020B0606020202030204" pitchFamily="34" charset="0"/>
                <a:cs typeface="Microsoft Sans Serif"/>
              </a:rPr>
              <a:t>при</a:t>
            </a:r>
            <a:r>
              <a:rPr lang="ru-RU" sz="2400" b="1" dirty="0">
                <a:solidFill>
                  <a:srgbClr val="55A99B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lang="ru-RU" sz="2400" b="1" spc="-15" dirty="0">
                <a:solidFill>
                  <a:srgbClr val="55A99B"/>
                </a:solidFill>
                <a:latin typeface="Arial Narrow" panose="020B0606020202030204" pitchFamily="34" charset="0"/>
                <a:cs typeface="Microsoft Sans Serif"/>
              </a:rPr>
              <a:t>совокупности</a:t>
            </a:r>
            <a:r>
              <a:rPr lang="ru-RU" sz="2400" b="1" spc="15" dirty="0">
                <a:solidFill>
                  <a:srgbClr val="55A99B"/>
                </a:solidFill>
                <a:latin typeface="Arial Narrow" panose="020B0606020202030204" pitchFamily="34" charset="0"/>
                <a:cs typeface="Microsoft Sans Serif"/>
              </a:rPr>
              <a:t> </a:t>
            </a:r>
            <a:r>
              <a:rPr lang="ru-RU" sz="2400" b="1" spc="-5" dirty="0">
                <a:solidFill>
                  <a:srgbClr val="55A99B"/>
                </a:solidFill>
                <a:latin typeface="Arial Narrow" panose="020B0606020202030204" pitchFamily="34" charset="0"/>
                <a:cs typeface="Microsoft Sans Serif"/>
              </a:rPr>
              <a:t>условий:</a:t>
            </a:r>
            <a:endParaRPr lang="ru-RU" sz="2400" b="1" dirty="0">
              <a:solidFill>
                <a:srgbClr val="55A99B"/>
              </a:solidFill>
              <a:latin typeface="Arial Narrow" panose="020B0606020202030204" pitchFamily="34" charset="0"/>
              <a:cs typeface="Microsoft Sans Serif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93503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39783" y="3124200"/>
            <a:ext cx="58674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16165D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Благодарю</a:t>
            </a:r>
            <a:r>
              <a:rPr sz="4400" b="1" spc="-55" dirty="0">
                <a:solidFill>
                  <a:srgbClr val="16165D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4400" b="1" spc="-5" dirty="0">
                <a:solidFill>
                  <a:srgbClr val="16165D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за</a:t>
            </a:r>
            <a:r>
              <a:rPr sz="4400" b="1" spc="-30" dirty="0">
                <a:solidFill>
                  <a:srgbClr val="16165D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4400" b="1" spc="-5" dirty="0">
                <a:solidFill>
                  <a:srgbClr val="16165D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внимание!</a:t>
            </a:r>
            <a:endParaRPr sz="44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305044" y="315468"/>
            <a:ext cx="1033780" cy="995680"/>
            <a:chOff x="5305044" y="315468"/>
            <a:chExt cx="1033780" cy="995680"/>
          </a:xfrm>
        </p:grpSpPr>
        <p:sp>
          <p:nvSpPr>
            <p:cNvPr id="4" name="object 4"/>
            <p:cNvSpPr/>
            <p:nvPr/>
          </p:nvSpPr>
          <p:spPr>
            <a:xfrm>
              <a:off x="5305044" y="554735"/>
              <a:ext cx="1033780" cy="756285"/>
            </a:xfrm>
            <a:custGeom>
              <a:avLst/>
              <a:gdLst/>
              <a:ahLst/>
              <a:cxnLst/>
              <a:rect l="l" t="t" r="r" b="b"/>
              <a:pathLst>
                <a:path w="1033779" h="756285">
                  <a:moveTo>
                    <a:pt x="143256" y="247777"/>
                  </a:moveTo>
                  <a:lnTo>
                    <a:pt x="136258" y="244881"/>
                  </a:lnTo>
                  <a:lnTo>
                    <a:pt x="129984" y="242379"/>
                  </a:lnTo>
                  <a:lnTo>
                    <a:pt x="124180" y="239890"/>
                  </a:lnTo>
                  <a:lnTo>
                    <a:pt x="118618" y="236982"/>
                  </a:lnTo>
                  <a:lnTo>
                    <a:pt x="113665" y="234823"/>
                  </a:lnTo>
                  <a:lnTo>
                    <a:pt x="108712" y="230505"/>
                  </a:lnTo>
                  <a:lnTo>
                    <a:pt x="103759" y="230505"/>
                  </a:lnTo>
                  <a:lnTo>
                    <a:pt x="96329" y="229260"/>
                  </a:lnTo>
                  <a:lnTo>
                    <a:pt x="88900" y="228625"/>
                  </a:lnTo>
                  <a:lnTo>
                    <a:pt x="81470" y="228384"/>
                  </a:lnTo>
                  <a:lnTo>
                    <a:pt x="66675" y="228346"/>
                  </a:lnTo>
                  <a:lnTo>
                    <a:pt x="56769" y="224028"/>
                  </a:lnTo>
                  <a:lnTo>
                    <a:pt x="49403" y="221869"/>
                  </a:lnTo>
                  <a:lnTo>
                    <a:pt x="44450" y="217551"/>
                  </a:lnTo>
                  <a:lnTo>
                    <a:pt x="46990" y="208915"/>
                  </a:lnTo>
                  <a:lnTo>
                    <a:pt x="51816" y="211074"/>
                  </a:lnTo>
                  <a:lnTo>
                    <a:pt x="56769" y="213233"/>
                  </a:lnTo>
                  <a:lnTo>
                    <a:pt x="61722" y="213233"/>
                  </a:lnTo>
                  <a:lnTo>
                    <a:pt x="68745" y="214820"/>
                  </a:lnTo>
                  <a:lnTo>
                    <a:pt x="75311" y="216204"/>
                  </a:lnTo>
                  <a:lnTo>
                    <a:pt x="81864" y="217182"/>
                  </a:lnTo>
                  <a:lnTo>
                    <a:pt x="88900" y="217551"/>
                  </a:lnTo>
                  <a:lnTo>
                    <a:pt x="94818" y="219036"/>
                  </a:lnTo>
                  <a:lnTo>
                    <a:pt x="101231" y="219710"/>
                  </a:lnTo>
                  <a:lnTo>
                    <a:pt x="107657" y="218770"/>
                  </a:lnTo>
                  <a:lnTo>
                    <a:pt x="113665" y="215392"/>
                  </a:lnTo>
                  <a:lnTo>
                    <a:pt x="116078" y="211074"/>
                  </a:lnTo>
                  <a:lnTo>
                    <a:pt x="121031" y="208915"/>
                  </a:lnTo>
                  <a:lnTo>
                    <a:pt x="125984" y="206756"/>
                  </a:lnTo>
                  <a:lnTo>
                    <a:pt x="128397" y="204597"/>
                  </a:lnTo>
                  <a:lnTo>
                    <a:pt x="128397" y="202438"/>
                  </a:lnTo>
                  <a:lnTo>
                    <a:pt x="117360" y="201168"/>
                  </a:lnTo>
                  <a:lnTo>
                    <a:pt x="96151" y="199402"/>
                  </a:lnTo>
                  <a:lnTo>
                    <a:pt x="86487" y="198120"/>
                  </a:lnTo>
                  <a:lnTo>
                    <a:pt x="75336" y="195224"/>
                  </a:lnTo>
                  <a:lnTo>
                    <a:pt x="53098" y="190233"/>
                  </a:lnTo>
                  <a:lnTo>
                    <a:pt x="42037" y="187325"/>
                  </a:lnTo>
                  <a:lnTo>
                    <a:pt x="21920" y="180581"/>
                  </a:lnTo>
                  <a:lnTo>
                    <a:pt x="11074" y="176707"/>
                  </a:lnTo>
                  <a:lnTo>
                    <a:pt x="0" y="172212"/>
                  </a:lnTo>
                  <a:lnTo>
                    <a:pt x="0" y="198120"/>
                  </a:lnTo>
                  <a:lnTo>
                    <a:pt x="2413" y="200279"/>
                  </a:lnTo>
                  <a:lnTo>
                    <a:pt x="2413" y="204597"/>
                  </a:lnTo>
                  <a:lnTo>
                    <a:pt x="4953" y="206756"/>
                  </a:lnTo>
                  <a:lnTo>
                    <a:pt x="38239" y="240766"/>
                  </a:lnTo>
                  <a:lnTo>
                    <a:pt x="98844" y="248666"/>
                  </a:lnTo>
                  <a:lnTo>
                    <a:pt x="113665" y="249936"/>
                  </a:lnTo>
                  <a:lnTo>
                    <a:pt x="121018" y="249605"/>
                  </a:lnTo>
                  <a:lnTo>
                    <a:pt x="135826" y="248119"/>
                  </a:lnTo>
                  <a:lnTo>
                    <a:pt x="143256" y="247777"/>
                  </a:lnTo>
                  <a:close/>
                </a:path>
                <a:path w="1033779" h="756285">
                  <a:moveTo>
                    <a:pt x="143256" y="145796"/>
                  </a:moveTo>
                  <a:lnTo>
                    <a:pt x="105879" y="131305"/>
                  </a:lnTo>
                  <a:lnTo>
                    <a:pt x="57442" y="103568"/>
                  </a:lnTo>
                  <a:lnTo>
                    <a:pt x="26123" y="81038"/>
                  </a:lnTo>
                  <a:lnTo>
                    <a:pt x="12319" y="68580"/>
                  </a:lnTo>
                  <a:lnTo>
                    <a:pt x="9906" y="68580"/>
                  </a:lnTo>
                  <a:lnTo>
                    <a:pt x="9906" y="70739"/>
                  </a:lnTo>
                  <a:lnTo>
                    <a:pt x="7366" y="77216"/>
                  </a:lnTo>
                  <a:lnTo>
                    <a:pt x="4953" y="85725"/>
                  </a:lnTo>
                  <a:lnTo>
                    <a:pt x="2413" y="94361"/>
                  </a:lnTo>
                  <a:lnTo>
                    <a:pt x="2413" y="96393"/>
                  </a:lnTo>
                  <a:lnTo>
                    <a:pt x="0" y="98552"/>
                  </a:lnTo>
                  <a:lnTo>
                    <a:pt x="0" y="113665"/>
                  </a:lnTo>
                  <a:lnTo>
                    <a:pt x="2413" y="117856"/>
                  </a:lnTo>
                  <a:lnTo>
                    <a:pt x="2413" y="122174"/>
                  </a:lnTo>
                  <a:lnTo>
                    <a:pt x="4953" y="126492"/>
                  </a:lnTo>
                  <a:lnTo>
                    <a:pt x="10401" y="138938"/>
                  </a:lnTo>
                  <a:lnTo>
                    <a:pt x="18821" y="150329"/>
                  </a:lnTo>
                  <a:lnTo>
                    <a:pt x="58737" y="176631"/>
                  </a:lnTo>
                  <a:lnTo>
                    <a:pt x="111125" y="192913"/>
                  </a:lnTo>
                  <a:lnTo>
                    <a:pt x="123444" y="192913"/>
                  </a:lnTo>
                  <a:lnTo>
                    <a:pt x="130937" y="195072"/>
                  </a:lnTo>
                  <a:lnTo>
                    <a:pt x="122072" y="188620"/>
                  </a:lnTo>
                  <a:lnTo>
                    <a:pt x="105194" y="175755"/>
                  </a:lnTo>
                  <a:lnTo>
                    <a:pt x="96266" y="169291"/>
                  </a:lnTo>
                  <a:lnTo>
                    <a:pt x="93853" y="167259"/>
                  </a:lnTo>
                  <a:lnTo>
                    <a:pt x="91440" y="165100"/>
                  </a:lnTo>
                  <a:lnTo>
                    <a:pt x="88900" y="162941"/>
                  </a:lnTo>
                  <a:lnTo>
                    <a:pt x="81521" y="160007"/>
                  </a:lnTo>
                  <a:lnTo>
                    <a:pt x="74396" y="157276"/>
                  </a:lnTo>
                  <a:lnTo>
                    <a:pt x="67729" y="154139"/>
                  </a:lnTo>
                  <a:lnTo>
                    <a:pt x="61722" y="149987"/>
                  </a:lnTo>
                  <a:lnTo>
                    <a:pt x="54381" y="146799"/>
                  </a:lnTo>
                  <a:lnTo>
                    <a:pt x="47536" y="143357"/>
                  </a:lnTo>
                  <a:lnTo>
                    <a:pt x="41617" y="139496"/>
                  </a:lnTo>
                  <a:lnTo>
                    <a:pt x="37084" y="135001"/>
                  </a:lnTo>
                  <a:lnTo>
                    <a:pt x="32131" y="128651"/>
                  </a:lnTo>
                  <a:lnTo>
                    <a:pt x="32131" y="124333"/>
                  </a:lnTo>
                  <a:lnTo>
                    <a:pt x="37084" y="120015"/>
                  </a:lnTo>
                  <a:lnTo>
                    <a:pt x="50076" y="129260"/>
                  </a:lnTo>
                  <a:lnTo>
                    <a:pt x="63309" y="137706"/>
                  </a:lnTo>
                  <a:lnTo>
                    <a:pt x="77012" y="145351"/>
                  </a:lnTo>
                  <a:lnTo>
                    <a:pt x="91440" y="152146"/>
                  </a:lnTo>
                  <a:lnTo>
                    <a:pt x="93853" y="154305"/>
                  </a:lnTo>
                  <a:lnTo>
                    <a:pt x="98806" y="156464"/>
                  </a:lnTo>
                  <a:lnTo>
                    <a:pt x="103759" y="154305"/>
                  </a:lnTo>
                  <a:lnTo>
                    <a:pt x="106172" y="152146"/>
                  </a:lnTo>
                  <a:lnTo>
                    <a:pt x="108712" y="152146"/>
                  </a:lnTo>
                  <a:lnTo>
                    <a:pt x="111125" y="149987"/>
                  </a:lnTo>
                  <a:lnTo>
                    <a:pt x="118579" y="149644"/>
                  </a:lnTo>
                  <a:lnTo>
                    <a:pt x="126276" y="148704"/>
                  </a:lnTo>
                  <a:lnTo>
                    <a:pt x="134429" y="147370"/>
                  </a:lnTo>
                  <a:lnTo>
                    <a:pt x="143256" y="145796"/>
                  </a:lnTo>
                  <a:close/>
                </a:path>
                <a:path w="1033779" h="756285">
                  <a:moveTo>
                    <a:pt x="316992" y="342646"/>
                  </a:moveTo>
                  <a:lnTo>
                    <a:pt x="314579" y="346837"/>
                  </a:lnTo>
                  <a:lnTo>
                    <a:pt x="309626" y="348996"/>
                  </a:lnTo>
                  <a:lnTo>
                    <a:pt x="302260" y="353314"/>
                  </a:lnTo>
                  <a:lnTo>
                    <a:pt x="299669" y="345694"/>
                  </a:lnTo>
                  <a:lnTo>
                    <a:pt x="295960" y="338328"/>
                  </a:lnTo>
                  <a:lnTo>
                    <a:pt x="293712" y="334137"/>
                  </a:lnTo>
                  <a:lnTo>
                    <a:pt x="292595" y="332054"/>
                  </a:lnTo>
                  <a:lnTo>
                    <a:pt x="289941" y="325628"/>
                  </a:lnTo>
                  <a:lnTo>
                    <a:pt x="279260" y="327520"/>
                  </a:lnTo>
                  <a:lnTo>
                    <a:pt x="258826" y="332193"/>
                  </a:lnTo>
                  <a:lnTo>
                    <a:pt x="248158" y="334137"/>
                  </a:lnTo>
                  <a:lnTo>
                    <a:pt x="246722" y="324561"/>
                  </a:lnTo>
                  <a:lnTo>
                    <a:pt x="245719" y="314960"/>
                  </a:lnTo>
                  <a:lnTo>
                    <a:pt x="244754" y="306197"/>
                  </a:lnTo>
                  <a:lnTo>
                    <a:pt x="243332" y="297815"/>
                  </a:lnTo>
                  <a:lnTo>
                    <a:pt x="240792" y="295783"/>
                  </a:lnTo>
                  <a:lnTo>
                    <a:pt x="206502" y="295783"/>
                  </a:lnTo>
                  <a:lnTo>
                    <a:pt x="201549" y="293624"/>
                  </a:lnTo>
                  <a:lnTo>
                    <a:pt x="199136" y="293624"/>
                  </a:lnTo>
                  <a:lnTo>
                    <a:pt x="201549" y="287147"/>
                  </a:lnTo>
                  <a:lnTo>
                    <a:pt x="203962" y="280797"/>
                  </a:lnTo>
                  <a:lnTo>
                    <a:pt x="206502" y="274447"/>
                  </a:lnTo>
                  <a:lnTo>
                    <a:pt x="208915" y="267970"/>
                  </a:lnTo>
                  <a:lnTo>
                    <a:pt x="211328" y="263779"/>
                  </a:lnTo>
                  <a:lnTo>
                    <a:pt x="211328" y="261620"/>
                  </a:lnTo>
                  <a:lnTo>
                    <a:pt x="213868" y="257302"/>
                  </a:lnTo>
                  <a:lnTo>
                    <a:pt x="204584" y="253796"/>
                  </a:lnTo>
                  <a:lnTo>
                    <a:pt x="195084" y="249656"/>
                  </a:lnTo>
                  <a:lnTo>
                    <a:pt x="174498" y="240284"/>
                  </a:lnTo>
                  <a:lnTo>
                    <a:pt x="180416" y="234251"/>
                  </a:lnTo>
                  <a:lnTo>
                    <a:pt x="193205" y="222961"/>
                  </a:lnTo>
                  <a:lnTo>
                    <a:pt x="199136" y="216916"/>
                  </a:lnTo>
                  <a:lnTo>
                    <a:pt x="203962" y="212598"/>
                  </a:lnTo>
                  <a:lnTo>
                    <a:pt x="199136" y="206248"/>
                  </a:lnTo>
                  <a:lnTo>
                    <a:pt x="192138" y="202666"/>
                  </a:lnTo>
                  <a:lnTo>
                    <a:pt x="185864" y="198488"/>
                  </a:lnTo>
                  <a:lnTo>
                    <a:pt x="180060" y="193916"/>
                  </a:lnTo>
                  <a:lnTo>
                    <a:pt x="174498" y="189103"/>
                  </a:lnTo>
                  <a:lnTo>
                    <a:pt x="172085" y="187071"/>
                  </a:lnTo>
                  <a:lnTo>
                    <a:pt x="172085" y="184912"/>
                  </a:lnTo>
                  <a:lnTo>
                    <a:pt x="174498" y="182753"/>
                  </a:lnTo>
                  <a:lnTo>
                    <a:pt x="181902" y="179235"/>
                  </a:lnTo>
                  <a:lnTo>
                    <a:pt x="189268" y="175539"/>
                  </a:lnTo>
                  <a:lnTo>
                    <a:pt x="196621" y="172237"/>
                  </a:lnTo>
                  <a:lnTo>
                    <a:pt x="203962" y="169926"/>
                  </a:lnTo>
                  <a:lnTo>
                    <a:pt x="208915" y="167894"/>
                  </a:lnTo>
                  <a:lnTo>
                    <a:pt x="208915" y="161417"/>
                  </a:lnTo>
                  <a:lnTo>
                    <a:pt x="204228" y="151828"/>
                  </a:lnTo>
                  <a:lnTo>
                    <a:pt x="200939" y="142240"/>
                  </a:lnTo>
                  <a:lnTo>
                    <a:pt x="198551" y="132664"/>
                  </a:lnTo>
                  <a:lnTo>
                    <a:pt x="196596" y="123063"/>
                  </a:lnTo>
                  <a:lnTo>
                    <a:pt x="196596" y="114554"/>
                  </a:lnTo>
                  <a:lnTo>
                    <a:pt x="194183" y="108204"/>
                  </a:lnTo>
                  <a:lnTo>
                    <a:pt x="189230" y="103886"/>
                  </a:lnTo>
                  <a:lnTo>
                    <a:pt x="186817" y="101727"/>
                  </a:lnTo>
                  <a:lnTo>
                    <a:pt x="184404" y="101727"/>
                  </a:lnTo>
                  <a:lnTo>
                    <a:pt x="184404" y="99568"/>
                  </a:lnTo>
                  <a:lnTo>
                    <a:pt x="173837" y="89623"/>
                  </a:lnTo>
                  <a:lnTo>
                    <a:pt x="164426" y="78841"/>
                  </a:lnTo>
                  <a:lnTo>
                    <a:pt x="156400" y="67246"/>
                  </a:lnTo>
                  <a:lnTo>
                    <a:pt x="149987" y="54864"/>
                  </a:lnTo>
                  <a:lnTo>
                    <a:pt x="145719" y="63207"/>
                  </a:lnTo>
                  <a:lnTo>
                    <a:pt x="143535" y="71945"/>
                  </a:lnTo>
                  <a:lnTo>
                    <a:pt x="142735" y="80695"/>
                  </a:lnTo>
                  <a:lnTo>
                    <a:pt x="142671" y="89623"/>
                  </a:lnTo>
                  <a:lnTo>
                    <a:pt x="144526" y="107734"/>
                  </a:lnTo>
                  <a:lnTo>
                    <a:pt x="150583" y="125247"/>
                  </a:lnTo>
                  <a:lnTo>
                    <a:pt x="161264" y="141160"/>
                  </a:lnTo>
                  <a:lnTo>
                    <a:pt x="177038" y="155067"/>
                  </a:lnTo>
                  <a:lnTo>
                    <a:pt x="110617" y="161417"/>
                  </a:lnTo>
                  <a:lnTo>
                    <a:pt x="110617" y="163576"/>
                  </a:lnTo>
                  <a:lnTo>
                    <a:pt x="108204" y="163576"/>
                  </a:lnTo>
                  <a:lnTo>
                    <a:pt x="121526" y="174917"/>
                  </a:lnTo>
                  <a:lnTo>
                    <a:pt x="135801" y="184061"/>
                  </a:lnTo>
                  <a:lnTo>
                    <a:pt x="151003" y="192011"/>
                  </a:lnTo>
                  <a:lnTo>
                    <a:pt x="167132" y="199771"/>
                  </a:lnTo>
                  <a:lnTo>
                    <a:pt x="164719" y="201930"/>
                  </a:lnTo>
                  <a:lnTo>
                    <a:pt x="162306" y="201930"/>
                  </a:lnTo>
                  <a:lnTo>
                    <a:pt x="152679" y="206717"/>
                  </a:lnTo>
                  <a:lnTo>
                    <a:pt x="132549" y="216331"/>
                  </a:lnTo>
                  <a:lnTo>
                    <a:pt x="122936" y="221107"/>
                  </a:lnTo>
                  <a:lnTo>
                    <a:pt x="117983" y="223266"/>
                  </a:lnTo>
                  <a:lnTo>
                    <a:pt x="117983" y="225425"/>
                  </a:lnTo>
                  <a:lnTo>
                    <a:pt x="122936" y="227457"/>
                  </a:lnTo>
                  <a:lnTo>
                    <a:pt x="159766" y="240284"/>
                  </a:lnTo>
                  <a:lnTo>
                    <a:pt x="164719" y="240284"/>
                  </a:lnTo>
                  <a:lnTo>
                    <a:pt x="169672" y="242443"/>
                  </a:lnTo>
                  <a:lnTo>
                    <a:pt x="174498" y="244602"/>
                  </a:lnTo>
                  <a:lnTo>
                    <a:pt x="165785" y="252310"/>
                  </a:lnTo>
                  <a:lnTo>
                    <a:pt x="157949" y="259803"/>
                  </a:lnTo>
                  <a:lnTo>
                    <a:pt x="151028" y="267703"/>
                  </a:lnTo>
                  <a:lnTo>
                    <a:pt x="145034" y="276606"/>
                  </a:lnTo>
                  <a:lnTo>
                    <a:pt x="194183" y="282956"/>
                  </a:lnTo>
                  <a:lnTo>
                    <a:pt x="190855" y="292227"/>
                  </a:lnTo>
                  <a:lnTo>
                    <a:pt x="185178" y="309892"/>
                  </a:lnTo>
                  <a:lnTo>
                    <a:pt x="181864" y="319151"/>
                  </a:lnTo>
                  <a:lnTo>
                    <a:pt x="194335" y="317881"/>
                  </a:lnTo>
                  <a:lnTo>
                    <a:pt x="216433" y="316179"/>
                  </a:lnTo>
                  <a:lnTo>
                    <a:pt x="226060" y="314960"/>
                  </a:lnTo>
                  <a:lnTo>
                    <a:pt x="227520" y="322948"/>
                  </a:lnTo>
                  <a:lnTo>
                    <a:pt x="228282" y="330898"/>
                  </a:lnTo>
                  <a:lnTo>
                    <a:pt x="228536" y="338328"/>
                  </a:lnTo>
                  <a:lnTo>
                    <a:pt x="228600" y="346837"/>
                  </a:lnTo>
                  <a:lnTo>
                    <a:pt x="236943" y="345300"/>
                  </a:lnTo>
                  <a:lnTo>
                    <a:pt x="244182" y="343712"/>
                  </a:lnTo>
                  <a:lnTo>
                    <a:pt x="258064" y="340487"/>
                  </a:lnTo>
                  <a:lnTo>
                    <a:pt x="265430" y="338328"/>
                  </a:lnTo>
                  <a:lnTo>
                    <a:pt x="267843" y="338328"/>
                  </a:lnTo>
                  <a:lnTo>
                    <a:pt x="270383" y="344805"/>
                  </a:lnTo>
                  <a:lnTo>
                    <a:pt x="272796" y="351155"/>
                  </a:lnTo>
                  <a:lnTo>
                    <a:pt x="275209" y="355473"/>
                  </a:lnTo>
                  <a:lnTo>
                    <a:pt x="277749" y="361823"/>
                  </a:lnTo>
                  <a:lnTo>
                    <a:pt x="280162" y="366014"/>
                  </a:lnTo>
                  <a:lnTo>
                    <a:pt x="282575" y="368173"/>
                  </a:lnTo>
                  <a:lnTo>
                    <a:pt x="287528" y="366014"/>
                  </a:lnTo>
                  <a:lnTo>
                    <a:pt x="294894" y="363982"/>
                  </a:lnTo>
                  <a:lnTo>
                    <a:pt x="302260" y="361823"/>
                  </a:lnTo>
                  <a:lnTo>
                    <a:pt x="312039" y="359664"/>
                  </a:lnTo>
                  <a:lnTo>
                    <a:pt x="312039" y="361823"/>
                  </a:lnTo>
                  <a:lnTo>
                    <a:pt x="314579" y="366014"/>
                  </a:lnTo>
                  <a:lnTo>
                    <a:pt x="316992" y="370332"/>
                  </a:lnTo>
                  <a:lnTo>
                    <a:pt x="316992" y="359664"/>
                  </a:lnTo>
                  <a:lnTo>
                    <a:pt x="316992" y="353314"/>
                  </a:lnTo>
                  <a:lnTo>
                    <a:pt x="316992" y="342646"/>
                  </a:lnTo>
                  <a:close/>
                </a:path>
                <a:path w="1033779" h="756285">
                  <a:moveTo>
                    <a:pt x="316992" y="270256"/>
                  </a:moveTo>
                  <a:lnTo>
                    <a:pt x="305587" y="264299"/>
                  </a:lnTo>
                  <a:lnTo>
                    <a:pt x="296900" y="256082"/>
                  </a:lnTo>
                  <a:lnTo>
                    <a:pt x="290969" y="245846"/>
                  </a:lnTo>
                  <a:lnTo>
                    <a:pt x="287782" y="233807"/>
                  </a:lnTo>
                  <a:lnTo>
                    <a:pt x="288607" y="225831"/>
                  </a:lnTo>
                  <a:lnTo>
                    <a:pt x="290804" y="218020"/>
                  </a:lnTo>
                  <a:lnTo>
                    <a:pt x="293941" y="210616"/>
                  </a:lnTo>
                  <a:lnTo>
                    <a:pt x="297561" y="203835"/>
                  </a:lnTo>
                  <a:lnTo>
                    <a:pt x="301205" y="196164"/>
                  </a:lnTo>
                  <a:lnTo>
                    <a:pt x="280543" y="171704"/>
                  </a:lnTo>
                  <a:lnTo>
                    <a:pt x="262026" y="158305"/>
                  </a:lnTo>
                  <a:lnTo>
                    <a:pt x="243992" y="143738"/>
                  </a:lnTo>
                  <a:lnTo>
                    <a:pt x="227812" y="127596"/>
                  </a:lnTo>
                  <a:lnTo>
                    <a:pt x="214884" y="109474"/>
                  </a:lnTo>
                  <a:lnTo>
                    <a:pt x="214884" y="107315"/>
                  </a:lnTo>
                  <a:lnTo>
                    <a:pt x="209931" y="107315"/>
                  </a:lnTo>
                  <a:lnTo>
                    <a:pt x="210883" y="123380"/>
                  </a:lnTo>
                  <a:lnTo>
                    <a:pt x="213906" y="139242"/>
                  </a:lnTo>
                  <a:lnTo>
                    <a:pt x="219189" y="154698"/>
                  </a:lnTo>
                  <a:lnTo>
                    <a:pt x="226949" y="169545"/>
                  </a:lnTo>
                  <a:lnTo>
                    <a:pt x="217754" y="173736"/>
                  </a:lnTo>
                  <a:lnTo>
                    <a:pt x="208762" y="177266"/>
                  </a:lnTo>
                  <a:lnTo>
                    <a:pt x="199631" y="181267"/>
                  </a:lnTo>
                  <a:lnTo>
                    <a:pt x="190500" y="186690"/>
                  </a:lnTo>
                  <a:lnTo>
                    <a:pt x="197396" y="191477"/>
                  </a:lnTo>
                  <a:lnTo>
                    <a:pt x="203593" y="196303"/>
                  </a:lnTo>
                  <a:lnTo>
                    <a:pt x="209334" y="201142"/>
                  </a:lnTo>
                  <a:lnTo>
                    <a:pt x="214884" y="205994"/>
                  </a:lnTo>
                  <a:lnTo>
                    <a:pt x="222123" y="210312"/>
                  </a:lnTo>
                  <a:lnTo>
                    <a:pt x="192913" y="235966"/>
                  </a:lnTo>
                  <a:lnTo>
                    <a:pt x="203441" y="239204"/>
                  </a:lnTo>
                  <a:lnTo>
                    <a:pt x="213309" y="242443"/>
                  </a:lnTo>
                  <a:lnTo>
                    <a:pt x="231902" y="248920"/>
                  </a:lnTo>
                  <a:lnTo>
                    <a:pt x="226466" y="256959"/>
                  </a:lnTo>
                  <a:lnTo>
                    <a:pt x="221526" y="265214"/>
                  </a:lnTo>
                  <a:lnTo>
                    <a:pt x="217512" y="273888"/>
                  </a:lnTo>
                  <a:lnTo>
                    <a:pt x="214884" y="283210"/>
                  </a:lnTo>
                  <a:lnTo>
                    <a:pt x="256159" y="283210"/>
                  </a:lnTo>
                  <a:lnTo>
                    <a:pt x="258572" y="285369"/>
                  </a:lnTo>
                  <a:lnTo>
                    <a:pt x="258572" y="317500"/>
                  </a:lnTo>
                  <a:lnTo>
                    <a:pt x="260985" y="319659"/>
                  </a:lnTo>
                  <a:lnTo>
                    <a:pt x="265938" y="317500"/>
                  </a:lnTo>
                  <a:lnTo>
                    <a:pt x="270764" y="317500"/>
                  </a:lnTo>
                  <a:lnTo>
                    <a:pt x="276682" y="314642"/>
                  </a:lnTo>
                  <a:lnTo>
                    <a:pt x="283248" y="312381"/>
                  </a:lnTo>
                  <a:lnTo>
                    <a:pt x="290283" y="310527"/>
                  </a:lnTo>
                  <a:lnTo>
                    <a:pt x="297561" y="308864"/>
                  </a:lnTo>
                  <a:lnTo>
                    <a:pt x="299974" y="315341"/>
                  </a:lnTo>
                  <a:lnTo>
                    <a:pt x="302387" y="323977"/>
                  </a:lnTo>
                  <a:lnTo>
                    <a:pt x="304800" y="332486"/>
                  </a:lnTo>
                  <a:lnTo>
                    <a:pt x="307213" y="336804"/>
                  </a:lnTo>
                  <a:lnTo>
                    <a:pt x="309753" y="334645"/>
                  </a:lnTo>
                  <a:lnTo>
                    <a:pt x="314579" y="332486"/>
                  </a:lnTo>
                  <a:lnTo>
                    <a:pt x="316992" y="330327"/>
                  </a:lnTo>
                  <a:lnTo>
                    <a:pt x="316992" y="308864"/>
                  </a:lnTo>
                  <a:lnTo>
                    <a:pt x="316992" y="270256"/>
                  </a:lnTo>
                  <a:close/>
                </a:path>
                <a:path w="1033779" h="756285">
                  <a:moveTo>
                    <a:pt x="495300" y="25654"/>
                  </a:moveTo>
                  <a:lnTo>
                    <a:pt x="480441" y="25654"/>
                  </a:lnTo>
                  <a:lnTo>
                    <a:pt x="475488" y="19304"/>
                  </a:lnTo>
                  <a:lnTo>
                    <a:pt x="482981" y="14986"/>
                  </a:lnTo>
                  <a:lnTo>
                    <a:pt x="490321" y="6515"/>
                  </a:lnTo>
                  <a:lnTo>
                    <a:pt x="490347" y="0"/>
                  </a:lnTo>
                  <a:lnTo>
                    <a:pt x="469925" y="6515"/>
                  </a:lnTo>
                  <a:lnTo>
                    <a:pt x="449275" y="10414"/>
                  </a:lnTo>
                  <a:lnTo>
                    <a:pt x="428167" y="12331"/>
                  </a:lnTo>
                  <a:lnTo>
                    <a:pt x="406400" y="12827"/>
                  </a:lnTo>
                  <a:lnTo>
                    <a:pt x="393954" y="12827"/>
                  </a:lnTo>
                  <a:lnTo>
                    <a:pt x="393954" y="25654"/>
                  </a:lnTo>
                  <a:lnTo>
                    <a:pt x="393954" y="27813"/>
                  </a:lnTo>
                  <a:lnTo>
                    <a:pt x="389001" y="29972"/>
                  </a:lnTo>
                  <a:lnTo>
                    <a:pt x="384175" y="32131"/>
                  </a:lnTo>
                  <a:lnTo>
                    <a:pt x="379222" y="34290"/>
                  </a:lnTo>
                  <a:lnTo>
                    <a:pt x="376682" y="34290"/>
                  </a:lnTo>
                  <a:lnTo>
                    <a:pt x="371729" y="36449"/>
                  </a:lnTo>
                  <a:lnTo>
                    <a:pt x="366776" y="40640"/>
                  </a:lnTo>
                  <a:lnTo>
                    <a:pt x="364363" y="38481"/>
                  </a:lnTo>
                  <a:lnTo>
                    <a:pt x="361823" y="36449"/>
                  </a:lnTo>
                  <a:lnTo>
                    <a:pt x="361823" y="34290"/>
                  </a:lnTo>
                  <a:lnTo>
                    <a:pt x="359410" y="29972"/>
                  </a:lnTo>
                  <a:lnTo>
                    <a:pt x="356997" y="27813"/>
                  </a:lnTo>
                  <a:lnTo>
                    <a:pt x="361823" y="25654"/>
                  </a:lnTo>
                  <a:lnTo>
                    <a:pt x="393954" y="25654"/>
                  </a:lnTo>
                  <a:lnTo>
                    <a:pt x="393954" y="12827"/>
                  </a:lnTo>
                  <a:lnTo>
                    <a:pt x="337185" y="12827"/>
                  </a:lnTo>
                  <a:lnTo>
                    <a:pt x="332232" y="14986"/>
                  </a:lnTo>
                  <a:lnTo>
                    <a:pt x="334645" y="19304"/>
                  </a:lnTo>
                  <a:lnTo>
                    <a:pt x="337185" y="23495"/>
                  </a:lnTo>
                  <a:lnTo>
                    <a:pt x="339598" y="29972"/>
                  </a:lnTo>
                  <a:lnTo>
                    <a:pt x="366039" y="61633"/>
                  </a:lnTo>
                  <a:lnTo>
                    <a:pt x="376682" y="68453"/>
                  </a:lnTo>
                  <a:lnTo>
                    <a:pt x="383705" y="73317"/>
                  </a:lnTo>
                  <a:lnTo>
                    <a:pt x="396824" y="82981"/>
                  </a:lnTo>
                  <a:lnTo>
                    <a:pt x="403860" y="87757"/>
                  </a:lnTo>
                  <a:lnTo>
                    <a:pt x="406400" y="81407"/>
                  </a:lnTo>
                  <a:lnTo>
                    <a:pt x="406400" y="77089"/>
                  </a:lnTo>
                  <a:lnTo>
                    <a:pt x="408813" y="70612"/>
                  </a:lnTo>
                  <a:lnTo>
                    <a:pt x="415505" y="76060"/>
                  </a:lnTo>
                  <a:lnTo>
                    <a:pt x="421487" y="81889"/>
                  </a:lnTo>
                  <a:lnTo>
                    <a:pt x="427939" y="86906"/>
                  </a:lnTo>
                  <a:lnTo>
                    <a:pt x="435991" y="89916"/>
                  </a:lnTo>
                  <a:lnTo>
                    <a:pt x="435610" y="83515"/>
                  </a:lnTo>
                  <a:lnTo>
                    <a:pt x="433946" y="70612"/>
                  </a:lnTo>
                  <a:lnTo>
                    <a:pt x="433578" y="64262"/>
                  </a:lnTo>
                  <a:lnTo>
                    <a:pt x="447954" y="71310"/>
                  </a:lnTo>
                  <a:lnTo>
                    <a:pt x="461911" y="75755"/>
                  </a:lnTo>
                  <a:lnTo>
                    <a:pt x="475881" y="76593"/>
                  </a:lnTo>
                  <a:lnTo>
                    <a:pt x="490347" y="72771"/>
                  </a:lnTo>
                  <a:lnTo>
                    <a:pt x="481558" y="69456"/>
                  </a:lnTo>
                  <a:lnTo>
                    <a:pt x="473684" y="65557"/>
                  </a:lnTo>
                  <a:lnTo>
                    <a:pt x="471944" y="64262"/>
                  </a:lnTo>
                  <a:lnTo>
                    <a:pt x="466750" y="60439"/>
                  </a:lnTo>
                  <a:lnTo>
                    <a:pt x="460756" y="53467"/>
                  </a:lnTo>
                  <a:lnTo>
                    <a:pt x="466674" y="52552"/>
                  </a:lnTo>
                  <a:lnTo>
                    <a:pt x="473075" y="52184"/>
                  </a:lnTo>
                  <a:lnTo>
                    <a:pt x="479463" y="51422"/>
                  </a:lnTo>
                  <a:lnTo>
                    <a:pt x="485394" y="49276"/>
                  </a:lnTo>
                  <a:lnTo>
                    <a:pt x="480441" y="44958"/>
                  </a:lnTo>
                  <a:lnTo>
                    <a:pt x="473075" y="44958"/>
                  </a:lnTo>
                  <a:lnTo>
                    <a:pt x="471373" y="40640"/>
                  </a:lnTo>
                  <a:lnTo>
                    <a:pt x="470535" y="38481"/>
                  </a:lnTo>
                  <a:lnTo>
                    <a:pt x="476529" y="36842"/>
                  </a:lnTo>
                  <a:lnTo>
                    <a:pt x="482955" y="34544"/>
                  </a:lnTo>
                  <a:lnTo>
                    <a:pt x="489369" y="31026"/>
                  </a:lnTo>
                  <a:lnTo>
                    <a:pt x="495300" y="25654"/>
                  </a:lnTo>
                  <a:close/>
                </a:path>
                <a:path w="1033779" h="756285">
                  <a:moveTo>
                    <a:pt x="705612" y="672338"/>
                  </a:moveTo>
                  <a:lnTo>
                    <a:pt x="695833" y="672338"/>
                  </a:lnTo>
                  <a:lnTo>
                    <a:pt x="690880" y="670306"/>
                  </a:lnTo>
                  <a:lnTo>
                    <a:pt x="678561" y="668147"/>
                  </a:lnTo>
                  <a:lnTo>
                    <a:pt x="678535" y="659460"/>
                  </a:lnTo>
                  <a:lnTo>
                    <a:pt x="676148" y="651002"/>
                  </a:lnTo>
                  <a:lnTo>
                    <a:pt x="673900" y="644588"/>
                  </a:lnTo>
                  <a:lnTo>
                    <a:pt x="671868" y="640334"/>
                  </a:lnTo>
                  <a:lnTo>
                    <a:pt x="670941" y="638390"/>
                  </a:lnTo>
                  <a:lnTo>
                    <a:pt x="667499" y="632599"/>
                  </a:lnTo>
                  <a:lnTo>
                    <a:pt x="663790" y="627354"/>
                  </a:lnTo>
                  <a:lnTo>
                    <a:pt x="661403" y="625221"/>
                  </a:lnTo>
                  <a:lnTo>
                    <a:pt x="658876" y="623189"/>
                  </a:lnTo>
                  <a:lnTo>
                    <a:pt x="656463" y="621030"/>
                  </a:lnTo>
                  <a:lnTo>
                    <a:pt x="666369" y="616712"/>
                  </a:lnTo>
                  <a:lnTo>
                    <a:pt x="671195" y="608203"/>
                  </a:lnTo>
                  <a:lnTo>
                    <a:pt x="671195" y="602640"/>
                  </a:lnTo>
                  <a:lnTo>
                    <a:pt x="671195" y="601726"/>
                  </a:lnTo>
                  <a:lnTo>
                    <a:pt x="663498" y="602030"/>
                  </a:lnTo>
                  <a:lnTo>
                    <a:pt x="655548" y="602538"/>
                  </a:lnTo>
                  <a:lnTo>
                    <a:pt x="648055" y="602640"/>
                  </a:lnTo>
                  <a:lnTo>
                    <a:pt x="641731" y="601726"/>
                  </a:lnTo>
                  <a:lnTo>
                    <a:pt x="630682" y="599427"/>
                  </a:lnTo>
                  <a:lnTo>
                    <a:pt x="619633" y="596125"/>
                  </a:lnTo>
                  <a:lnTo>
                    <a:pt x="608482" y="592391"/>
                  </a:lnTo>
                  <a:lnTo>
                    <a:pt x="597535" y="588899"/>
                  </a:lnTo>
                  <a:lnTo>
                    <a:pt x="592582" y="586740"/>
                  </a:lnTo>
                  <a:lnTo>
                    <a:pt x="587756" y="588899"/>
                  </a:lnTo>
                  <a:lnTo>
                    <a:pt x="582803" y="591058"/>
                  </a:lnTo>
                  <a:lnTo>
                    <a:pt x="585216" y="591058"/>
                  </a:lnTo>
                  <a:lnTo>
                    <a:pt x="585216" y="593217"/>
                  </a:lnTo>
                  <a:lnTo>
                    <a:pt x="592582" y="595249"/>
                  </a:lnTo>
                  <a:lnTo>
                    <a:pt x="633539" y="615861"/>
                  </a:lnTo>
                  <a:lnTo>
                    <a:pt x="641731" y="623189"/>
                  </a:lnTo>
                  <a:lnTo>
                    <a:pt x="646645" y="627354"/>
                  </a:lnTo>
                  <a:lnTo>
                    <a:pt x="646684" y="631698"/>
                  </a:lnTo>
                  <a:lnTo>
                    <a:pt x="644144" y="638175"/>
                  </a:lnTo>
                  <a:lnTo>
                    <a:pt x="644144" y="640334"/>
                  </a:lnTo>
                  <a:lnTo>
                    <a:pt x="641731" y="640334"/>
                  </a:lnTo>
                  <a:lnTo>
                    <a:pt x="639318" y="638175"/>
                  </a:lnTo>
                  <a:lnTo>
                    <a:pt x="627786" y="627354"/>
                  </a:lnTo>
                  <a:lnTo>
                    <a:pt x="615340" y="617524"/>
                  </a:lnTo>
                  <a:lnTo>
                    <a:pt x="610743" y="614553"/>
                  </a:lnTo>
                  <a:lnTo>
                    <a:pt x="601980" y="608914"/>
                  </a:lnTo>
                  <a:lnTo>
                    <a:pt x="587756" y="601726"/>
                  </a:lnTo>
                  <a:lnTo>
                    <a:pt x="582803" y="599567"/>
                  </a:lnTo>
                  <a:lnTo>
                    <a:pt x="580390" y="599567"/>
                  </a:lnTo>
                  <a:lnTo>
                    <a:pt x="575437" y="597408"/>
                  </a:lnTo>
                  <a:lnTo>
                    <a:pt x="575437" y="606044"/>
                  </a:lnTo>
                  <a:lnTo>
                    <a:pt x="558165" y="606044"/>
                  </a:lnTo>
                  <a:lnTo>
                    <a:pt x="558165" y="608203"/>
                  </a:lnTo>
                  <a:lnTo>
                    <a:pt x="560705" y="608203"/>
                  </a:lnTo>
                  <a:lnTo>
                    <a:pt x="560705" y="610235"/>
                  </a:lnTo>
                  <a:lnTo>
                    <a:pt x="569468" y="617105"/>
                  </a:lnTo>
                  <a:lnTo>
                    <a:pt x="595198" y="650443"/>
                  </a:lnTo>
                  <a:lnTo>
                    <a:pt x="602488" y="674497"/>
                  </a:lnTo>
                  <a:lnTo>
                    <a:pt x="599948" y="680974"/>
                  </a:lnTo>
                  <a:lnTo>
                    <a:pt x="597535" y="683133"/>
                  </a:lnTo>
                  <a:lnTo>
                    <a:pt x="592582" y="683133"/>
                  </a:lnTo>
                  <a:lnTo>
                    <a:pt x="584669" y="659460"/>
                  </a:lnTo>
                  <a:lnTo>
                    <a:pt x="573519" y="639965"/>
                  </a:lnTo>
                  <a:lnTo>
                    <a:pt x="563435" y="627380"/>
                  </a:lnTo>
                  <a:lnTo>
                    <a:pt x="561479" y="624954"/>
                  </a:lnTo>
                  <a:lnTo>
                    <a:pt x="555231" y="618871"/>
                  </a:lnTo>
                  <a:lnTo>
                    <a:pt x="550799" y="614553"/>
                  </a:lnTo>
                  <a:lnTo>
                    <a:pt x="545973" y="616712"/>
                  </a:lnTo>
                  <a:lnTo>
                    <a:pt x="543433" y="618871"/>
                  </a:lnTo>
                  <a:lnTo>
                    <a:pt x="533654" y="618871"/>
                  </a:lnTo>
                  <a:lnTo>
                    <a:pt x="528701" y="616712"/>
                  </a:lnTo>
                  <a:lnTo>
                    <a:pt x="523875" y="616712"/>
                  </a:lnTo>
                  <a:lnTo>
                    <a:pt x="523925" y="636016"/>
                  </a:lnTo>
                  <a:lnTo>
                    <a:pt x="524230" y="649046"/>
                  </a:lnTo>
                  <a:lnTo>
                    <a:pt x="525856" y="679335"/>
                  </a:lnTo>
                  <a:lnTo>
                    <a:pt x="525970" y="683133"/>
                  </a:lnTo>
                  <a:lnTo>
                    <a:pt x="526237" y="694207"/>
                  </a:lnTo>
                  <a:lnTo>
                    <a:pt x="526288" y="700278"/>
                  </a:lnTo>
                  <a:lnTo>
                    <a:pt x="523875" y="702310"/>
                  </a:lnTo>
                  <a:lnTo>
                    <a:pt x="521284" y="706729"/>
                  </a:lnTo>
                  <a:lnTo>
                    <a:pt x="518922" y="710946"/>
                  </a:lnTo>
                  <a:lnTo>
                    <a:pt x="516509" y="710946"/>
                  </a:lnTo>
                  <a:lnTo>
                    <a:pt x="514019" y="706729"/>
                  </a:lnTo>
                  <a:lnTo>
                    <a:pt x="513969" y="702310"/>
                  </a:lnTo>
                  <a:lnTo>
                    <a:pt x="511556" y="700278"/>
                  </a:lnTo>
                  <a:lnTo>
                    <a:pt x="511898" y="657352"/>
                  </a:lnTo>
                  <a:lnTo>
                    <a:pt x="513969" y="621030"/>
                  </a:lnTo>
                  <a:lnTo>
                    <a:pt x="513969" y="619950"/>
                  </a:lnTo>
                  <a:lnTo>
                    <a:pt x="513969" y="614553"/>
                  </a:lnTo>
                  <a:lnTo>
                    <a:pt x="506666" y="618477"/>
                  </a:lnTo>
                  <a:lnTo>
                    <a:pt x="499592" y="619950"/>
                  </a:lnTo>
                  <a:lnTo>
                    <a:pt x="492975" y="618197"/>
                  </a:lnTo>
                  <a:lnTo>
                    <a:pt x="487045" y="612394"/>
                  </a:lnTo>
                  <a:lnTo>
                    <a:pt x="471817" y="628624"/>
                  </a:lnTo>
                  <a:lnTo>
                    <a:pt x="459625" y="645655"/>
                  </a:lnTo>
                  <a:lnTo>
                    <a:pt x="450697" y="664286"/>
                  </a:lnTo>
                  <a:lnTo>
                    <a:pt x="445262" y="685292"/>
                  </a:lnTo>
                  <a:lnTo>
                    <a:pt x="440309" y="683133"/>
                  </a:lnTo>
                  <a:lnTo>
                    <a:pt x="437896" y="680974"/>
                  </a:lnTo>
                  <a:lnTo>
                    <a:pt x="437896" y="676656"/>
                  </a:lnTo>
                  <a:lnTo>
                    <a:pt x="435406" y="672426"/>
                  </a:lnTo>
                  <a:lnTo>
                    <a:pt x="435356" y="665988"/>
                  </a:lnTo>
                  <a:lnTo>
                    <a:pt x="437896" y="661670"/>
                  </a:lnTo>
                  <a:lnTo>
                    <a:pt x="442836" y="649224"/>
                  </a:lnTo>
                  <a:lnTo>
                    <a:pt x="469773" y="616712"/>
                  </a:lnTo>
                  <a:lnTo>
                    <a:pt x="482092" y="606044"/>
                  </a:lnTo>
                  <a:lnTo>
                    <a:pt x="462407" y="606044"/>
                  </a:lnTo>
                  <a:lnTo>
                    <a:pt x="462407" y="599567"/>
                  </a:lnTo>
                  <a:lnTo>
                    <a:pt x="455041" y="599567"/>
                  </a:lnTo>
                  <a:lnTo>
                    <a:pt x="439356" y="606806"/>
                  </a:lnTo>
                  <a:lnTo>
                    <a:pt x="425284" y="615416"/>
                  </a:lnTo>
                  <a:lnTo>
                    <a:pt x="412597" y="625221"/>
                  </a:lnTo>
                  <a:lnTo>
                    <a:pt x="401066" y="636016"/>
                  </a:lnTo>
                  <a:lnTo>
                    <a:pt x="398526" y="638175"/>
                  </a:lnTo>
                  <a:lnTo>
                    <a:pt x="396113" y="638175"/>
                  </a:lnTo>
                  <a:lnTo>
                    <a:pt x="396113" y="640334"/>
                  </a:lnTo>
                  <a:lnTo>
                    <a:pt x="393700" y="638175"/>
                  </a:lnTo>
                  <a:lnTo>
                    <a:pt x="393700" y="636016"/>
                  </a:lnTo>
                  <a:lnTo>
                    <a:pt x="391160" y="633857"/>
                  </a:lnTo>
                  <a:lnTo>
                    <a:pt x="391172" y="627354"/>
                  </a:lnTo>
                  <a:lnTo>
                    <a:pt x="396113" y="621030"/>
                  </a:lnTo>
                  <a:lnTo>
                    <a:pt x="401066" y="618871"/>
                  </a:lnTo>
                  <a:lnTo>
                    <a:pt x="412559" y="611263"/>
                  </a:lnTo>
                  <a:lnTo>
                    <a:pt x="424980" y="604431"/>
                  </a:lnTo>
                  <a:lnTo>
                    <a:pt x="427075" y="603491"/>
                  </a:lnTo>
                  <a:lnTo>
                    <a:pt x="438327" y="598411"/>
                  </a:lnTo>
                  <a:lnTo>
                    <a:pt x="452628" y="593217"/>
                  </a:lnTo>
                  <a:lnTo>
                    <a:pt x="452628" y="591058"/>
                  </a:lnTo>
                  <a:lnTo>
                    <a:pt x="455041" y="588899"/>
                  </a:lnTo>
                  <a:lnTo>
                    <a:pt x="450088" y="588899"/>
                  </a:lnTo>
                  <a:lnTo>
                    <a:pt x="445262" y="586740"/>
                  </a:lnTo>
                  <a:lnTo>
                    <a:pt x="442722" y="588899"/>
                  </a:lnTo>
                  <a:lnTo>
                    <a:pt x="437159" y="590550"/>
                  </a:lnTo>
                  <a:lnTo>
                    <a:pt x="431279" y="592429"/>
                  </a:lnTo>
                  <a:lnTo>
                    <a:pt x="425119" y="594614"/>
                  </a:lnTo>
                  <a:lnTo>
                    <a:pt x="418211" y="597408"/>
                  </a:lnTo>
                  <a:lnTo>
                    <a:pt x="406666" y="600519"/>
                  </a:lnTo>
                  <a:lnTo>
                    <a:pt x="393966" y="602805"/>
                  </a:lnTo>
                  <a:lnTo>
                    <a:pt x="379857" y="603491"/>
                  </a:lnTo>
                  <a:lnTo>
                    <a:pt x="364109" y="601726"/>
                  </a:lnTo>
                  <a:lnTo>
                    <a:pt x="366649" y="606044"/>
                  </a:lnTo>
                  <a:lnTo>
                    <a:pt x="366649" y="608203"/>
                  </a:lnTo>
                  <a:lnTo>
                    <a:pt x="369062" y="612394"/>
                  </a:lnTo>
                  <a:lnTo>
                    <a:pt x="371475" y="614553"/>
                  </a:lnTo>
                  <a:lnTo>
                    <a:pt x="376428" y="618871"/>
                  </a:lnTo>
                  <a:lnTo>
                    <a:pt x="378841" y="621030"/>
                  </a:lnTo>
                  <a:lnTo>
                    <a:pt x="378841" y="623189"/>
                  </a:lnTo>
                  <a:lnTo>
                    <a:pt x="376428" y="623189"/>
                  </a:lnTo>
                  <a:lnTo>
                    <a:pt x="374015" y="625221"/>
                  </a:lnTo>
                  <a:lnTo>
                    <a:pt x="367868" y="632396"/>
                  </a:lnTo>
                  <a:lnTo>
                    <a:pt x="363829" y="640524"/>
                  </a:lnTo>
                  <a:lnTo>
                    <a:pt x="361162" y="649224"/>
                  </a:lnTo>
                  <a:lnTo>
                    <a:pt x="359283" y="657352"/>
                  </a:lnTo>
                  <a:lnTo>
                    <a:pt x="355447" y="664552"/>
                  </a:lnTo>
                  <a:lnTo>
                    <a:pt x="350939" y="669709"/>
                  </a:lnTo>
                  <a:lnTo>
                    <a:pt x="345084" y="672426"/>
                  </a:lnTo>
                  <a:lnTo>
                    <a:pt x="337185" y="672338"/>
                  </a:lnTo>
                  <a:lnTo>
                    <a:pt x="332232" y="672338"/>
                  </a:lnTo>
                  <a:lnTo>
                    <a:pt x="342887" y="686485"/>
                  </a:lnTo>
                  <a:lnTo>
                    <a:pt x="360451" y="698614"/>
                  </a:lnTo>
                  <a:lnTo>
                    <a:pt x="379869" y="706729"/>
                  </a:lnTo>
                  <a:lnTo>
                    <a:pt x="396113" y="708787"/>
                  </a:lnTo>
                  <a:lnTo>
                    <a:pt x="396316" y="679335"/>
                  </a:lnTo>
                  <a:lnTo>
                    <a:pt x="399351" y="672426"/>
                  </a:lnTo>
                  <a:lnTo>
                    <a:pt x="408698" y="651243"/>
                  </a:lnTo>
                  <a:lnTo>
                    <a:pt x="418338" y="640334"/>
                  </a:lnTo>
                  <a:lnTo>
                    <a:pt x="428917" y="628370"/>
                  </a:lnTo>
                  <a:lnTo>
                    <a:pt x="447675" y="617448"/>
                  </a:lnTo>
                  <a:lnTo>
                    <a:pt x="447675" y="616712"/>
                  </a:lnTo>
                  <a:lnTo>
                    <a:pt x="448919" y="616712"/>
                  </a:lnTo>
                  <a:lnTo>
                    <a:pt x="452628" y="614553"/>
                  </a:lnTo>
                  <a:lnTo>
                    <a:pt x="450088" y="616712"/>
                  </a:lnTo>
                  <a:lnTo>
                    <a:pt x="448919" y="616712"/>
                  </a:lnTo>
                  <a:lnTo>
                    <a:pt x="447675" y="617448"/>
                  </a:lnTo>
                  <a:lnTo>
                    <a:pt x="447675" y="618871"/>
                  </a:lnTo>
                  <a:lnTo>
                    <a:pt x="437146" y="630516"/>
                  </a:lnTo>
                  <a:lnTo>
                    <a:pt x="428015" y="642975"/>
                  </a:lnTo>
                  <a:lnTo>
                    <a:pt x="420738" y="656234"/>
                  </a:lnTo>
                  <a:lnTo>
                    <a:pt x="415798" y="670306"/>
                  </a:lnTo>
                  <a:lnTo>
                    <a:pt x="411670" y="688111"/>
                  </a:lnTo>
                  <a:lnTo>
                    <a:pt x="414489" y="705319"/>
                  </a:lnTo>
                  <a:lnTo>
                    <a:pt x="442722" y="732409"/>
                  </a:lnTo>
                  <a:lnTo>
                    <a:pt x="463829" y="737450"/>
                  </a:lnTo>
                  <a:lnTo>
                    <a:pt x="472186" y="736600"/>
                  </a:lnTo>
                  <a:lnTo>
                    <a:pt x="464959" y="709002"/>
                  </a:lnTo>
                  <a:lnTo>
                    <a:pt x="466890" y="685292"/>
                  </a:lnTo>
                  <a:lnTo>
                    <a:pt x="467626" y="676376"/>
                  </a:lnTo>
                  <a:lnTo>
                    <a:pt x="478129" y="646557"/>
                  </a:lnTo>
                  <a:lnTo>
                    <a:pt x="494411" y="627380"/>
                  </a:lnTo>
                  <a:lnTo>
                    <a:pt x="494411" y="629539"/>
                  </a:lnTo>
                  <a:lnTo>
                    <a:pt x="491705" y="640524"/>
                  </a:lnTo>
                  <a:lnTo>
                    <a:pt x="488848" y="651852"/>
                  </a:lnTo>
                  <a:lnTo>
                    <a:pt x="487045" y="659511"/>
                  </a:lnTo>
                  <a:lnTo>
                    <a:pt x="484212" y="672426"/>
                  </a:lnTo>
                  <a:lnTo>
                    <a:pt x="483196" y="683133"/>
                  </a:lnTo>
                  <a:lnTo>
                    <a:pt x="483133" y="694207"/>
                  </a:lnTo>
                  <a:lnTo>
                    <a:pt x="483247" y="698804"/>
                  </a:lnTo>
                  <a:lnTo>
                    <a:pt x="485419" y="720166"/>
                  </a:lnTo>
                  <a:lnTo>
                    <a:pt x="488200" y="728586"/>
                  </a:lnTo>
                  <a:lnTo>
                    <a:pt x="492798" y="736219"/>
                  </a:lnTo>
                  <a:lnTo>
                    <a:pt x="499237" y="743077"/>
                  </a:lnTo>
                  <a:lnTo>
                    <a:pt x="504190" y="749427"/>
                  </a:lnTo>
                  <a:lnTo>
                    <a:pt x="511556" y="751586"/>
                  </a:lnTo>
                  <a:lnTo>
                    <a:pt x="516509" y="755904"/>
                  </a:lnTo>
                  <a:lnTo>
                    <a:pt x="518922" y="755904"/>
                  </a:lnTo>
                  <a:lnTo>
                    <a:pt x="523875" y="753745"/>
                  </a:lnTo>
                  <a:lnTo>
                    <a:pt x="526288" y="753745"/>
                  </a:lnTo>
                  <a:lnTo>
                    <a:pt x="528701" y="751586"/>
                  </a:lnTo>
                  <a:lnTo>
                    <a:pt x="551916" y="721207"/>
                  </a:lnTo>
                  <a:lnTo>
                    <a:pt x="554316" y="698804"/>
                  </a:lnTo>
                  <a:lnTo>
                    <a:pt x="553923" y="688200"/>
                  </a:lnTo>
                  <a:lnTo>
                    <a:pt x="552602" y="677202"/>
                  </a:lnTo>
                  <a:lnTo>
                    <a:pt x="550799" y="665988"/>
                  </a:lnTo>
                  <a:lnTo>
                    <a:pt x="549998" y="656729"/>
                  </a:lnTo>
                  <a:lnTo>
                    <a:pt x="548068" y="648042"/>
                  </a:lnTo>
                  <a:lnTo>
                    <a:pt x="545655" y="639762"/>
                  </a:lnTo>
                  <a:lnTo>
                    <a:pt x="543433" y="631698"/>
                  </a:lnTo>
                  <a:lnTo>
                    <a:pt x="543433" y="627380"/>
                  </a:lnTo>
                  <a:lnTo>
                    <a:pt x="553529" y="639025"/>
                  </a:lnTo>
                  <a:lnTo>
                    <a:pt x="570484" y="678815"/>
                  </a:lnTo>
                  <a:lnTo>
                    <a:pt x="572935" y="709002"/>
                  </a:lnTo>
                  <a:lnTo>
                    <a:pt x="571233" y="722503"/>
                  </a:lnTo>
                  <a:lnTo>
                    <a:pt x="568071" y="736600"/>
                  </a:lnTo>
                  <a:lnTo>
                    <a:pt x="575157" y="737997"/>
                  </a:lnTo>
                  <a:lnTo>
                    <a:pt x="615937" y="716965"/>
                  </a:lnTo>
                  <a:lnTo>
                    <a:pt x="626148" y="688200"/>
                  </a:lnTo>
                  <a:lnTo>
                    <a:pt x="626046" y="685228"/>
                  </a:lnTo>
                  <a:lnTo>
                    <a:pt x="610133" y="642975"/>
                  </a:lnTo>
                  <a:lnTo>
                    <a:pt x="587756" y="616712"/>
                  </a:lnTo>
                  <a:lnTo>
                    <a:pt x="587756" y="614553"/>
                  </a:lnTo>
                  <a:lnTo>
                    <a:pt x="613816" y="632320"/>
                  </a:lnTo>
                  <a:lnTo>
                    <a:pt x="632523" y="653669"/>
                  </a:lnTo>
                  <a:lnTo>
                    <a:pt x="642937" y="679030"/>
                  </a:lnTo>
                  <a:lnTo>
                    <a:pt x="644144" y="708787"/>
                  </a:lnTo>
                  <a:lnTo>
                    <a:pt x="659993" y="705510"/>
                  </a:lnTo>
                  <a:lnTo>
                    <a:pt x="678586" y="697001"/>
                  </a:lnTo>
                  <a:lnTo>
                    <a:pt x="695286" y="685292"/>
                  </a:lnTo>
                  <a:lnTo>
                    <a:pt x="705612" y="672338"/>
                  </a:lnTo>
                  <a:close/>
                </a:path>
                <a:path w="1033779" h="756285">
                  <a:moveTo>
                    <a:pt x="705612" y="186309"/>
                  </a:moveTo>
                  <a:lnTo>
                    <a:pt x="703199" y="184277"/>
                  </a:lnTo>
                  <a:lnTo>
                    <a:pt x="693420" y="184277"/>
                  </a:lnTo>
                  <a:lnTo>
                    <a:pt x="693420" y="197104"/>
                  </a:lnTo>
                  <a:lnTo>
                    <a:pt x="693420" y="513715"/>
                  </a:lnTo>
                  <a:lnTo>
                    <a:pt x="690880" y="522224"/>
                  </a:lnTo>
                  <a:lnTo>
                    <a:pt x="690880" y="530733"/>
                  </a:lnTo>
                  <a:lnTo>
                    <a:pt x="685927" y="539889"/>
                  </a:lnTo>
                  <a:lnTo>
                    <a:pt x="678649" y="547408"/>
                  </a:lnTo>
                  <a:lnTo>
                    <a:pt x="669518" y="552488"/>
                  </a:lnTo>
                  <a:lnTo>
                    <a:pt x="659003" y="554355"/>
                  </a:lnTo>
                  <a:lnTo>
                    <a:pt x="600202" y="554355"/>
                  </a:lnTo>
                  <a:lnTo>
                    <a:pt x="578688" y="555345"/>
                  </a:lnTo>
                  <a:lnTo>
                    <a:pt x="558304" y="559142"/>
                  </a:lnTo>
                  <a:lnTo>
                    <a:pt x="539280" y="566953"/>
                  </a:lnTo>
                  <a:lnTo>
                    <a:pt x="521843" y="580009"/>
                  </a:lnTo>
                  <a:lnTo>
                    <a:pt x="514477" y="580009"/>
                  </a:lnTo>
                  <a:lnTo>
                    <a:pt x="498513" y="567867"/>
                  </a:lnTo>
                  <a:lnTo>
                    <a:pt x="480466" y="559943"/>
                  </a:lnTo>
                  <a:lnTo>
                    <a:pt x="461035" y="555650"/>
                  </a:lnTo>
                  <a:lnTo>
                    <a:pt x="440944" y="554355"/>
                  </a:lnTo>
                  <a:lnTo>
                    <a:pt x="382143" y="554355"/>
                  </a:lnTo>
                  <a:lnTo>
                    <a:pt x="367474" y="552716"/>
                  </a:lnTo>
                  <a:lnTo>
                    <a:pt x="356450" y="547649"/>
                  </a:lnTo>
                  <a:lnTo>
                    <a:pt x="349097" y="538988"/>
                  </a:lnTo>
                  <a:lnTo>
                    <a:pt x="342900" y="517906"/>
                  </a:lnTo>
                  <a:lnTo>
                    <a:pt x="342900" y="197104"/>
                  </a:lnTo>
                  <a:lnTo>
                    <a:pt x="345440" y="194945"/>
                  </a:lnTo>
                  <a:lnTo>
                    <a:pt x="360172" y="194945"/>
                  </a:lnTo>
                  <a:lnTo>
                    <a:pt x="447040" y="188861"/>
                  </a:lnTo>
                  <a:lnTo>
                    <a:pt x="494893" y="181787"/>
                  </a:lnTo>
                  <a:lnTo>
                    <a:pt x="508698" y="177800"/>
                  </a:lnTo>
                  <a:lnTo>
                    <a:pt x="515200" y="175933"/>
                  </a:lnTo>
                  <a:lnTo>
                    <a:pt x="519430" y="173482"/>
                  </a:lnTo>
                  <a:lnTo>
                    <a:pt x="522909" y="175933"/>
                  </a:lnTo>
                  <a:lnTo>
                    <a:pt x="541782" y="181787"/>
                  </a:lnTo>
                  <a:lnTo>
                    <a:pt x="588645" y="188861"/>
                  </a:lnTo>
                  <a:lnTo>
                    <a:pt x="676148" y="194945"/>
                  </a:lnTo>
                  <a:lnTo>
                    <a:pt x="690880" y="194945"/>
                  </a:lnTo>
                  <a:lnTo>
                    <a:pt x="693420" y="197104"/>
                  </a:lnTo>
                  <a:lnTo>
                    <a:pt x="693420" y="184277"/>
                  </a:lnTo>
                  <a:lnTo>
                    <a:pt x="686054" y="184277"/>
                  </a:lnTo>
                  <a:lnTo>
                    <a:pt x="642239" y="181317"/>
                  </a:lnTo>
                  <a:lnTo>
                    <a:pt x="623646" y="180340"/>
                  </a:lnTo>
                  <a:lnTo>
                    <a:pt x="607568" y="179959"/>
                  </a:lnTo>
                  <a:lnTo>
                    <a:pt x="605155" y="173482"/>
                  </a:lnTo>
                  <a:lnTo>
                    <a:pt x="604380" y="171450"/>
                  </a:lnTo>
                  <a:lnTo>
                    <a:pt x="602742" y="167132"/>
                  </a:lnTo>
                  <a:lnTo>
                    <a:pt x="600202" y="162814"/>
                  </a:lnTo>
                  <a:lnTo>
                    <a:pt x="595439" y="158559"/>
                  </a:lnTo>
                  <a:lnTo>
                    <a:pt x="595376" y="154305"/>
                  </a:lnTo>
                  <a:lnTo>
                    <a:pt x="592823" y="152133"/>
                  </a:lnTo>
                  <a:lnTo>
                    <a:pt x="590423" y="147828"/>
                  </a:lnTo>
                  <a:lnTo>
                    <a:pt x="588010" y="141478"/>
                  </a:lnTo>
                  <a:lnTo>
                    <a:pt x="582485" y="149148"/>
                  </a:lnTo>
                  <a:lnTo>
                    <a:pt x="571436" y="163715"/>
                  </a:lnTo>
                  <a:lnTo>
                    <a:pt x="565912" y="171450"/>
                  </a:lnTo>
                  <a:lnTo>
                    <a:pt x="564908" y="164973"/>
                  </a:lnTo>
                  <a:lnTo>
                    <a:pt x="564476" y="162128"/>
                  </a:lnTo>
                  <a:lnTo>
                    <a:pt x="562508" y="145199"/>
                  </a:lnTo>
                  <a:lnTo>
                    <a:pt x="561086" y="137160"/>
                  </a:lnTo>
                  <a:lnTo>
                    <a:pt x="554380" y="140385"/>
                  </a:lnTo>
                  <a:lnTo>
                    <a:pt x="548779" y="143306"/>
                  </a:lnTo>
                  <a:lnTo>
                    <a:pt x="543128" y="145859"/>
                  </a:lnTo>
                  <a:lnTo>
                    <a:pt x="529209" y="149987"/>
                  </a:lnTo>
                  <a:lnTo>
                    <a:pt x="524256" y="156464"/>
                  </a:lnTo>
                  <a:lnTo>
                    <a:pt x="521843" y="164973"/>
                  </a:lnTo>
                  <a:lnTo>
                    <a:pt x="519430" y="162814"/>
                  </a:lnTo>
                  <a:lnTo>
                    <a:pt x="516890" y="162814"/>
                  </a:lnTo>
                  <a:lnTo>
                    <a:pt x="514477" y="164973"/>
                  </a:lnTo>
                  <a:lnTo>
                    <a:pt x="512076" y="158559"/>
                  </a:lnTo>
                  <a:lnTo>
                    <a:pt x="511987" y="152133"/>
                  </a:lnTo>
                  <a:lnTo>
                    <a:pt x="504698" y="149987"/>
                  </a:lnTo>
                  <a:lnTo>
                    <a:pt x="497700" y="146773"/>
                  </a:lnTo>
                  <a:lnTo>
                    <a:pt x="490918" y="143573"/>
                  </a:lnTo>
                  <a:lnTo>
                    <a:pt x="483565" y="140347"/>
                  </a:lnTo>
                  <a:lnTo>
                    <a:pt x="475234" y="137160"/>
                  </a:lnTo>
                  <a:lnTo>
                    <a:pt x="474929" y="143573"/>
                  </a:lnTo>
                  <a:lnTo>
                    <a:pt x="474802" y="145669"/>
                  </a:lnTo>
                  <a:lnTo>
                    <a:pt x="473189" y="162128"/>
                  </a:lnTo>
                  <a:lnTo>
                    <a:pt x="472821" y="171450"/>
                  </a:lnTo>
                  <a:lnTo>
                    <a:pt x="465899" y="163715"/>
                  </a:lnTo>
                  <a:lnTo>
                    <a:pt x="459651" y="156425"/>
                  </a:lnTo>
                  <a:lnTo>
                    <a:pt x="453859" y="149148"/>
                  </a:lnTo>
                  <a:lnTo>
                    <a:pt x="448310" y="141478"/>
                  </a:lnTo>
                  <a:lnTo>
                    <a:pt x="448310" y="143637"/>
                  </a:lnTo>
                  <a:lnTo>
                    <a:pt x="433578" y="171450"/>
                  </a:lnTo>
                  <a:lnTo>
                    <a:pt x="431165" y="173482"/>
                  </a:lnTo>
                  <a:lnTo>
                    <a:pt x="431165" y="179959"/>
                  </a:lnTo>
                  <a:lnTo>
                    <a:pt x="413639" y="180340"/>
                  </a:lnTo>
                  <a:lnTo>
                    <a:pt x="394081" y="181317"/>
                  </a:lnTo>
                  <a:lnTo>
                    <a:pt x="347853" y="184277"/>
                  </a:lnTo>
                  <a:lnTo>
                    <a:pt x="333121" y="184277"/>
                  </a:lnTo>
                  <a:lnTo>
                    <a:pt x="330708" y="186309"/>
                  </a:lnTo>
                  <a:lnTo>
                    <a:pt x="330708" y="526542"/>
                  </a:lnTo>
                  <a:lnTo>
                    <a:pt x="333121" y="535051"/>
                  </a:lnTo>
                  <a:lnTo>
                    <a:pt x="336867" y="547878"/>
                  </a:lnTo>
                  <a:lnTo>
                    <a:pt x="344500" y="557276"/>
                  </a:lnTo>
                  <a:lnTo>
                    <a:pt x="356247" y="563054"/>
                  </a:lnTo>
                  <a:lnTo>
                    <a:pt x="372364" y="565023"/>
                  </a:lnTo>
                  <a:lnTo>
                    <a:pt x="436118" y="565023"/>
                  </a:lnTo>
                  <a:lnTo>
                    <a:pt x="456603" y="566343"/>
                  </a:lnTo>
                  <a:lnTo>
                    <a:pt x="477100" y="570661"/>
                  </a:lnTo>
                  <a:lnTo>
                    <a:pt x="496697" y="578586"/>
                  </a:lnTo>
                  <a:lnTo>
                    <a:pt x="514477" y="590677"/>
                  </a:lnTo>
                  <a:lnTo>
                    <a:pt x="514477" y="592836"/>
                  </a:lnTo>
                  <a:lnTo>
                    <a:pt x="519430" y="592836"/>
                  </a:lnTo>
                  <a:lnTo>
                    <a:pt x="521843" y="590677"/>
                  </a:lnTo>
                  <a:lnTo>
                    <a:pt x="537629" y="580009"/>
                  </a:lnTo>
                  <a:lnTo>
                    <a:pt x="541083" y="577672"/>
                  </a:lnTo>
                  <a:lnTo>
                    <a:pt x="561936" y="569849"/>
                  </a:lnTo>
                  <a:lnTo>
                    <a:pt x="584161" y="566039"/>
                  </a:lnTo>
                  <a:lnTo>
                    <a:pt x="607568" y="565023"/>
                  </a:lnTo>
                  <a:lnTo>
                    <a:pt x="668909" y="565023"/>
                  </a:lnTo>
                  <a:lnTo>
                    <a:pt x="679729" y="563130"/>
                  </a:lnTo>
                  <a:lnTo>
                    <a:pt x="689673" y="557822"/>
                  </a:lnTo>
                  <a:lnTo>
                    <a:pt x="697801" y="549706"/>
                  </a:lnTo>
                  <a:lnTo>
                    <a:pt x="703199" y="539369"/>
                  </a:lnTo>
                  <a:lnTo>
                    <a:pt x="703567" y="532917"/>
                  </a:lnTo>
                  <a:lnTo>
                    <a:pt x="705231" y="520103"/>
                  </a:lnTo>
                  <a:lnTo>
                    <a:pt x="705612" y="513715"/>
                  </a:lnTo>
                  <a:lnTo>
                    <a:pt x="705612" y="186309"/>
                  </a:lnTo>
                  <a:close/>
                </a:path>
                <a:path w="1033779" h="756285">
                  <a:moveTo>
                    <a:pt x="705612" y="14986"/>
                  </a:moveTo>
                  <a:lnTo>
                    <a:pt x="703199" y="12827"/>
                  </a:lnTo>
                  <a:lnTo>
                    <a:pt x="678688" y="12725"/>
                  </a:lnTo>
                  <a:lnTo>
                    <a:pt x="678688" y="25654"/>
                  </a:lnTo>
                  <a:lnTo>
                    <a:pt x="678688" y="27813"/>
                  </a:lnTo>
                  <a:lnTo>
                    <a:pt x="676275" y="29972"/>
                  </a:lnTo>
                  <a:lnTo>
                    <a:pt x="671449" y="40640"/>
                  </a:lnTo>
                  <a:lnTo>
                    <a:pt x="661670" y="36449"/>
                  </a:lnTo>
                  <a:lnTo>
                    <a:pt x="654304" y="32131"/>
                  </a:lnTo>
                  <a:lnTo>
                    <a:pt x="639699" y="27813"/>
                  </a:lnTo>
                  <a:lnTo>
                    <a:pt x="639699" y="25654"/>
                  </a:lnTo>
                  <a:lnTo>
                    <a:pt x="678688" y="25654"/>
                  </a:lnTo>
                  <a:lnTo>
                    <a:pt x="678688" y="12725"/>
                  </a:lnTo>
                  <a:lnTo>
                    <a:pt x="645795" y="12560"/>
                  </a:lnTo>
                  <a:lnTo>
                    <a:pt x="622960" y="11925"/>
                  </a:lnTo>
                  <a:lnTo>
                    <a:pt x="600583" y="10668"/>
                  </a:lnTo>
                  <a:lnTo>
                    <a:pt x="588530" y="10274"/>
                  </a:lnTo>
                  <a:lnTo>
                    <a:pt x="577659" y="9067"/>
                  </a:lnTo>
                  <a:lnTo>
                    <a:pt x="567245" y="7086"/>
                  </a:lnTo>
                  <a:lnTo>
                    <a:pt x="556641" y="4318"/>
                  </a:lnTo>
                  <a:lnTo>
                    <a:pt x="551688" y="2159"/>
                  </a:lnTo>
                  <a:lnTo>
                    <a:pt x="546862" y="0"/>
                  </a:lnTo>
                  <a:lnTo>
                    <a:pt x="541909" y="0"/>
                  </a:lnTo>
                  <a:lnTo>
                    <a:pt x="544601" y="6045"/>
                  </a:lnTo>
                  <a:lnTo>
                    <a:pt x="548919" y="11506"/>
                  </a:lnTo>
                  <a:lnTo>
                    <a:pt x="554621" y="16573"/>
                  </a:lnTo>
                  <a:lnTo>
                    <a:pt x="561467" y="21463"/>
                  </a:lnTo>
                  <a:lnTo>
                    <a:pt x="554101" y="23495"/>
                  </a:lnTo>
                  <a:lnTo>
                    <a:pt x="546862" y="25654"/>
                  </a:lnTo>
                  <a:lnTo>
                    <a:pt x="539496" y="25654"/>
                  </a:lnTo>
                  <a:lnTo>
                    <a:pt x="545426" y="31026"/>
                  </a:lnTo>
                  <a:lnTo>
                    <a:pt x="552043" y="34544"/>
                  </a:lnTo>
                  <a:lnTo>
                    <a:pt x="559117" y="36842"/>
                  </a:lnTo>
                  <a:lnTo>
                    <a:pt x="566420" y="38481"/>
                  </a:lnTo>
                  <a:lnTo>
                    <a:pt x="561467" y="42799"/>
                  </a:lnTo>
                  <a:lnTo>
                    <a:pt x="554101" y="44958"/>
                  </a:lnTo>
                  <a:lnTo>
                    <a:pt x="549275" y="49276"/>
                  </a:lnTo>
                  <a:lnTo>
                    <a:pt x="555167" y="51422"/>
                  </a:lnTo>
                  <a:lnTo>
                    <a:pt x="561505" y="52184"/>
                  </a:lnTo>
                  <a:lnTo>
                    <a:pt x="567829" y="52552"/>
                  </a:lnTo>
                  <a:lnTo>
                    <a:pt x="573659" y="53467"/>
                  </a:lnTo>
                  <a:lnTo>
                    <a:pt x="567715" y="60439"/>
                  </a:lnTo>
                  <a:lnTo>
                    <a:pt x="560590" y="65557"/>
                  </a:lnTo>
                  <a:lnTo>
                    <a:pt x="552056" y="69456"/>
                  </a:lnTo>
                  <a:lnTo>
                    <a:pt x="541909" y="72771"/>
                  </a:lnTo>
                  <a:lnTo>
                    <a:pt x="557593" y="76593"/>
                  </a:lnTo>
                  <a:lnTo>
                    <a:pt x="572147" y="75755"/>
                  </a:lnTo>
                  <a:lnTo>
                    <a:pt x="586244" y="71310"/>
                  </a:lnTo>
                  <a:lnTo>
                    <a:pt x="600583" y="64262"/>
                  </a:lnTo>
                  <a:lnTo>
                    <a:pt x="600583" y="89916"/>
                  </a:lnTo>
                  <a:lnTo>
                    <a:pt x="607136" y="86906"/>
                  </a:lnTo>
                  <a:lnTo>
                    <a:pt x="612775" y="81889"/>
                  </a:lnTo>
                  <a:lnTo>
                    <a:pt x="618401" y="76060"/>
                  </a:lnTo>
                  <a:lnTo>
                    <a:pt x="624967" y="70612"/>
                  </a:lnTo>
                  <a:lnTo>
                    <a:pt x="627380" y="77089"/>
                  </a:lnTo>
                  <a:lnTo>
                    <a:pt x="629920" y="81407"/>
                  </a:lnTo>
                  <a:lnTo>
                    <a:pt x="632333" y="87757"/>
                  </a:lnTo>
                  <a:lnTo>
                    <a:pt x="659257" y="68453"/>
                  </a:lnTo>
                  <a:lnTo>
                    <a:pt x="664565" y="64262"/>
                  </a:lnTo>
                  <a:lnTo>
                    <a:pt x="671537" y="58775"/>
                  </a:lnTo>
                  <a:lnTo>
                    <a:pt x="682726" y="48679"/>
                  </a:lnTo>
                  <a:lnTo>
                    <a:pt x="689965" y="40640"/>
                  </a:lnTo>
                  <a:lnTo>
                    <a:pt x="692556" y="37782"/>
                  </a:lnTo>
                  <a:lnTo>
                    <a:pt x="700786" y="25654"/>
                  </a:lnTo>
                  <a:lnTo>
                    <a:pt x="705612" y="14986"/>
                  </a:lnTo>
                  <a:close/>
                </a:path>
                <a:path w="1033779" h="756285">
                  <a:moveTo>
                    <a:pt x="832777" y="209537"/>
                  </a:moveTo>
                  <a:lnTo>
                    <a:pt x="831723" y="208280"/>
                  </a:lnTo>
                  <a:lnTo>
                    <a:pt x="831723" y="210439"/>
                  </a:lnTo>
                  <a:lnTo>
                    <a:pt x="832777" y="209537"/>
                  </a:lnTo>
                  <a:close/>
                </a:path>
                <a:path w="1033779" h="756285">
                  <a:moveTo>
                    <a:pt x="847344" y="184531"/>
                  </a:moveTo>
                  <a:lnTo>
                    <a:pt x="838073" y="180962"/>
                  </a:lnTo>
                  <a:lnTo>
                    <a:pt x="819518" y="173050"/>
                  </a:lnTo>
                  <a:lnTo>
                    <a:pt x="810260" y="169545"/>
                  </a:lnTo>
                  <a:lnTo>
                    <a:pt x="818108" y="154673"/>
                  </a:lnTo>
                  <a:lnTo>
                    <a:pt x="823214" y="138976"/>
                  </a:lnTo>
                  <a:lnTo>
                    <a:pt x="825538" y="122478"/>
                  </a:lnTo>
                  <a:lnTo>
                    <a:pt x="825169" y="107315"/>
                  </a:lnTo>
                  <a:lnTo>
                    <a:pt x="825119" y="105156"/>
                  </a:lnTo>
                  <a:lnTo>
                    <a:pt x="825119" y="107315"/>
                  </a:lnTo>
                  <a:lnTo>
                    <a:pt x="822579" y="107315"/>
                  </a:lnTo>
                  <a:lnTo>
                    <a:pt x="822579" y="109474"/>
                  </a:lnTo>
                  <a:lnTo>
                    <a:pt x="814654" y="120650"/>
                  </a:lnTo>
                  <a:lnTo>
                    <a:pt x="805586" y="131432"/>
                  </a:lnTo>
                  <a:lnTo>
                    <a:pt x="795147" y="141427"/>
                  </a:lnTo>
                  <a:lnTo>
                    <a:pt x="783082" y="150241"/>
                  </a:lnTo>
                  <a:lnTo>
                    <a:pt x="773722" y="157899"/>
                  </a:lnTo>
                  <a:lnTo>
                    <a:pt x="764171" y="164960"/>
                  </a:lnTo>
                  <a:lnTo>
                    <a:pt x="754164" y="171627"/>
                  </a:lnTo>
                  <a:lnTo>
                    <a:pt x="743458" y="178054"/>
                  </a:lnTo>
                  <a:lnTo>
                    <a:pt x="736092" y="184531"/>
                  </a:lnTo>
                  <a:lnTo>
                    <a:pt x="733552" y="188849"/>
                  </a:lnTo>
                  <a:lnTo>
                    <a:pt x="736092" y="197358"/>
                  </a:lnTo>
                  <a:lnTo>
                    <a:pt x="738505" y="203835"/>
                  </a:lnTo>
                  <a:lnTo>
                    <a:pt x="743458" y="210312"/>
                  </a:lnTo>
                  <a:lnTo>
                    <a:pt x="745998" y="214503"/>
                  </a:lnTo>
                  <a:lnTo>
                    <a:pt x="749782" y="230746"/>
                  </a:lnTo>
                  <a:lnTo>
                    <a:pt x="746607" y="246176"/>
                  </a:lnTo>
                  <a:lnTo>
                    <a:pt x="736942" y="259207"/>
                  </a:lnTo>
                  <a:lnTo>
                    <a:pt x="721233" y="268224"/>
                  </a:lnTo>
                  <a:lnTo>
                    <a:pt x="718693" y="270256"/>
                  </a:lnTo>
                  <a:lnTo>
                    <a:pt x="716280" y="270256"/>
                  </a:lnTo>
                  <a:lnTo>
                    <a:pt x="716280" y="330327"/>
                  </a:lnTo>
                  <a:lnTo>
                    <a:pt x="718693" y="330327"/>
                  </a:lnTo>
                  <a:lnTo>
                    <a:pt x="721233" y="332486"/>
                  </a:lnTo>
                  <a:lnTo>
                    <a:pt x="723646" y="332486"/>
                  </a:lnTo>
                  <a:lnTo>
                    <a:pt x="726186" y="334645"/>
                  </a:lnTo>
                  <a:lnTo>
                    <a:pt x="728599" y="336804"/>
                  </a:lnTo>
                  <a:lnTo>
                    <a:pt x="731139" y="332486"/>
                  </a:lnTo>
                  <a:lnTo>
                    <a:pt x="733336" y="326123"/>
                  </a:lnTo>
                  <a:lnTo>
                    <a:pt x="736155" y="319659"/>
                  </a:lnTo>
                  <a:lnTo>
                    <a:pt x="738759" y="314096"/>
                  </a:lnTo>
                  <a:lnTo>
                    <a:pt x="741045" y="308864"/>
                  </a:lnTo>
                  <a:lnTo>
                    <a:pt x="743458" y="308864"/>
                  </a:lnTo>
                  <a:lnTo>
                    <a:pt x="745998" y="311023"/>
                  </a:lnTo>
                  <a:lnTo>
                    <a:pt x="748411" y="311023"/>
                  </a:lnTo>
                  <a:lnTo>
                    <a:pt x="759879" y="314261"/>
                  </a:lnTo>
                  <a:lnTo>
                    <a:pt x="766178" y="315887"/>
                  </a:lnTo>
                  <a:lnTo>
                    <a:pt x="773176" y="317500"/>
                  </a:lnTo>
                  <a:lnTo>
                    <a:pt x="778129" y="319659"/>
                  </a:lnTo>
                  <a:lnTo>
                    <a:pt x="780542" y="317500"/>
                  </a:lnTo>
                  <a:lnTo>
                    <a:pt x="780542" y="308864"/>
                  </a:lnTo>
                  <a:lnTo>
                    <a:pt x="780542" y="285369"/>
                  </a:lnTo>
                  <a:lnTo>
                    <a:pt x="788035" y="285369"/>
                  </a:lnTo>
                  <a:lnTo>
                    <a:pt x="795870" y="285038"/>
                  </a:lnTo>
                  <a:lnTo>
                    <a:pt x="813371" y="283552"/>
                  </a:lnTo>
                  <a:lnTo>
                    <a:pt x="822579" y="283210"/>
                  </a:lnTo>
                  <a:lnTo>
                    <a:pt x="822579" y="281051"/>
                  </a:lnTo>
                  <a:lnTo>
                    <a:pt x="818476" y="272986"/>
                  </a:lnTo>
                  <a:lnTo>
                    <a:pt x="809396" y="256933"/>
                  </a:lnTo>
                  <a:lnTo>
                    <a:pt x="805307" y="248920"/>
                  </a:lnTo>
                  <a:lnTo>
                    <a:pt x="824166" y="242443"/>
                  </a:lnTo>
                  <a:lnTo>
                    <a:pt x="834199" y="239204"/>
                  </a:lnTo>
                  <a:lnTo>
                    <a:pt x="844931" y="235966"/>
                  </a:lnTo>
                  <a:lnTo>
                    <a:pt x="825741" y="219392"/>
                  </a:lnTo>
                  <a:lnTo>
                    <a:pt x="820166" y="214503"/>
                  </a:lnTo>
                  <a:lnTo>
                    <a:pt x="815213" y="210312"/>
                  </a:lnTo>
                  <a:lnTo>
                    <a:pt x="822579" y="205994"/>
                  </a:lnTo>
                  <a:lnTo>
                    <a:pt x="828205" y="201142"/>
                  </a:lnTo>
                  <a:lnTo>
                    <a:pt x="834047" y="196303"/>
                  </a:lnTo>
                  <a:lnTo>
                    <a:pt x="840346" y="191477"/>
                  </a:lnTo>
                  <a:lnTo>
                    <a:pt x="847344" y="186690"/>
                  </a:lnTo>
                  <a:lnTo>
                    <a:pt x="847344" y="184531"/>
                  </a:lnTo>
                  <a:close/>
                </a:path>
                <a:path w="1033779" h="756285">
                  <a:moveTo>
                    <a:pt x="925068" y="159258"/>
                  </a:moveTo>
                  <a:lnTo>
                    <a:pt x="861187" y="152908"/>
                  </a:lnTo>
                  <a:lnTo>
                    <a:pt x="872718" y="141389"/>
                  </a:lnTo>
                  <a:lnTo>
                    <a:pt x="879627" y="132676"/>
                  </a:lnTo>
                  <a:lnTo>
                    <a:pt x="884682" y="122351"/>
                  </a:lnTo>
                  <a:lnTo>
                    <a:pt x="890651" y="106045"/>
                  </a:lnTo>
                  <a:lnTo>
                    <a:pt x="893051" y="93535"/>
                  </a:lnTo>
                  <a:lnTo>
                    <a:pt x="893152" y="78028"/>
                  </a:lnTo>
                  <a:lnTo>
                    <a:pt x="891400" y="63741"/>
                  </a:lnTo>
                  <a:lnTo>
                    <a:pt x="888238" y="54864"/>
                  </a:lnTo>
                  <a:lnTo>
                    <a:pt x="880872" y="63246"/>
                  </a:lnTo>
                  <a:lnTo>
                    <a:pt x="873506" y="72199"/>
                  </a:lnTo>
                  <a:lnTo>
                    <a:pt x="866127" y="81546"/>
                  </a:lnTo>
                  <a:lnTo>
                    <a:pt x="858774" y="91059"/>
                  </a:lnTo>
                  <a:lnTo>
                    <a:pt x="846455" y="101727"/>
                  </a:lnTo>
                  <a:lnTo>
                    <a:pt x="841502" y="108204"/>
                  </a:lnTo>
                  <a:lnTo>
                    <a:pt x="839089" y="108204"/>
                  </a:lnTo>
                  <a:lnTo>
                    <a:pt x="839089" y="112395"/>
                  </a:lnTo>
                  <a:lnTo>
                    <a:pt x="838200" y="124841"/>
                  </a:lnTo>
                  <a:lnTo>
                    <a:pt x="835685" y="136906"/>
                  </a:lnTo>
                  <a:lnTo>
                    <a:pt x="831799" y="148971"/>
                  </a:lnTo>
                  <a:lnTo>
                    <a:pt x="826770" y="161417"/>
                  </a:lnTo>
                  <a:lnTo>
                    <a:pt x="826770" y="165735"/>
                  </a:lnTo>
                  <a:lnTo>
                    <a:pt x="831723" y="167894"/>
                  </a:lnTo>
                  <a:lnTo>
                    <a:pt x="839038" y="170154"/>
                  </a:lnTo>
                  <a:lnTo>
                    <a:pt x="846150" y="173443"/>
                  </a:lnTo>
                  <a:lnTo>
                    <a:pt x="852805" y="177139"/>
                  </a:lnTo>
                  <a:lnTo>
                    <a:pt x="858774" y="180594"/>
                  </a:lnTo>
                  <a:lnTo>
                    <a:pt x="863600" y="182753"/>
                  </a:lnTo>
                  <a:lnTo>
                    <a:pt x="863600" y="184912"/>
                  </a:lnTo>
                  <a:lnTo>
                    <a:pt x="861187" y="187071"/>
                  </a:lnTo>
                  <a:lnTo>
                    <a:pt x="855649" y="190614"/>
                  </a:lnTo>
                  <a:lnTo>
                    <a:pt x="850125" y="194779"/>
                  </a:lnTo>
                  <a:lnTo>
                    <a:pt x="844600" y="199351"/>
                  </a:lnTo>
                  <a:lnTo>
                    <a:pt x="832777" y="209537"/>
                  </a:lnTo>
                  <a:lnTo>
                    <a:pt x="839089" y="216916"/>
                  </a:lnTo>
                  <a:lnTo>
                    <a:pt x="844613" y="222021"/>
                  </a:lnTo>
                  <a:lnTo>
                    <a:pt x="855662" y="233032"/>
                  </a:lnTo>
                  <a:lnTo>
                    <a:pt x="861187" y="238125"/>
                  </a:lnTo>
                  <a:lnTo>
                    <a:pt x="840613" y="247510"/>
                  </a:lnTo>
                  <a:lnTo>
                    <a:pt x="831138" y="251688"/>
                  </a:lnTo>
                  <a:lnTo>
                    <a:pt x="821944" y="255270"/>
                  </a:lnTo>
                  <a:lnTo>
                    <a:pt x="821944" y="257302"/>
                  </a:lnTo>
                  <a:lnTo>
                    <a:pt x="824357" y="259461"/>
                  </a:lnTo>
                  <a:lnTo>
                    <a:pt x="824357" y="261620"/>
                  </a:lnTo>
                  <a:lnTo>
                    <a:pt x="826770" y="267970"/>
                  </a:lnTo>
                  <a:lnTo>
                    <a:pt x="829310" y="274447"/>
                  </a:lnTo>
                  <a:lnTo>
                    <a:pt x="831723" y="280797"/>
                  </a:lnTo>
                  <a:lnTo>
                    <a:pt x="836676" y="291465"/>
                  </a:lnTo>
                  <a:lnTo>
                    <a:pt x="821944" y="293624"/>
                  </a:lnTo>
                  <a:lnTo>
                    <a:pt x="792480" y="293624"/>
                  </a:lnTo>
                  <a:lnTo>
                    <a:pt x="790968" y="304088"/>
                  </a:lnTo>
                  <a:lnTo>
                    <a:pt x="788949" y="322668"/>
                  </a:lnTo>
                  <a:lnTo>
                    <a:pt x="787527" y="331978"/>
                  </a:lnTo>
                  <a:lnTo>
                    <a:pt x="776846" y="330047"/>
                  </a:lnTo>
                  <a:lnTo>
                    <a:pt x="756412" y="325412"/>
                  </a:lnTo>
                  <a:lnTo>
                    <a:pt x="745744" y="323469"/>
                  </a:lnTo>
                  <a:lnTo>
                    <a:pt x="741959" y="330047"/>
                  </a:lnTo>
                  <a:lnTo>
                    <a:pt x="738378" y="336511"/>
                  </a:lnTo>
                  <a:lnTo>
                    <a:pt x="734695" y="343535"/>
                  </a:lnTo>
                  <a:lnTo>
                    <a:pt x="731012" y="351155"/>
                  </a:lnTo>
                  <a:lnTo>
                    <a:pt x="721233" y="342646"/>
                  </a:lnTo>
                  <a:lnTo>
                    <a:pt x="716280" y="340487"/>
                  </a:lnTo>
                  <a:lnTo>
                    <a:pt x="716280" y="368173"/>
                  </a:lnTo>
                  <a:lnTo>
                    <a:pt x="718693" y="368173"/>
                  </a:lnTo>
                  <a:lnTo>
                    <a:pt x="718693" y="363982"/>
                  </a:lnTo>
                  <a:lnTo>
                    <a:pt x="721233" y="359664"/>
                  </a:lnTo>
                  <a:lnTo>
                    <a:pt x="723646" y="357505"/>
                  </a:lnTo>
                  <a:lnTo>
                    <a:pt x="733425" y="359664"/>
                  </a:lnTo>
                  <a:lnTo>
                    <a:pt x="748157" y="363982"/>
                  </a:lnTo>
                  <a:lnTo>
                    <a:pt x="753110" y="366014"/>
                  </a:lnTo>
                  <a:lnTo>
                    <a:pt x="755523" y="363982"/>
                  </a:lnTo>
                  <a:lnTo>
                    <a:pt x="758063" y="359664"/>
                  </a:lnTo>
                  <a:lnTo>
                    <a:pt x="758875" y="357505"/>
                  </a:lnTo>
                  <a:lnTo>
                    <a:pt x="761276" y="351155"/>
                  </a:lnTo>
                  <a:lnTo>
                    <a:pt x="762889" y="346837"/>
                  </a:lnTo>
                  <a:lnTo>
                    <a:pt x="765429" y="340487"/>
                  </a:lnTo>
                  <a:lnTo>
                    <a:pt x="767842" y="338328"/>
                  </a:lnTo>
                  <a:lnTo>
                    <a:pt x="767842" y="336169"/>
                  </a:lnTo>
                  <a:lnTo>
                    <a:pt x="772795" y="338328"/>
                  </a:lnTo>
                  <a:lnTo>
                    <a:pt x="777748" y="338328"/>
                  </a:lnTo>
                  <a:lnTo>
                    <a:pt x="782574" y="340487"/>
                  </a:lnTo>
                  <a:lnTo>
                    <a:pt x="787527" y="340487"/>
                  </a:lnTo>
                  <a:lnTo>
                    <a:pt x="792480" y="342646"/>
                  </a:lnTo>
                  <a:lnTo>
                    <a:pt x="799846" y="342646"/>
                  </a:lnTo>
                  <a:lnTo>
                    <a:pt x="807212" y="344805"/>
                  </a:lnTo>
                  <a:lnTo>
                    <a:pt x="807262" y="336169"/>
                  </a:lnTo>
                  <a:lnTo>
                    <a:pt x="807402" y="331978"/>
                  </a:lnTo>
                  <a:lnTo>
                    <a:pt x="807504" y="328803"/>
                  </a:lnTo>
                  <a:lnTo>
                    <a:pt x="808228" y="320802"/>
                  </a:lnTo>
                  <a:lnTo>
                    <a:pt x="809625" y="312801"/>
                  </a:lnTo>
                  <a:lnTo>
                    <a:pt x="820331" y="314083"/>
                  </a:lnTo>
                  <a:lnTo>
                    <a:pt x="841743" y="315785"/>
                  </a:lnTo>
                  <a:lnTo>
                    <a:pt x="853821" y="316992"/>
                  </a:lnTo>
                  <a:lnTo>
                    <a:pt x="852347" y="312801"/>
                  </a:lnTo>
                  <a:lnTo>
                    <a:pt x="850493" y="307479"/>
                  </a:lnTo>
                  <a:lnTo>
                    <a:pt x="847661" y="298145"/>
                  </a:lnTo>
                  <a:lnTo>
                    <a:pt x="844816" y="289179"/>
                  </a:lnTo>
                  <a:lnTo>
                    <a:pt x="841502" y="280797"/>
                  </a:lnTo>
                  <a:lnTo>
                    <a:pt x="890651" y="274447"/>
                  </a:lnTo>
                  <a:lnTo>
                    <a:pt x="890651" y="272288"/>
                  </a:lnTo>
                  <a:lnTo>
                    <a:pt x="883285" y="265544"/>
                  </a:lnTo>
                  <a:lnTo>
                    <a:pt x="875919" y="258178"/>
                  </a:lnTo>
                  <a:lnTo>
                    <a:pt x="868540" y="250418"/>
                  </a:lnTo>
                  <a:lnTo>
                    <a:pt x="861187" y="242443"/>
                  </a:lnTo>
                  <a:lnTo>
                    <a:pt x="866140" y="240284"/>
                  </a:lnTo>
                  <a:lnTo>
                    <a:pt x="870966" y="238125"/>
                  </a:lnTo>
                  <a:lnTo>
                    <a:pt x="875919" y="238125"/>
                  </a:lnTo>
                  <a:lnTo>
                    <a:pt x="912749" y="225425"/>
                  </a:lnTo>
                  <a:lnTo>
                    <a:pt x="917702" y="223266"/>
                  </a:lnTo>
                  <a:lnTo>
                    <a:pt x="917702" y="221107"/>
                  </a:lnTo>
                  <a:lnTo>
                    <a:pt x="905408" y="215760"/>
                  </a:lnTo>
                  <a:lnTo>
                    <a:pt x="898055" y="212331"/>
                  </a:lnTo>
                  <a:lnTo>
                    <a:pt x="890689" y="208508"/>
                  </a:lnTo>
                  <a:lnTo>
                    <a:pt x="883285" y="204089"/>
                  </a:lnTo>
                  <a:lnTo>
                    <a:pt x="878459" y="201930"/>
                  </a:lnTo>
                  <a:lnTo>
                    <a:pt x="873506" y="199771"/>
                  </a:lnTo>
                  <a:lnTo>
                    <a:pt x="868553" y="197739"/>
                  </a:lnTo>
                  <a:lnTo>
                    <a:pt x="870966" y="197739"/>
                  </a:lnTo>
                  <a:lnTo>
                    <a:pt x="908646" y="175793"/>
                  </a:lnTo>
                  <a:lnTo>
                    <a:pt x="925068" y="163576"/>
                  </a:lnTo>
                  <a:lnTo>
                    <a:pt x="925068" y="159258"/>
                  </a:lnTo>
                  <a:close/>
                </a:path>
                <a:path w="1033779" h="756285">
                  <a:moveTo>
                    <a:pt x="1033272" y="172212"/>
                  </a:moveTo>
                  <a:lnTo>
                    <a:pt x="986383" y="190614"/>
                  </a:lnTo>
                  <a:lnTo>
                    <a:pt x="955421" y="197688"/>
                  </a:lnTo>
                  <a:lnTo>
                    <a:pt x="940816" y="199771"/>
                  </a:lnTo>
                  <a:lnTo>
                    <a:pt x="926198" y="201485"/>
                  </a:lnTo>
                  <a:lnTo>
                    <a:pt x="911606" y="202184"/>
                  </a:lnTo>
                  <a:lnTo>
                    <a:pt x="906780" y="202184"/>
                  </a:lnTo>
                  <a:lnTo>
                    <a:pt x="906780" y="204343"/>
                  </a:lnTo>
                  <a:lnTo>
                    <a:pt x="912228" y="208851"/>
                  </a:lnTo>
                  <a:lnTo>
                    <a:pt x="923163" y="216992"/>
                  </a:lnTo>
                  <a:lnTo>
                    <a:pt x="928624" y="221488"/>
                  </a:lnTo>
                  <a:lnTo>
                    <a:pt x="933577" y="221488"/>
                  </a:lnTo>
                  <a:lnTo>
                    <a:pt x="940828" y="221119"/>
                  </a:lnTo>
                  <a:lnTo>
                    <a:pt x="948118" y="220141"/>
                  </a:lnTo>
                  <a:lnTo>
                    <a:pt x="955395" y="218757"/>
                  </a:lnTo>
                  <a:lnTo>
                    <a:pt x="962660" y="217170"/>
                  </a:lnTo>
                  <a:lnTo>
                    <a:pt x="968590" y="215557"/>
                  </a:lnTo>
                  <a:lnTo>
                    <a:pt x="975194" y="213956"/>
                  </a:lnTo>
                  <a:lnTo>
                    <a:pt x="982230" y="212369"/>
                  </a:lnTo>
                  <a:lnTo>
                    <a:pt x="989457" y="210820"/>
                  </a:lnTo>
                  <a:lnTo>
                    <a:pt x="989457" y="217170"/>
                  </a:lnTo>
                  <a:lnTo>
                    <a:pt x="952373" y="230847"/>
                  </a:lnTo>
                  <a:lnTo>
                    <a:pt x="943229" y="232156"/>
                  </a:lnTo>
                  <a:lnTo>
                    <a:pt x="928624" y="232156"/>
                  </a:lnTo>
                  <a:lnTo>
                    <a:pt x="921385" y="236474"/>
                  </a:lnTo>
                  <a:lnTo>
                    <a:pt x="918972" y="236474"/>
                  </a:lnTo>
                  <a:lnTo>
                    <a:pt x="916432" y="238633"/>
                  </a:lnTo>
                  <a:lnTo>
                    <a:pt x="901827" y="242951"/>
                  </a:lnTo>
                  <a:lnTo>
                    <a:pt x="894588" y="247142"/>
                  </a:lnTo>
                  <a:lnTo>
                    <a:pt x="901852" y="248399"/>
                  </a:lnTo>
                  <a:lnTo>
                    <a:pt x="908888" y="249034"/>
                  </a:lnTo>
                  <a:lnTo>
                    <a:pt x="915454" y="249275"/>
                  </a:lnTo>
                  <a:lnTo>
                    <a:pt x="921385" y="249301"/>
                  </a:lnTo>
                  <a:lnTo>
                    <a:pt x="939139" y="250151"/>
                  </a:lnTo>
                  <a:lnTo>
                    <a:pt x="987044" y="244983"/>
                  </a:lnTo>
                  <a:lnTo>
                    <a:pt x="1021956" y="221488"/>
                  </a:lnTo>
                  <a:lnTo>
                    <a:pt x="1028446" y="208661"/>
                  </a:lnTo>
                  <a:lnTo>
                    <a:pt x="1030859" y="204343"/>
                  </a:lnTo>
                  <a:lnTo>
                    <a:pt x="1033272" y="202184"/>
                  </a:lnTo>
                  <a:lnTo>
                    <a:pt x="1033272" y="172212"/>
                  </a:lnTo>
                  <a:close/>
                </a:path>
                <a:path w="1033779" h="756285">
                  <a:moveTo>
                    <a:pt x="1033272" y="98552"/>
                  </a:moveTo>
                  <a:lnTo>
                    <a:pt x="1030859" y="96393"/>
                  </a:lnTo>
                  <a:lnTo>
                    <a:pt x="1030859" y="90043"/>
                  </a:lnTo>
                  <a:lnTo>
                    <a:pt x="1028319" y="83566"/>
                  </a:lnTo>
                  <a:lnTo>
                    <a:pt x="1025906" y="77216"/>
                  </a:lnTo>
                  <a:lnTo>
                    <a:pt x="1025906" y="72898"/>
                  </a:lnTo>
                  <a:lnTo>
                    <a:pt x="1021080" y="68580"/>
                  </a:lnTo>
                  <a:lnTo>
                    <a:pt x="993622" y="92405"/>
                  </a:lnTo>
                  <a:lnTo>
                    <a:pt x="963168" y="112814"/>
                  </a:lnTo>
                  <a:lnTo>
                    <a:pt x="930414" y="130416"/>
                  </a:lnTo>
                  <a:lnTo>
                    <a:pt x="896112" y="145796"/>
                  </a:lnTo>
                  <a:lnTo>
                    <a:pt x="906678" y="147434"/>
                  </a:lnTo>
                  <a:lnTo>
                    <a:pt x="916317" y="149250"/>
                  </a:lnTo>
                  <a:lnTo>
                    <a:pt x="925017" y="151460"/>
                  </a:lnTo>
                  <a:lnTo>
                    <a:pt x="932815" y="154305"/>
                  </a:lnTo>
                  <a:lnTo>
                    <a:pt x="942594" y="154305"/>
                  </a:lnTo>
                  <a:lnTo>
                    <a:pt x="957351" y="147434"/>
                  </a:lnTo>
                  <a:lnTo>
                    <a:pt x="971727" y="139598"/>
                  </a:lnTo>
                  <a:lnTo>
                    <a:pt x="985697" y="130505"/>
                  </a:lnTo>
                  <a:lnTo>
                    <a:pt x="998982" y="120015"/>
                  </a:lnTo>
                  <a:lnTo>
                    <a:pt x="1001395" y="124333"/>
                  </a:lnTo>
                  <a:lnTo>
                    <a:pt x="1001395" y="128651"/>
                  </a:lnTo>
                  <a:lnTo>
                    <a:pt x="996569" y="135001"/>
                  </a:lnTo>
                  <a:lnTo>
                    <a:pt x="991641" y="140779"/>
                  </a:lnTo>
                  <a:lnTo>
                    <a:pt x="984910" y="145516"/>
                  </a:lnTo>
                  <a:lnTo>
                    <a:pt x="977277" y="149834"/>
                  </a:lnTo>
                  <a:lnTo>
                    <a:pt x="969645" y="154305"/>
                  </a:lnTo>
                  <a:lnTo>
                    <a:pt x="930402" y="175768"/>
                  </a:lnTo>
                  <a:lnTo>
                    <a:pt x="924839" y="180606"/>
                  </a:lnTo>
                  <a:lnTo>
                    <a:pt x="919048" y="185420"/>
                  </a:lnTo>
                  <a:lnTo>
                    <a:pt x="912799" y="190246"/>
                  </a:lnTo>
                  <a:lnTo>
                    <a:pt x="905891" y="195072"/>
                  </a:lnTo>
                  <a:lnTo>
                    <a:pt x="913257" y="195072"/>
                  </a:lnTo>
                  <a:lnTo>
                    <a:pt x="918210" y="192913"/>
                  </a:lnTo>
                  <a:lnTo>
                    <a:pt x="925449" y="192913"/>
                  </a:lnTo>
                  <a:lnTo>
                    <a:pt x="956691" y="183718"/>
                  </a:lnTo>
                  <a:lnTo>
                    <a:pt x="1003935" y="162941"/>
                  </a:lnTo>
                  <a:lnTo>
                    <a:pt x="1027633" y="130314"/>
                  </a:lnTo>
                  <a:lnTo>
                    <a:pt x="1030287" y="120015"/>
                  </a:lnTo>
                  <a:lnTo>
                    <a:pt x="1030859" y="117856"/>
                  </a:lnTo>
                  <a:lnTo>
                    <a:pt x="1033272" y="115697"/>
                  </a:lnTo>
                  <a:lnTo>
                    <a:pt x="1033272" y="98552"/>
                  </a:lnTo>
                  <a:close/>
                </a:path>
              </a:pathLst>
            </a:custGeom>
            <a:solidFill>
              <a:srgbClr val="1F295D"/>
            </a:solidFill>
          </p:spPr>
          <p:txBody>
            <a:bodyPr wrap="square" lIns="0" tIns="0" rIns="0" bIns="0" rtlCol="0"/>
            <a:lstStyle/>
            <a:p>
              <a:endParaRPr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01155" y="518160"/>
              <a:ext cx="103882" cy="1722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41616" y="518160"/>
              <a:ext cx="106683" cy="17373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337048" y="315480"/>
              <a:ext cx="972819" cy="850265"/>
            </a:xfrm>
            <a:custGeom>
              <a:avLst/>
              <a:gdLst/>
              <a:ahLst/>
              <a:cxnLst/>
              <a:rect l="l" t="t" r="r" b="b"/>
              <a:pathLst>
                <a:path w="972820" h="850265">
                  <a:moveTo>
                    <a:pt x="138684" y="528561"/>
                  </a:moveTo>
                  <a:lnTo>
                    <a:pt x="134340" y="526681"/>
                  </a:lnTo>
                  <a:lnTo>
                    <a:pt x="133731" y="526402"/>
                  </a:lnTo>
                  <a:lnTo>
                    <a:pt x="128778" y="526402"/>
                  </a:lnTo>
                  <a:lnTo>
                    <a:pt x="123825" y="524243"/>
                  </a:lnTo>
                  <a:lnTo>
                    <a:pt x="115951" y="522732"/>
                  </a:lnTo>
                  <a:lnTo>
                    <a:pt x="107391" y="521817"/>
                  </a:lnTo>
                  <a:lnTo>
                    <a:pt x="98374" y="522122"/>
                  </a:lnTo>
                  <a:lnTo>
                    <a:pt x="89154" y="524243"/>
                  </a:lnTo>
                  <a:lnTo>
                    <a:pt x="81724" y="525767"/>
                  </a:lnTo>
                  <a:lnTo>
                    <a:pt x="74295" y="526681"/>
                  </a:lnTo>
                  <a:lnTo>
                    <a:pt x="66865" y="526376"/>
                  </a:lnTo>
                  <a:lnTo>
                    <a:pt x="59436" y="524243"/>
                  </a:lnTo>
                  <a:lnTo>
                    <a:pt x="54483" y="522084"/>
                  </a:lnTo>
                  <a:lnTo>
                    <a:pt x="51943" y="519925"/>
                  </a:lnTo>
                  <a:lnTo>
                    <a:pt x="49530" y="515734"/>
                  </a:lnTo>
                  <a:lnTo>
                    <a:pt x="54483" y="513575"/>
                  </a:lnTo>
                  <a:lnTo>
                    <a:pt x="94107" y="513575"/>
                  </a:lnTo>
                  <a:lnTo>
                    <a:pt x="99060" y="511416"/>
                  </a:lnTo>
                  <a:lnTo>
                    <a:pt x="104216" y="507555"/>
                  </a:lnTo>
                  <a:lnTo>
                    <a:pt x="108661" y="502640"/>
                  </a:lnTo>
                  <a:lnTo>
                    <a:pt x="111696" y="498589"/>
                  </a:lnTo>
                  <a:lnTo>
                    <a:pt x="116459" y="492239"/>
                  </a:lnTo>
                  <a:lnTo>
                    <a:pt x="59436" y="498589"/>
                  </a:lnTo>
                  <a:lnTo>
                    <a:pt x="44577" y="498284"/>
                  </a:lnTo>
                  <a:lnTo>
                    <a:pt x="14846" y="496887"/>
                  </a:lnTo>
                  <a:lnTo>
                    <a:pt x="0" y="496557"/>
                  </a:lnTo>
                  <a:lnTo>
                    <a:pt x="2540" y="500748"/>
                  </a:lnTo>
                  <a:lnTo>
                    <a:pt x="2540" y="505066"/>
                  </a:lnTo>
                  <a:lnTo>
                    <a:pt x="4953" y="509257"/>
                  </a:lnTo>
                  <a:lnTo>
                    <a:pt x="16840" y="525691"/>
                  </a:lnTo>
                  <a:lnTo>
                    <a:pt x="33413" y="536498"/>
                  </a:lnTo>
                  <a:lnTo>
                    <a:pt x="53721" y="541693"/>
                  </a:lnTo>
                  <a:lnTo>
                    <a:pt x="76835" y="541261"/>
                  </a:lnTo>
                  <a:lnTo>
                    <a:pt x="90182" y="539356"/>
                  </a:lnTo>
                  <a:lnTo>
                    <a:pt x="104013" y="536790"/>
                  </a:lnTo>
                  <a:lnTo>
                    <a:pt x="117830" y="533806"/>
                  </a:lnTo>
                  <a:lnTo>
                    <a:pt x="131191" y="530593"/>
                  </a:lnTo>
                  <a:lnTo>
                    <a:pt x="133731" y="530593"/>
                  </a:lnTo>
                  <a:lnTo>
                    <a:pt x="136271" y="528561"/>
                  </a:lnTo>
                  <a:lnTo>
                    <a:pt x="138684" y="528561"/>
                  </a:lnTo>
                  <a:close/>
                </a:path>
                <a:path w="972820" h="850265">
                  <a:moveTo>
                    <a:pt x="175260" y="564883"/>
                  </a:moveTo>
                  <a:lnTo>
                    <a:pt x="145796" y="564883"/>
                  </a:lnTo>
                  <a:lnTo>
                    <a:pt x="143383" y="567042"/>
                  </a:lnTo>
                  <a:lnTo>
                    <a:pt x="135928" y="570191"/>
                  </a:lnTo>
                  <a:lnTo>
                    <a:pt x="128282" y="572719"/>
                  </a:lnTo>
                  <a:lnTo>
                    <a:pt x="120180" y="574027"/>
                  </a:lnTo>
                  <a:lnTo>
                    <a:pt x="111379" y="573519"/>
                  </a:lnTo>
                  <a:lnTo>
                    <a:pt x="106553" y="573519"/>
                  </a:lnTo>
                  <a:lnTo>
                    <a:pt x="101600" y="569201"/>
                  </a:lnTo>
                  <a:lnTo>
                    <a:pt x="104013" y="564883"/>
                  </a:lnTo>
                  <a:lnTo>
                    <a:pt x="111379" y="564883"/>
                  </a:lnTo>
                  <a:lnTo>
                    <a:pt x="118745" y="562851"/>
                  </a:lnTo>
                  <a:lnTo>
                    <a:pt x="126111" y="560692"/>
                  </a:lnTo>
                  <a:lnTo>
                    <a:pt x="136017" y="558533"/>
                  </a:lnTo>
                  <a:lnTo>
                    <a:pt x="143383" y="554215"/>
                  </a:lnTo>
                  <a:lnTo>
                    <a:pt x="143383" y="537070"/>
                  </a:lnTo>
                  <a:lnTo>
                    <a:pt x="145796" y="534911"/>
                  </a:lnTo>
                  <a:lnTo>
                    <a:pt x="121818" y="543687"/>
                  </a:lnTo>
                  <a:lnTo>
                    <a:pt x="97612" y="550456"/>
                  </a:lnTo>
                  <a:lnTo>
                    <a:pt x="72936" y="554824"/>
                  </a:lnTo>
                  <a:lnTo>
                    <a:pt x="47625" y="556374"/>
                  </a:lnTo>
                  <a:lnTo>
                    <a:pt x="42672" y="556374"/>
                  </a:lnTo>
                  <a:lnTo>
                    <a:pt x="42672" y="558533"/>
                  </a:lnTo>
                  <a:lnTo>
                    <a:pt x="73952" y="587171"/>
                  </a:lnTo>
                  <a:lnTo>
                    <a:pt x="96647" y="592823"/>
                  </a:lnTo>
                  <a:lnTo>
                    <a:pt x="105879" y="592429"/>
                  </a:lnTo>
                  <a:lnTo>
                    <a:pt x="144145" y="581571"/>
                  </a:lnTo>
                  <a:lnTo>
                    <a:pt x="160083" y="574027"/>
                  </a:lnTo>
                  <a:lnTo>
                    <a:pt x="164579" y="571906"/>
                  </a:lnTo>
                  <a:lnTo>
                    <a:pt x="175260" y="567042"/>
                  </a:lnTo>
                  <a:lnTo>
                    <a:pt x="175260" y="564883"/>
                  </a:lnTo>
                  <a:close/>
                </a:path>
                <a:path w="972820" h="850265">
                  <a:moveTo>
                    <a:pt x="187985" y="257581"/>
                  </a:moveTo>
                  <a:lnTo>
                    <a:pt x="187667" y="256273"/>
                  </a:lnTo>
                  <a:lnTo>
                    <a:pt x="186182" y="250202"/>
                  </a:lnTo>
                  <a:lnTo>
                    <a:pt x="183007" y="243446"/>
                  </a:lnTo>
                  <a:lnTo>
                    <a:pt x="180467" y="234810"/>
                  </a:lnTo>
                  <a:lnTo>
                    <a:pt x="175514" y="228460"/>
                  </a:lnTo>
                  <a:lnTo>
                    <a:pt x="170561" y="221983"/>
                  </a:lnTo>
                  <a:lnTo>
                    <a:pt x="167055" y="214312"/>
                  </a:lnTo>
                  <a:lnTo>
                    <a:pt x="164934" y="207010"/>
                  </a:lnTo>
                  <a:lnTo>
                    <a:pt x="165620" y="199707"/>
                  </a:lnTo>
                  <a:lnTo>
                    <a:pt x="170561" y="192011"/>
                  </a:lnTo>
                  <a:lnTo>
                    <a:pt x="153035" y="192011"/>
                  </a:lnTo>
                  <a:lnTo>
                    <a:pt x="145135" y="193509"/>
                  </a:lnTo>
                  <a:lnTo>
                    <a:pt x="140284" y="197624"/>
                  </a:lnTo>
                  <a:lnTo>
                    <a:pt x="138684" y="203746"/>
                  </a:lnTo>
                  <a:lnTo>
                    <a:pt x="140589" y="211315"/>
                  </a:lnTo>
                  <a:lnTo>
                    <a:pt x="143129" y="215506"/>
                  </a:lnTo>
                  <a:lnTo>
                    <a:pt x="148082" y="219824"/>
                  </a:lnTo>
                  <a:lnTo>
                    <a:pt x="154609" y="230924"/>
                  </a:lnTo>
                  <a:lnTo>
                    <a:pt x="158381" y="238328"/>
                  </a:lnTo>
                  <a:lnTo>
                    <a:pt x="160743" y="246138"/>
                  </a:lnTo>
                  <a:lnTo>
                    <a:pt x="160629" y="250202"/>
                  </a:lnTo>
                  <a:lnTo>
                    <a:pt x="160528" y="258432"/>
                  </a:lnTo>
                  <a:lnTo>
                    <a:pt x="158089" y="262686"/>
                  </a:lnTo>
                  <a:lnTo>
                    <a:pt x="155575" y="269113"/>
                  </a:lnTo>
                  <a:lnTo>
                    <a:pt x="163068" y="262623"/>
                  </a:lnTo>
                  <a:lnTo>
                    <a:pt x="168021" y="260464"/>
                  </a:lnTo>
                  <a:lnTo>
                    <a:pt x="170561" y="256273"/>
                  </a:lnTo>
                  <a:lnTo>
                    <a:pt x="174967" y="262686"/>
                  </a:lnTo>
                  <a:lnTo>
                    <a:pt x="177723" y="269113"/>
                  </a:lnTo>
                  <a:lnTo>
                    <a:pt x="180022" y="275526"/>
                  </a:lnTo>
                  <a:lnTo>
                    <a:pt x="183007" y="281927"/>
                  </a:lnTo>
                  <a:lnTo>
                    <a:pt x="185547" y="279768"/>
                  </a:lnTo>
                  <a:lnTo>
                    <a:pt x="185547" y="273418"/>
                  </a:lnTo>
                  <a:lnTo>
                    <a:pt x="187934" y="265379"/>
                  </a:lnTo>
                  <a:lnTo>
                    <a:pt x="187985" y="257581"/>
                  </a:lnTo>
                  <a:close/>
                </a:path>
                <a:path w="972820" h="850265">
                  <a:moveTo>
                    <a:pt x="220980" y="590664"/>
                  </a:moveTo>
                  <a:lnTo>
                    <a:pt x="211201" y="592823"/>
                  </a:lnTo>
                  <a:lnTo>
                    <a:pt x="203835" y="592823"/>
                  </a:lnTo>
                  <a:lnTo>
                    <a:pt x="196469" y="594982"/>
                  </a:lnTo>
                  <a:lnTo>
                    <a:pt x="194056" y="597141"/>
                  </a:lnTo>
                  <a:lnTo>
                    <a:pt x="191643" y="599173"/>
                  </a:lnTo>
                  <a:lnTo>
                    <a:pt x="189230" y="601332"/>
                  </a:lnTo>
                  <a:lnTo>
                    <a:pt x="184277" y="605650"/>
                  </a:lnTo>
                  <a:lnTo>
                    <a:pt x="174498" y="605650"/>
                  </a:lnTo>
                  <a:lnTo>
                    <a:pt x="172085" y="603491"/>
                  </a:lnTo>
                  <a:lnTo>
                    <a:pt x="169672" y="603491"/>
                  </a:lnTo>
                  <a:lnTo>
                    <a:pt x="169672" y="601332"/>
                  </a:lnTo>
                  <a:lnTo>
                    <a:pt x="172085" y="599173"/>
                  </a:lnTo>
                  <a:lnTo>
                    <a:pt x="174498" y="597141"/>
                  </a:lnTo>
                  <a:lnTo>
                    <a:pt x="176911" y="597141"/>
                  </a:lnTo>
                  <a:lnTo>
                    <a:pt x="176911" y="594982"/>
                  </a:lnTo>
                  <a:lnTo>
                    <a:pt x="182854" y="590664"/>
                  </a:lnTo>
                  <a:lnTo>
                    <a:pt x="185813" y="584809"/>
                  </a:lnTo>
                  <a:lnTo>
                    <a:pt x="185572" y="578142"/>
                  </a:lnTo>
                  <a:lnTo>
                    <a:pt x="181864" y="571487"/>
                  </a:lnTo>
                  <a:lnTo>
                    <a:pt x="164490" y="583438"/>
                  </a:lnTo>
                  <a:lnTo>
                    <a:pt x="145503" y="593610"/>
                  </a:lnTo>
                  <a:lnTo>
                    <a:pt x="125133" y="601802"/>
                  </a:lnTo>
                  <a:lnTo>
                    <a:pt x="103632" y="607809"/>
                  </a:lnTo>
                  <a:lnTo>
                    <a:pt x="103632" y="609841"/>
                  </a:lnTo>
                  <a:lnTo>
                    <a:pt x="106045" y="609841"/>
                  </a:lnTo>
                  <a:lnTo>
                    <a:pt x="117640" y="620953"/>
                  </a:lnTo>
                  <a:lnTo>
                    <a:pt x="132918" y="628040"/>
                  </a:lnTo>
                  <a:lnTo>
                    <a:pt x="179171" y="621753"/>
                  </a:lnTo>
                  <a:lnTo>
                    <a:pt x="205117" y="605650"/>
                  </a:lnTo>
                  <a:lnTo>
                    <a:pt x="211201" y="601332"/>
                  </a:lnTo>
                  <a:lnTo>
                    <a:pt x="213614" y="599173"/>
                  </a:lnTo>
                  <a:lnTo>
                    <a:pt x="216027" y="594982"/>
                  </a:lnTo>
                  <a:lnTo>
                    <a:pt x="220980" y="590664"/>
                  </a:lnTo>
                  <a:close/>
                </a:path>
                <a:path w="972820" h="850265">
                  <a:moveTo>
                    <a:pt x="243840" y="154165"/>
                  </a:moveTo>
                  <a:lnTo>
                    <a:pt x="236880" y="152273"/>
                  </a:lnTo>
                  <a:lnTo>
                    <a:pt x="230378" y="150190"/>
                  </a:lnTo>
                  <a:lnTo>
                    <a:pt x="223862" y="148513"/>
                  </a:lnTo>
                  <a:lnTo>
                    <a:pt x="216916" y="147815"/>
                  </a:lnTo>
                  <a:lnTo>
                    <a:pt x="214503" y="147815"/>
                  </a:lnTo>
                  <a:lnTo>
                    <a:pt x="209550" y="149974"/>
                  </a:lnTo>
                  <a:lnTo>
                    <a:pt x="204724" y="152006"/>
                  </a:lnTo>
                  <a:lnTo>
                    <a:pt x="202311" y="156197"/>
                  </a:lnTo>
                  <a:lnTo>
                    <a:pt x="197358" y="158356"/>
                  </a:lnTo>
                  <a:lnTo>
                    <a:pt x="194945" y="162547"/>
                  </a:lnTo>
                  <a:lnTo>
                    <a:pt x="187147" y="168795"/>
                  </a:lnTo>
                  <a:lnTo>
                    <a:pt x="178447" y="174663"/>
                  </a:lnTo>
                  <a:lnTo>
                    <a:pt x="168808" y="179755"/>
                  </a:lnTo>
                  <a:lnTo>
                    <a:pt x="158242" y="183629"/>
                  </a:lnTo>
                  <a:lnTo>
                    <a:pt x="150876" y="183629"/>
                  </a:lnTo>
                  <a:lnTo>
                    <a:pt x="146050" y="185661"/>
                  </a:lnTo>
                  <a:lnTo>
                    <a:pt x="138684" y="187820"/>
                  </a:lnTo>
                  <a:lnTo>
                    <a:pt x="138684" y="192011"/>
                  </a:lnTo>
                  <a:lnTo>
                    <a:pt x="141097" y="192011"/>
                  </a:lnTo>
                  <a:lnTo>
                    <a:pt x="148463" y="189852"/>
                  </a:lnTo>
                  <a:lnTo>
                    <a:pt x="155829" y="187820"/>
                  </a:lnTo>
                  <a:lnTo>
                    <a:pt x="163195" y="187820"/>
                  </a:lnTo>
                  <a:lnTo>
                    <a:pt x="175552" y="187858"/>
                  </a:lnTo>
                  <a:lnTo>
                    <a:pt x="175717" y="187820"/>
                  </a:lnTo>
                  <a:lnTo>
                    <a:pt x="187274" y="185178"/>
                  </a:lnTo>
                  <a:lnTo>
                    <a:pt x="198526" y="180124"/>
                  </a:lnTo>
                  <a:lnTo>
                    <a:pt x="209550" y="173088"/>
                  </a:lnTo>
                  <a:lnTo>
                    <a:pt x="215519" y="168402"/>
                  </a:lnTo>
                  <a:lnTo>
                    <a:pt x="222402" y="164109"/>
                  </a:lnTo>
                  <a:lnTo>
                    <a:pt x="230187" y="160629"/>
                  </a:lnTo>
                  <a:lnTo>
                    <a:pt x="238887" y="158356"/>
                  </a:lnTo>
                  <a:lnTo>
                    <a:pt x="241427" y="158356"/>
                  </a:lnTo>
                  <a:lnTo>
                    <a:pt x="241427" y="156197"/>
                  </a:lnTo>
                  <a:lnTo>
                    <a:pt x="243840" y="154165"/>
                  </a:lnTo>
                  <a:close/>
                </a:path>
                <a:path w="972820" h="850265">
                  <a:moveTo>
                    <a:pt x="268224" y="612127"/>
                  </a:moveTo>
                  <a:lnTo>
                    <a:pt x="260985" y="614286"/>
                  </a:lnTo>
                  <a:lnTo>
                    <a:pt x="253619" y="612127"/>
                  </a:lnTo>
                  <a:lnTo>
                    <a:pt x="248793" y="620636"/>
                  </a:lnTo>
                  <a:lnTo>
                    <a:pt x="243967" y="624827"/>
                  </a:lnTo>
                  <a:lnTo>
                    <a:pt x="241554" y="624827"/>
                  </a:lnTo>
                  <a:lnTo>
                    <a:pt x="234188" y="620636"/>
                  </a:lnTo>
                  <a:lnTo>
                    <a:pt x="239661" y="614603"/>
                  </a:lnTo>
                  <a:lnTo>
                    <a:pt x="239661" y="608977"/>
                  </a:lnTo>
                  <a:lnTo>
                    <a:pt x="236918" y="603377"/>
                  </a:lnTo>
                  <a:lnTo>
                    <a:pt x="234188" y="597395"/>
                  </a:lnTo>
                  <a:lnTo>
                    <a:pt x="224993" y="609942"/>
                  </a:lnTo>
                  <a:lnTo>
                    <a:pt x="215099" y="621677"/>
                  </a:lnTo>
                  <a:lnTo>
                    <a:pt x="203822" y="631812"/>
                  </a:lnTo>
                  <a:lnTo>
                    <a:pt x="190500" y="639559"/>
                  </a:lnTo>
                  <a:lnTo>
                    <a:pt x="190500" y="641718"/>
                  </a:lnTo>
                  <a:lnTo>
                    <a:pt x="199453" y="646811"/>
                  </a:lnTo>
                  <a:lnTo>
                    <a:pt x="210870" y="649338"/>
                  </a:lnTo>
                  <a:lnTo>
                    <a:pt x="223634" y="649122"/>
                  </a:lnTo>
                  <a:lnTo>
                    <a:pt x="261200" y="624827"/>
                  </a:lnTo>
                  <a:lnTo>
                    <a:pt x="267081" y="614286"/>
                  </a:lnTo>
                  <a:lnTo>
                    <a:pt x="268224" y="612127"/>
                  </a:lnTo>
                  <a:close/>
                </a:path>
                <a:path w="972820" h="850265">
                  <a:moveTo>
                    <a:pt x="298704" y="243827"/>
                  </a:moveTo>
                  <a:lnTo>
                    <a:pt x="296164" y="241668"/>
                  </a:lnTo>
                  <a:lnTo>
                    <a:pt x="293624" y="239636"/>
                  </a:lnTo>
                  <a:lnTo>
                    <a:pt x="286575" y="236093"/>
                  </a:lnTo>
                  <a:lnTo>
                    <a:pt x="280479" y="231736"/>
                  </a:lnTo>
                  <a:lnTo>
                    <a:pt x="262623" y="196875"/>
                  </a:lnTo>
                  <a:lnTo>
                    <a:pt x="261099" y="188950"/>
                  </a:lnTo>
                  <a:lnTo>
                    <a:pt x="258572" y="182613"/>
                  </a:lnTo>
                  <a:lnTo>
                    <a:pt x="256032" y="174231"/>
                  </a:lnTo>
                  <a:lnTo>
                    <a:pt x="253492" y="167881"/>
                  </a:lnTo>
                  <a:lnTo>
                    <a:pt x="250952" y="163690"/>
                  </a:lnTo>
                  <a:lnTo>
                    <a:pt x="248539" y="161531"/>
                  </a:lnTo>
                  <a:lnTo>
                    <a:pt x="240919" y="161531"/>
                  </a:lnTo>
                  <a:lnTo>
                    <a:pt x="233781" y="164719"/>
                  </a:lnTo>
                  <a:lnTo>
                    <a:pt x="227139" y="168097"/>
                  </a:lnTo>
                  <a:lnTo>
                    <a:pt x="220484" y="171881"/>
                  </a:lnTo>
                  <a:lnTo>
                    <a:pt x="213360" y="176263"/>
                  </a:lnTo>
                  <a:lnTo>
                    <a:pt x="225132" y="181825"/>
                  </a:lnTo>
                  <a:lnTo>
                    <a:pt x="234353" y="188963"/>
                  </a:lnTo>
                  <a:lnTo>
                    <a:pt x="241211" y="197688"/>
                  </a:lnTo>
                  <a:lnTo>
                    <a:pt x="245999" y="208013"/>
                  </a:lnTo>
                  <a:lnTo>
                    <a:pt x="248539" y="212204"/>
                  </a:lnTo>
                  <a:lnTo>
                    <a:pt x="283502" y="242328"/>
                  </a:lnTo>
                  <a:lnTo>
                    <a:pt x="296164" y="243827"/>
                  </a:lnTo>
                  <a:lnTo>
                    <a:pt x="298704" y="243827"/>
                  </a:lnTo>
                  <a:close/>
                </a:path>
                <a:path w="972820" h="850265">
                  <a:moveTo>
                    <a:pt x="323088" y="301993"/>
                  </a:moveTo>
                  <a:lnTo>
                    <a:pt x="300507" y="276466"/>
                  </a:lnTo>
                  <a:lnTo>
                    <a:pt x="297002" y="269989"/>
                  </a:lnTo>
                  <a:lnTo>
                    <a:pt x="295910" y="267957"/>
                  </a:lnTo>
                  <a:lnTo>
                    <a:pt x="295910" y="265798"/>
                  </a:lnTo>
                  <a:lnTo>
                    <a:pt x="293370" y="263639"/>
                  </a:lnTo>
                  <a:lnTo>
                    <a:pt x="293370" y="276466"/>
                  </a:lnTo>
                  <a:lnTo>
                    <a:pt x="276098" y="276466"/>
                  </a:lnTo>
                  <a:lnTo>
                    <a:pt x="276098" y="274307"/>
                  </a:lnTo>
                  <a:lnTo>
                    <a:pt x="281051" y="272148"/>
                  </a:lnTo>
                  <a:lnTo>
                    <a:pt x="283591" y="272148"/>
                  </a:lnTo>
                  <a:lnTo>
                    <a:pt x="286004" y="269989"/>
                  </a:lnTo>
                  <a:lnTo>
                    <a:pt x="288544" y="269989"/>
                  </a:lnTo>
                  <a:lnTo>
                    <a:pt x="290957" y="274307"/>
                  </a:lnTo>
                  <a:lnTo>
                    <a:pt x="293370" y="276466"/>
                  </a:lnTo>
                  <a:lnTo>
                    <a:pt x="293370" y="263639"/>
                  </a:lnTo>
                  <a:lnTo>
                    <a:pt x="290957" y="263639"/>
                  </a:lnTo>
                  <a:lnTo>
                    <a:pt x="244436" y="279730"/>
                  </a:lnTo>
                  <a:lnTo>
                    <a:pt x="238417" y="291871"/>
                  </a:lnTo>
                  <a:lnTo>
                    <a:pt x="240766" y="304825"/>
                  </a:lnTo>
                  <a:lnTo>
                    <a:pt x="251460" y="316979"/>
                  </a:lnTo>
                  <a:lnTo>
                    <a:pt x="257835" y="309829"/>
                  </a:lnTo>
                  <a:lnTo>
                    <a:pt x="265620" y="304469"/>
                  </a:lnTo>
                  <a:lnTo>
                    <a:pt x="274345" y="301129"/>
                  </a:lnTo>
                  <a:lnTo>
                    <a:pt x="283591" y="299961"/>
                  </a:lnTo>
                  <a:lnTo>
                    <a:pt x="293217" y="300278"/>
                  </a:lnTo>
                  <a:lnTo>
                    <a:pt x="313448" y="301675"/>
                  </a:lnTo>
                  <a:lnTo>
                    <a:pt x="323088" y="301993"/>
                  </a:lnTo>
                  <a:close/>
                </a:path>
                <a:path w="972820" h="850265">
                  <a:moveTo>
                    <a:pt x="347472" y="323837"/>
                  </a:moveTo>
                  <a:lnTo>
                    <a:pt x="337566" y="315201"/>
                  </a:lnTo>
                  <a:lnTo>
                    <a:pt x="330200" y="310883"/>
                  </a:lnTo>
                  <a:lnTo>
                    <a:pt x="327660" y="310883"/>
                  </a:lnTo>
                  <a:lnTo>
                    <a:pt x="313715" y="314833"/>
                  </a:lnTo>
                  <a:lnTo>
                    <a:pt x="301142" y="319798"/>
                  </a:lnTo>
                  <a:lnTo>
                    <a:pt x="278257" y="330314"/>
                  </a:lnTo>
                  <a:lnTo>
                    <a:pt x="268909" y="335153"/>
                  </a:lnTo>
                  <a:lnTo>
                    <a:pt x="259092" y="339331"/>
                  </a:lnTo>
                  <a:lnTo>
                    <a:pt x="248335" y="342290"/>
                  </a:lnTo>
                  <a:lnTo>
                    <a:pt x="236220" y="343395"/>
                  </a:lnTo>
                  <a:lnTo>
                    <a:pt x="241439" y="347446"/>
                  </a:lnTo>
                  <a:lnTo>
                    <a:pt x="246684" y="349885"/>
                  </a:lnTo>
                  <a:lnTo>
                    <a:pt x="252895" y="350685"/>
                  </a:lnTo>
                  <a:lnTo>
                    <a:pt x="260972" y="349885"/>
                  </a:lnTo>
                  <a:lnTo>
                    <a:pt x="275717" y="345554"/>
                  </a:lnTo>
                  <a:lnTo>
                    <a:pt x="280670" y="341236"/>
                  </a:lnTo>
                  <a:lnTo>
                    <a:pt x="288163" y="336918"/>
                  </a:lnTo>
                  <a:lnTo>
                    <a:pt x="295529" y="334759"/>
                  </a:lnTo>
                  <a:lnTo>
                    <a:pt x="303022" y="330314"/>
                  </a:lnTo>
                  <a:lnTo>
                    <a:pt x="303022" y="343395"/>
                  </a:lnTo>
                  <a:lnTo>
                    <a:pt x="312724" y="335127"/>
                  </a:lnTo>
                  <a:lnTo>
                    <a:pt x="321868" y="330314"/>
                  </a:lnTo>
                  <a:lnTo>
                    <a:pt x="323380" y="329526"/>
                  </a:lnTo>
                  <a:lnTo>
                    <a:pt x="334962" y="325970"/>
                  </a:lnTo>
                  <a:lnTo>
                    <a:pt x="347472" y="323837"/>
                  </a:lnTo>
                  <a:close/>
                </a:path>
                <a:path w="972820" h="850265">
                  <a:moveTo>
                    <a:pt x="347472" y="152387"/>
                  </a:moveTo>
                  <a:lnTo>
                    <a:pt x="345059" y="147815"/>
                  </a:lnTo>
                  <a:lnTo>
                    <a:pt x="340106" y="147815"/>
                  </a:lnTo>
                  <a:lnTo>
                    <a:pt x="335280" y="152387"/>
                  </a:lnTo>
                  <a:lnTo>
                    <a:pt x="335280" y="156959"/>
                  </a:lnTo>
                  <a:lnTo>
                    <a:pt x="337693" y="159245"/>
                  </a:lnTo>
                  <a:lnTo>
                    <a:pt x="340106" y="159245"/>
                  </a:lnTo>
                  <a:lnTo>
                    <a:pt x="342646" y="161531"/>
                  </a:lnTo>
                  <a:lnTo>
                    <a:pt x="347472" y="159245"/>
                  </a:lnTo>
                  <a:lnTo>
                    <a:pt x="347472" y="154673"/>
                  </a:lnTo>
                  <a:lnTo>
                    <a:pt x="347472" y="152387"/>
                  </a:lnTo>
                  <a:close/>
                </a:path>
                <a:path w="972820" h="850265">
                  <a:moveTo>
                    <a:pt x="352044" y="169786"/>
                  </a:moveTo>
                  <a:lnTo>
                    <a:pt x="344932" y="167627"/>
                  </a:lnTo>
                  <a:lnTo>
                    <a:pt x="337820" y="167627"/>
                  </a:lnTo>
                  <a:lnTo>
                    <a:pt x="335407" y="169786"/>
                  </a:lnTo>
                  <a:lnTo>
                    <a:pt x="333121" y="173977"/>
                  </a:lnTo>
                  <a:lnTo>
                    <a:pt x="330708" y="180454"/>
                  </a:lnTo>
                  <a:lnTo>
                    <a:pt x="337820" y="205981"/>
                  </a:lnTo>
                  <a:lnTo>
                    <a:pt x="337820" y="208140"/>
                  </a:lnTo>
                  <a:lnTo>
                    <a:pt x="340233" y="210299"/>
                  </a:lnTo>
                  <a:lnTo>
                    <a:pt x="342519" y="210299"/>
                  </a:lnTo>
                  <a:lnTo>
                    <a:pt x="347345" y="205981"/>
                  </a:lnTo>
                  <a:lnTo>
                    <a:pt x="347738" y="199237"/>
                  </a:lnTo>
                  <a:lnTo>
                    <a:pt x="348780" y="191871"/>
                  </a:lnTo>
                  <a:lnTo>
                    <a:pt x="350291" y="184111"/>
                  </a:lnTo>
                  <a:lnTo>
                    <a:pt x="352044" y="176136"/>
                  </a:lnTo>
                  <a:lnTo>
                    <a:pt x="352044" y="169786"/>
                  </a:lnTo>
                  <a:close/>
                </a:path>
                <a:path w="972820" h="850265">
                  <a:moveTo>
                    <a:pt x="355092" y="117970"/>
                  </a:moveTo>
                  <a:lnTo>
                    <a:pt x="347726" y="122161"/>
                  </a:lnTo>
                  <a:lnTo>
                    <a:pt x="345186" y="120002"/>
                  </a:lnTo>
                  <a:lnTo>
                    <a:pt x="345186" y="111747"/>
                  </a:lnTo>
                  <a:lnTo>
                    <a:pt x="340360" y="109715"/>
                  </a:lnTo>
                  <a:lnTo>
                    <a:pt x="335407" y="109715"/>
                  </a:lnTo>
                  <a:lnTo>
                    <a:pt x="335407" y="122161"/>
                  </a:lnTo>
                  <a:lnTo>
                    <a:pt x="330454" y="120002"/>
                  </a:lnTo>
                  <a:lnTo>
                    <a:pt x="325501" y="120002"/>
                  </a:lnTo>
                  <a:lnTo>
                    <a:pt x="325501" y="122161"/>
                  </a:lnTo>
                  <a:lnTo>
                    <a:pt x="323088" y="124193"/>
                  </a:lnTo>
                  <a:lnTo>
                    <a:pt x="323088" y="128384"/>
                  </a:lnTo>
                  <a:lnTo>
                    <a:pt x="335407" y="128384"/>
                  </a:lnTo>
                  <a:lnTo>
                    <a:pt x="335407" y="138671"/>
                  </a:lnTo>
                  <a:lnTo>
                    <a:pt x="345186" y="138671"/>
                  </a:lnTo>
                  <a:lnTo>
                    <a:pt x="345186" y="128384"/>
                  </a:lnTo>
                  <a:lnTo>
                    <a:pt x="347726" y="126225"/>
                  </a:lnTo>
                  <a:lnTo>
                    <a:pt x="355092" y="132448"/>
                  </a:lnTo>
                  <a:lnTo>
                    <a:pt x="355092" y="126225"/>
                  </a:lnTo>
                  <a:lnTo>
                    <a:pt x="355092" y="122161"/>
                  </a:lnTo>
                  <a:lnTo>
                    <a:pt x="355092" y="117970"/>
                  </a:lnTo>
                  <a:close/>
                </a:path>
                <a:path w="972820" h="850265">
                  <a:moveTo>
                    <a:pt x="382524" y="236207"/>
                  </a:moveTo>
                  <a:lnTo>
                    <a:pt x="300228" y="236207"/>
                  </a:lnTo>
                  <a:lnTo>
                    <a:pt x="300228" y="243827"/>
                  </a:lnTo>
                  <a:lnTo>
                    <a:pt x="372491" y="243827"/>
                  </a:lnTo>
                  <a:lnTo>
                    <a:pt x="382524" y="243827"/>
                  </a:lnTo>
                  <a:lnTo>
                    <a:pt x="382524" y="236207"/>
                  </a:lnTo>
                  <a:close/>
                </a:path>
                <a:path w="972820" h="850265">
                  <a:moveTo>
                    <a:pt x="386461" y="243319"/>
                  </a:moveTo>
                  <a:lnTo>
                    <a:pt x="384048" y="243446"/>
                  </a:lnTo>
                  <a:lnTo>
                    <a:pt x="386461" y="243446"/>
                  </a:lnTo>
                  <a:lnTo>
                    <a:pt x="386461" y="243319"/>
                  </a:lnTo>
                  <a:close/>
                </a:path>
                <a:path w="972820" h="850265">
                  <a:moveTo>
                    <a:pt x="392239" y="200037"/>
                  </a:moveTo>
                  <a:lnTo>
                    <a:pt x="359537" y="173723"/>
                  </a:lnTo>
                  <a:lnTo>
                    <a:pt x="359537" y="180200"/>
                  </a:lnTo>
                  <a:lnTo>
                    <a:pt x="357124" y="184518"/>
                  </a:lnTo>
                  <a:lnTo>
                    <a:pt x="344932" y="221475"/>
                  </a:lnTo>
                  <a:lnTo>
                    <a:pt x="339979" y="221475"/>
                  </a:lnTo>
                  <a:lnTo>
                    <a:pt x="325374" y="175882"/>
                  </a:lnTo>
                  <a:lnTo>
                    <a:pt x="322834" y="173723"/>
                  </a:lnTo>
                  <a:lnTo>
                    <a:pt x="318008" y="173723"/>
                  </a:lnTo>
                  <a:lnTo>
                    <a:pt x="315595" y="175882"/>
                  </a:lnTo>
                  <a:lnTo>
                    <a:pt x="307975" y="178358"/>
                  </a:lnTo>
                  <a:lnTo>
                    <a:pt x="300570" y="182651"/>
                  </a:lnTo>
                  <a:lnTo>
                    <a:pt x="294551" y="189001"/>
                  </a:lnTo>
                  <a:lnTo>
                    <a:pt x="291084" y="197599"/>
                  </a:lnTo>
                  <a:lnTo>
                    <a:pt x="291490" y="204444"/>
                  </a:lnTo>
                  <a:lnTo>
                    <a:pt x="292608" y="211696"/>
                  </a:lnTo>
                  <a:lnTo>
                    <a:pt x="294182" y="218960"/>
                  </a:lnTo>
                  <a:lnTo>
                    <a:pt x="296037" y="225793"/>
                  </a:lnTo>
                  <a:lnTo>
                    <a:pt x="296037" y="230111"/>
                  </a:lnTo>
                  <a:lnTo>
                    <a:pt x="303276" y="230111"/>
                  </a:lnTo>
                  <a:lnTo>
                    <a:pt x="386461" y="230111"/>
                  </a:lnTo>
                  <a:lnTo>
                    <a:pt x="386461" y="223634"/>
                  </a:lnTo>
                  <a:lnTo>
                    <a:pt x="388874" y="221475"/>
                  </a:lnTo>
                  <a:lnTo>
                    <a:pt x="388874" y="217157"/>
                  </a:lnTo>
                  <a:lnTo>
                    <a:pt x="390880" y="208686"/>
                  </a:lnTo>
                  <a:lnTo>
                    <a:pt x="392239" y="200037"/>
                  </a:lnTo>
                  <a:close/>
                </a:path>
                <a:path w="972820" h="850265">
                  <a:moveTo>
                    <a:pt x="443484" y="167373"/>
                  </a:moveTo>
                  <a:lnTo>
                    <a:pt x="438658" y="163055"/>
                  </a:lnTo>
                  <a:lnTo>
                    <a:pt x="436118" y="163055"/>
                  </a:lnTo>
                  <a:lnTo>
                    <a:pt x="431292" y="167373"/>
                  </a:lnTo>
                  <a:lnTo>
                    <a:pt x="433705" y="169405"/>
                  </a:lnTo>
                  <a:lnTo>
                    <a:pt x="436118" y="171564"/>
                  </a:lnTo>
                  <a:lnTo>
                    <a:pt x="436118" y="173723"/>
                  </a:lnTo>
                  <a:lnTo>
                    <a:pt x="438658" y="171564"/>
                  </a:lnTo>
                  <a:lnTo>
                    <a:pt x="441071" y="169405"/>
                  </a:lnTo>
                  <a:lnTo>
                    <a:pt x="443484" y="167373"/>
                  </a:lnTo>
                  <a:close/>
                </a:path>
                <a:path w="972820" h="850265">
                  <a:moveTo>
                    <a:pt x="448729" y="553135"/>
                  </a:moveTo>
                  <a:lnTo>
                    <a:pt x="447192" y="551040"/>
                  </a:lnTo>
                  <a:lnTo>
                    <a:pt x="445427" y="548652"/>
                  </a:lnTo>
                  <a:lnTo>
                    <a:pt x="439813" y="547433"/>
                  </a:lnTo>
                  <a:lnTo>
                    <a:pt x="435864" y="551929"/>
                  </a:lnTo>
                  <a:lnTo>
                    <a:pt x="438277" y="554088"/>
                  </a:lnTo>
                  <a:lnTo>
                    <a:pt x="441134" y="551040"/>
                  </a:lnTo>
                  <a:lnTo>
                    <a:pt x="444207" y="552691"/>
                  </a:lnTo>
                  <a:lnTo>
                    <a:pt x="444944" y="555599"/>
                  </a:lnTo>
                  <a:lnTo>
                    <a:pt x="440817" y="556247"/>
                  </a:lnTo>
                  <a:lnTo>
                    <a:pt x="440817" y="560565"/>
                  </a:lnTo>
                  <a:lnTo>
                    <a:pt x="444944" y="562140"/>
                  </a:lnTo>
                  <a:lnTo>
                    <a:pt x="444207" y="564934"/>
                  </a:lnTo>
                  <a:lnTo>
                    <a:pt x="441134" y="566089"/>
                  </a:lnTo>
                  <a:lnTo>
                    <a:pt x="438277" y="562724"/>
                  </a:lnTo>
                  <a:lnTo>
                    <a:pt x="435864" y="565010"/>
                  </a:lnTo>
                  <a:lnTo>
                    <a:pt x="438277" y="571487"/>
                  </a:lnTo>
                  <a:lnTo>
                    <a:pt x="448183" y="571487"/>
                  </a:lnTo>
                  <a:lnTo>
                    <a:pt x="448183" y="566089"/>
                  </a:lnTo>
                  <a:lnTo>
                    <a:pt x="448183" y="558406"/>
                  </a:lnTo>
                  <a:lnTo>
                    <a:pt x="445770" y="558406"/>
                  </a:lnTo>
                  <a:lnTo>
                    <a:pt x="448729" y="553135"/>
                  </a:lnTo>
                  <a:close/>
                </a:path>
                <a:path w="972820" h="850265">
                  <a:moveTo>
                    <a:pt x="463296" y="165595"/>
                  </a:moveTo>
                  <a:lnTo>
                    <a:pt x="460756" y="161531"/>
                  </a:lnTo>
                  <a:lnTo>
                    <a:pt x="458216" y="165595"/>
                  </a:lnTo>
                  <a:lnTo>
                    <a:pt x="455676" y="165595"/>
                  </a:lnTo>
                  <a:lnTo>
                    <a:pt x="458216" y="167627"/>
                  </a:lnTo>
                  <a:lnTo>
                    <a:pt x="458216" y="169659"/>
                  </a:lnTo>
                  <a:lnTo>
                    <a:pt x="460756" y="171691"/>
                  </a:lnTo>
                  <a:lnTo>
                    <a:pt x="463296" y="169659"/>
                  </a:lnTo>
                  <a:lnTo>
                    <a:pt x="463296" y="165595"/>
                  </a:lnTo>
                  <a:close/>
                </a:path>
                <a:path w="972820" h="850265">
                  <a:moveTo>
                    <a:pt x="469392" y="376542"/>
                  </a:moveTo>
                  <a:lnTo>
                    <a:pt x="452501" y="332092"/>
                  </a:lnTo>
                  <a:lnTo>
                    <a:pt x="452501" y="330060"/>
                  </a:lnTo>
                  <a:lnTo>
                    <a:pt x="447675" y="330060"/>
                  </a:lnTo>
                  <a:lnTo>
                    <a:pt x="445262" y="327901"/>
                  </a:lnTo>
                  <a:lnTo>
                    <a:pt x="438023" y="327901"/>
                  </a:lnTo>
                  <a:lnTo>
                    <a:pt x="430784" y="325742"/>
                  </a:lnTo>
                  <a:lnTo>
                    <a:pt x="423545" y="325742"/>
                  </a:lnTo>
                  <a:lnTo>
                    <a:pt x="421132" y="323710"/>
                  </a:lnTo>
                  <a:lnTo>
                    <a:pt x="416306" y="323710"/>
                  </a:lnTo>
                  <a:lnTo>
                    <a:pt x="413893" y="321551"/>
                  </a:lnTo>
                  <a:lnTo>
                    <a:pt x="418719" y="334251"/>
                  </a:lnTo>
                  <a:lnTo>
                    <a:pt x="421132" y="342760"/>
                  </a:lnTo>
                  <a:lnTo>
                    <a:pt x="410718" y="343115"/>
                  </a:lnTo>
                  <a:lnTo>
                    <a:pt x="401218" y="341134"/>
                  </a:lnTo>
                  <a:lnTo>
                    <a:pt x="392620" y="336778"/>
                  </a:lnTo>
                  <a:lnTo>
                    <a:pt x="384937" y="330060"/>
                  </a:lnTo>
                  <a:lnTo>
                    <a:pt x="382524" y="338442"/>
                  </a:lnTo>
                  <a:lnTo>
                    <a:pt x="382524" y="344792"/>
                  </a:lnTo>
                  <a:lnTo>
                    <a:pt x="385000" y="353555"/>
                  </a:lnTo>
                  <a:lnTo>
                    <a:pt x="386702" y="359702"/>
                  </a:lnTo>
                  <a:lnTo>
                    <a:pt x="388251" y="366280"/>
                  </a:lnTo>
                  <a:lnTo>
                    <a:pt x="389343" y="373253"/>
                  </a:lnTo>
                  <a:lnTo>
                    <a:pt x="389763" y="380860"/>
                  </a:lnTo>
                  <a:lnTo>
                    <a:pt x="392176" y="387210"/>
                  </a:lnTo>
                  <a:lnTo>
                    <a:pt x="392176" y="397751"/>
                  </a:lnTo>
                  <a:lnTo>
                    <a:pt x="394589" y="397751"/>
                  </a:lnTo>
                  <a:lnTo>
                    <a:pt x="398208" y="390194"/>
                  </a:lnTo>
                  <a:lnTo>
                    <a:pt x="401828" y="383209"/>
                  </a:lnTo>
                  <a:lnTo>
                    <a:pt x="405472" y="376542"/>
                  </a:lnTo>
                  <a:lnTo>
                    <a:pt x="409067" y="370192"/>
                  </a:lnTo>
                  <a:lnTo>
                    <a:pt x="409067" y="368160"/>
                  </a:lnTo>
                  <a:lnTo>
                    <a:pt x="411480" y="363842"/>
                  </a:lnTo>
                  <a:lnTo>
                    <a:pt x="411480" y="361810"/>
                  </a:lnTo>
                  <a:lnTo>
                    <a:pt x="413893" y="363842"/>
                  </a:lnTo>
                  <a:lnTo>
                    <a:pt x="418719" y="368160"/>
                  </a:lnTo>
                  <a:lnTo>
                    <a:pt x="421132" y="370192"/>
                  </a:lnTo>
                  <a:lnTo>
                    <a:pt x="423545" y="372351"/>
                  </a:lnTo>
                  <a:lnTo>
                    <a:pt x="423545" y="374510"/>
                  </a:lnTo>
                  <a:lnTo>
                    <a:pt x="425958" y="378701"/>
                  </a:lnTo>
                  <a:lnTo>
                    <a:pt x="430784" y="380860"/>
                  </a:lnTo>
                  <a:lnTo>
                    <a:pt x="430784" y="374510"/>
                  </a:lnTo>
                  <a:lnTo>
                    <a:pt x="433197" y="370192"/>
                  </a:lnTo>
                  <a:lnTo>
                    <a:pt x="433197" y="361810"/>
                  </a:lnTo>
                  <a:lnTo>
                    <a:pt x="433197" y="359651"/>
                  </a:lnTo>
                  <a:lnTo>
                    <a:pt x="435610" y="359651"/>
                  </a:lnTo>
                  <a:lnTo>
                    <a:pt x="438023" y="361810"/>
                  </a:lnTo>
                  <a:lnTo>
                    <a:pt x="442849" y="363842"/>
                  </a:lnTo>
                  <a:lnTo>
                    <a:pt x="447675" y="368160"/>
                  </a:lnTo>
                  <a:lnTo>
                    <a:pt x="452501" y="370192"/>
                  </a:lnTo>
                  <a:lnTo>
                    <a:pt x="459740" y="372351"/>
                  </a:lnTo>
                  <a:lnTo>
                    <a:pt x="464566" y="374510"/>
                  </a:lnTo>
                  <a:lnTo>
                    <a:pt x="469392" y="376542"/>
                  </a:lnTo>
                  <a:close/>
                </a:path>
                <a:path w="972820" h="850265">
                  <a:moveTo>
                    <a:pt x="470535" y="192011"/>
                  </a:moveTo>
                  <a:lnTo>
                    <a:pt x="443357" y="192011"/>
                  </a:lnTo>
                  <a:lnTo>
                    <a:pt x="440944" y="194170"/>
                  </a:lnTo>
                  <a:lnTo>
                    <a:pt x="440944" y="196329"/>
                  </a:lnTo>
                  <a:lnTo>
                    <a:pt x="438404" y="200647"/>
                  </a:lnTo>
                  <a:lnTo>
                    <a:pt x="438404" y="204838"/>
                  </a:lnTo>
                  <a:lnTo>
                    <a:pt x="435991" y="209156"/>
                  </a:lnTo>
                  <a:lnTo>
                    <a:pt x="427583" y="222046"/>
                  </a:lnTo>
                  <a:lnTo>
                    <a:pt x="417106" y="231698"/>
                  </a:lnTo>
                  <a:lnTo>
                    <a:pt x="404317" y="238125"/>
                  </a:lnTo>
                  <a:lnTo>
                    <a:pt x="389001" y="241287"/>
                  </a:lnTo>
                  <a:lnTo>
                    <a:pt x="386461" y="241287"/>
                  </a:lnTo>
                  <a:lnTo>
                    <a:pt x="386461" y="243319"/>
                  </a:lnTo>
                  <a:lnTo>
                    <a:pt x="413893" y="241769"/>
                  </a:lnTo>
                  <a:lnTo>
                    <a:pt x="443052" y="229831"/>
                  </a:lnTo>
                  <a:lnTo>
                    <a:pt x="464324" y="211836"/>
                  </a:lnTo>
                  <a:lnTo>
                    <a:pt x="470535" y="192011"/>
                  </a:lnTo>
                  <a:close/>
                </a:path>
                <a:path w="972820" h="850265">
                  <a:moveTo>
                    <a:pt x="484632" y="484619"/>
                  </a:moveTo>
                  <a:lnTo>
                    <a:pt x="483108" y="486524"/>
                  </a:lnTo>
                  <a:lnTo>
                    <a:pt x="483108" y="490334"/>
                  </a:lnTo>
                  <a:lnTo>
                    <a:pt x="484632" y="492239"/>
                  </a:lnTo>
                  <a:lnTo>
                    <a:pt x="484632" y="484619"/>
                  </a:lnTo>
                  <a:close/>
                </a:path>
                <a:path w="972820" h="850265">
                  <a:moveTo>
                    <a:pt x="484632" y="482206"/>
                  </a:moveTo>
                  <a:lnTo>
                    <a:pt x="484251" y="481571"/>
                  </a:lnTo>
                  <a:lnTo>
                    <a:pt x="483489" y="481571"/>
                  </a:lnTo>
                  <a:lnTo>
                    <a:pt x="483108" y="482206"/>
                  </a:lnTo>
                  <a:lnTo>
                    <a:pt x="483108" y="483095"/>
                  </a:lnTo>
                  <a:lnTo>
                    <a:pt x="483108" y="483984"/>
                  </a:lnTo>
                  <a:lnTo>
                    <a:pt x="483489" y="484619"/>
                  </a:lnTo>
                  <a:lnTo>
                    <a:pt x="484251" y="484619"/>
                  </a:lnTo>
                  <a:lnTo>
                    <a:pt x="484632" y="483984"/>
                  </a:lnTo>
                  <a:lnTo>
                    <a:pt x="484632" y="482206"/>
                  </a:lnTo>
                  <a:close/>
                </a:path>
                <a:path w="972820" h="850265">
                  <a:moveTo>
                    <a:pt x="485648" y="841362"/>
                  </a:moveTo>
                  <a:lnTo>
                    <a:pt x="483235" y="841362"/>
                  </a:lnTo>
                  <a:lnTo>
                    <a:pt x="480822" y="839203"/>
                  </a:lnTo>
                  <a:lnTo>
                    <a:pt x="471995" y="832853"/>
                  </a:lnTo>
                  <a:lnTo>
                    <a:pt x="467017" y="829271"/>
                  </a:lnTo>
                  <a:lnTo>
                    <a:pt x="451637" y="821740"/>
                  </a:lnTo>
                  <a:lnTo>
                    <a:pt x="434886" y="816597"/>
                  </a:lnTo>
                  <a:lnTo>
                    <a:pt x="416941" y="813803"/>
                  </a:lnTo>
                  <a:lnTo>
                    <a:pt x="414528" y="813803"/>
                  </a:lnTo>
                  <a:lnTo>
                    <a:pt x="414528" y="815962"/>
                  </a:lnTo>
                  <a:lnTo>
                    <a:pt x="421894" y="820153"/>
                  </a:lnTo>
                  <a:lnTo>
                    <a:pt x="439039" y="820153"/>
                  </a:lnTo>
                  <a:lnTo>
                    <a:pt x="439039" y="826503"/>
                  </a:lnTo>
                  <a:lnTo>
                    <a:pt x="436626" y="830694"/>
                  </a:lnTo>
                  <a:lnTo>
                    <a:pt x="439039" y="832853"/>
                  </a:lnTo>
                  <a:lnTo>
                    <a:pt x="441579" y="835012"/>
                  </a:lnTo>
                  <a:lnTo>
                    <a:pt x="451358" y="835012"/>
                  </a:lnTo>
                  <a:lnTo>
                    <a:pt x="453771" y="832853"/>
                  </a:lnTo>
                  <a:lnTo>
                    <a:pt x="456184" y="832853"/>
                  </a:lnTo>
                  <a:lnTo>
                    <a:pt x="456184" y="835012"/>
                  </a:lnTo>
                  <a:lnTo>
                    <a:pt x="458724" y="837044"/>
                  </a:lnTo>
                  <a:lnTo>
                    <a:pt x="458724" y="839203"/>
                  </a:lnTo>
                  <a:lnTo>
                    <a:pt x="461378" y="844689"/>
                  </a:lnTo>
                  <a:lnTo>
                    <a:pt x="465429" y="847953"/>
                  </a:lnTo>
                  <a:lnTo>
                    <a:pt x="470420" y="848448"/>
                  </a:lnTo>
                  <a:lnTo>
                    <a:pt x="475869" y="845553"/>
                  </a:lnTo>
                  <a:lnTo>
                    <a:pt x="485648" y="841362"/>
                  </a:lnTo>
                  <a:close/>
                </a:path>
                <a:path w="972820" h="850265">
                  <a:moveTo>
                    <a:pt x="489204" y="465823"/>
                  </a:moveTo>
                  <a:lnTo>
                    <a:pt x="487807" y="464807"/>
                  </a:lnTo>
                  <a:lnTo>
                    <a:pt x="484505" y="464807"/>
                  </a:lnTo>
                  <a:lnTo>
                    <a:pt x="483108" y="465823"/>
                  </a:lnTo>
                  <a:lnTo>
                    <a:pt x="483108" y="467093"/>
                  </a:lnTo>
                  <a:lnTo>
                    <a:pt x="483108" y="468363"/>
                  </a:lnTo>
                  <a:lnTo>
                    <a:pt x="484505" y="469379"/>
                  </a:lnTo>
                  <a:lnTo>
                    <a:pt x="487807" y="469379"/>
                  </a:lnTo>
                  <a:lnTo>
                    <a:pt x="489204" y="468363"/>
                  </a:lnTo>
                  <a:lnTo>
                    <a:pt x="489204" y="465823"/>
                  </a:lnTo>
                  <a:close/>
                </a:path>
                <a:path w="972820" h="850265">
                  <a:moveTo>
                    <a:pt x="489204" y="453123"/>
                  </a:moveTo>
                  <a:lnTo>
                    <a:pt x="487172" y="451091"/>
                  </a:lnTo>
                  <a:lnTo>
                    <a:pt x="483108" y="451091"/>
                  </a:lnTo>
                  <a:lnTo>
                    <a:pt x="483108" y="457187"/>
                  </a:lnTo>
                  <a:lnTo>
                    <a:pt x="489204" y="457187"/>
                  </a:lnTo>
                  <a:lnTo>
                    <a:pt x="489204" y="453123"/>
                  </a:lnTo>
                  <a:close/>
                </a:path>
                <a:path w="972820" h="850265">
                  <a:moveTo>
                    <a:pt x="492252" y="550151"/>
                  </a:moveTo>
                  <a:lnTo>
                    <a:pt x="480314" y="550151"/>
                  </a:lnTo>
                  <a:lnTo>
                    <a:pt x="485013" y="558660"/>
                  </a:lnTo>
                  <a:lnTo>
                    <a:pt x="480314" y="558660"/>
                  </a:lnTo>
                  <a:lnTo>
                    <a:pt x="480314" y="550151"/>
                  </a:lnTo>
                  <a:lnTo>
                    <a:pt x="475488" y="550151"/>
                  </a:lnTo>
                  <a:lnTo>
                    <a:pt x="475488" y="571487"/>
                  </a:lnTo>
                  <a:lnTo>
                    <a:pt x="480314" y="571487"/>
                  </a:lnTo>
                  <a:lnTo>
                    <a:pt x="480314" y="562978"/>
                  </a:lnTo>
                  <a:lnTo>
                    <a:pt x="482727" y="562978"/>
                  </a:lnTo>
                  <a:lnTo>
                    <a:pt x="485013" y="569328"/>
                  </a:lnTo>
                  <a:lnTo>
                    <a:pt x="487426" y="571487"/>
                  </a:lnTo>
                  <a:lnTo>
                    <a:pt x="492252" y="571487"/>
                  </a:lnTo>
                  <a:lnTo>
                    <a:pt x="489839" y="569328"/>
                  </a:lnTo>
                  <a:lnTo>
                    <a:pt x="487426" y="562978"/>
                  </a:lnTo>
                  <a:lnTo>
                    <a:pt x="485013" y="560819"/>
                  </a:lnTo>
                  <a:lnTo>
                    <a:pt x="487426" y="558660"/>
                  </a:lnTo>
                  <a:lnTo>
                    <a:pt x="485013" y="552310"/>
                  </a:lnTo>
                  <a:lnTo>
                    <a:pt x="492252" y="552310"/>
                  </a:lnTo>
                  <a:lnTo>
                    <a:pt x="492252" y="550151"/>
                  </a:lnTo>
                  <a:close/>
                </a:path>
                <a:path w="972820" h="850265">
                  <a:moveTo>
                    <a:pt x="492252" y="165595"/>
                  </a:moveTo>
                  <a:lnTo>
                    <a:pt x="489966" y="165595"/>
                  </a:lnTo>
                  <a:lnTo>
                    <a:pt x="485394" y="161531"/>
                  </a:lnTo>
                  <a:lnTo>
                    <a:pt x="485394" y="165595"/>
                  </a:lnTo>
                  <a:lnTo>
                    <a:pt x="483108" y="165595"/>
                  </a:lnTo>
                  <a:lnTo>
                    <a:pt x="483108" y="169659"/>
                  </a:lnTo>
                  <a:lnTo>
                    <a:pt x="487680" y="173723"/>
                  </a:lnTo>
                  <a:lnTo>
                    <a:pt x="492252" y="169659"/>
                  </a:lnTo>
                  <a:lnTo>
                    <a:pt x="492252" y="167627"/>
                  </a:lnTo>
                  <a:lnTo>
                    <a:pt x="492252" y="165595"/>
                  </a:lnTo>
                  <a:close/>
                </a:path>
                <a:path w="972820" h="850265">
                  <a:moveTo>
                    <a:pt x="494538" y="489191"/>
                  </a:moveTo>
                  <a:lnTo>
                    <a:pt x="492252" y="489191"/>
                  </a:lnTo>
                  <a:lnTo>
                    <a:pt x="492252" y="490715"/>
                  </a:lnTo>
                  <a:lnTo>
                    <a:pt x="494538" y="489191"/>
                  </a:lnTo>
                  <a:close/>
                </a:path>
                <a:path w="972820" h="850265">
                  <a:moveTo>
                    <a:pt x="496824" y="48755"/>
                  </a:moveTo>
                  <a:lnTo>
                    <a:pt x="492379" y="45707"/>
                  </a:lnTo>
                  <a:lnTo>
                    <a:pt x="481457" y="45707"/>
                  </a:lnTo>
                  <a:lnTo>
                    <a:pt x="477012" y="48755"/>
                  </a:lnTo>
                  <a:lnTo>
                    <a:pt x="477012" y="52565"/>
                  </a:lnTo>
                  <a:lnTo>
                    <a:pt x="477012" y="56375"/>
                  </a:lnTo>
                  <a:lnTo>
                    <a:pt x="481457" y="59423"/>
                  </a:lnTo>
                  <a:lnTo>
                    <a:pt x="492379" y="59423"/>
                  </a:lnTo>
                  <a:lnTo>
                    <a:pt x="496824" y="56375"/>
                  </a:lnTo>
                  <a:lnTo>
                    <a:pt x="496824" y="48755"/>
                  </a:lnTo>
                  <a:close/>
                </a:path>
                <a:path w="972820" h="850265">
                  <a:moveTo>
                    <a:pt x="502158" y="470903"/>
                  </a:moveTo>
                  <a:lnTo>
                    <a:pt x="499872" y="472935"/>
                  </a:lnTo>
                  <a:lnTo>
                    <a:pt x="499872" y="475475"/>
                  </a:lnTo>
                  <a:lnTo>
                    <a:pt x="496824" y="475475"/>
                  </a:lnTo>
                  <a:lnTo>
                    <a:pt x="496824" y="481571"/>
                  </a:lnTo>
                  <a:lnTo>
                    <a:pt x="499872" y="479539"/>
                  </a:lnTo>
                  <a:lnTo>
                    <a:pt x="499872" y="476999"/>
                  </a:lnTo>
                  <a:lnTo>
                    <a:pt x="502158" y="476999"/>
                  </a:lnTo>
                  <a:lnTo>
                    <a:pt x="502158" y="470903"/>
                  </a:lnTo>
                  <a:close/>
                </a:path>
                <a:path w="972820" h="850265">
                  <a:moveTo>
                    <a:pt x="504444" y="10655"/>
                  </a:moveTo>
                  <a:lnTo>
                    <a:pt x="499618" y="10655"/>
                  </a:lnTo>
                  <a:lnTo>
                    <a:pt x="492252" y="12814"/>
                  </a:lnTo>
                  <a:lnTo>
                    <a:pt x="492252" y="10655"/>
                  </a:lnTo>
                  <a:lnTo>
                    <a:pt x="489839" y="8496"/>
                  </a:lnTo>
                  <a:lnTo>
                    <a:pt x="489839" y="0"/>
                  </a:lnTo>
                  <a:lnTo>
                    <a:pt x="480060" y="0"/>
                  </a:lnTo>
                  <a:lnTo>
                    <a:pt x="480060" y="10655"/>
                  </a:lnTo>
                  <a:lnTo>
                    <a:pt x="467868" y="10655"/>
                  </a:lnTo>
                  <a:lnTo>
                    <a:pt x="467868" y="19164"/>
                  </a:lnTo>
                  <a:lnTo>
                    <a:pt x="480060" y="19164"/>
                  </a:lnTo>
                  <a:lnTo>
                    <a:pt x="480060" y="31991"/>
                  </a:lnTo>
                  <a:lnTo>
                    <a:pt x="492252" y="31991"/>
                  </a:lnTo>
                  <a:lnTo>
                    <a:pt x="492252" y="27673"/>
                  </a:lnTo>
                  <a:lnTo>
                    <a:pt x="489839" y="19164"/>
                  </a:lnTo>
                  <a:lnTo>
                    <a:pt x="504444" y="19164"/>
                  </a:lnTo>
                  <a:lnTo>
                    <a:pt x="504444" y="12814"/>
                  </a:lnTo>
                  <a:lnTo>
                    <a:pt x="504444" y="10655"/>
                  </a:lnTo>
                  <a:close/>
                </a:path>
                <a:path w="972820" h="850265">
                  <a:moveTo>
                    <a:pt x="504952" y="490715"/>
                  </a:moveTo>
                  <a:lnTo>
                    <a:pt x="499872" y="492239"/>
                  </a:lnTo>
                  <a:lnTo>
                    <a:pt x="498919" y="492239"/>
                  </a:lnTo>
                  <a:lnTo>
                    <a:pt x="499872" y="490715"/>
                  </a:lnTo>
                  <a:lnTo>
                    <a:pt x="501904" y="490715"/>
                  </a:lnTo>
                  <a:lnTo>
                    <a:pt x="501904" y="488683"/>
                  </a:lnTo>
                  <a:lnTo>
                    <a:pt x="499364" y="490715"/>
                  </a:lnTo>
                  <a:lnTo>
                    <a:pt x="494792" y="490715"/>
                  </a:lnTo>
                  <a:lnTo>
                    <a:pt x="489712" y="492747"/>
                  </a:lnTo>
                  <a:lnTo>
                    <a:pt x="487172" y="496811"/>
                  </a:lnTo>
                  <a:lnTo>
                    <a:pt x="489204" y="496811"/>
                  </a:lnTo>
                  <a:lnTo>
                    <a:pt x="492252" y="496811"/>
                  </a:lnTo>
                  <a:lnTo>
                    <a:pt x="499364" y="496811"/>
                  </a:lnTo>
                  <a:lnTo>
                    <a:pt x="504444" y="492239"/>
                  </a:lnTo>
                  <a:lnTo>
                    <a:pt x="504952" y="492239"/>
                  </a:lnTo>
                  <a:lnTo>
                    <a:pt x="504952" y="490715"/>
                  </a:lnTo>
                  <a:close/>
                </a:path>
                <a:path w="972820" h="850265">
                  <a:moveTo>
                    <a:pt x="507492" y="486905"/>
                  </a:moveTo>
                  <a:lnTo>
                    <a:pt x="504952" y="484619"/>
                  </a:lnTo>
                  <a:lnTo>
                    <a:pt x="504444" y="484619"/>
                  </a:lnTo>
                  <a:lnTo>
                    <a:pt x="504444" y="481571"/>
                  </a:lnTo>
                  <a:lnTo>
                    <a:pt x="503936" y="481571"/>
                  </a:lnTo>
                  <a:lnTo>
                    <a:pt x="503936" y="488276"/>
                  </a:lnTo>
                  <a:lnTo>
                    <a:pt x="502221" y="486905"/>
                  </a:lnTo>
                  <a:lnTo>
                    <a:pt x="502412" y="486905"/>
                  </a:lnTo>
                  <a:lnTo>
                    <a:pt x="503936" y="488276"/>
                  </a:lnTo>
                  <a:lnTo>
                    <a:pt x="503936" y="481571"/>
                  </a:lnTo>
                  <a:lnTo>
                    <a:pt x="502412" y="481571"/>
                  </a:lnTo>
                  <a:lnTo>
                    <a:pt x="502412" y="484619"/>
                  </a:lnTo>
                  <a:lnTo>
                    <a:pt x="500976" y="485914"/>
                  </a:lnTo>
                  <a:lnTo>
                    <a:pt x="499872" y="485038"/>
                  </a:lnTo>
                  <a:lnTo>
                    <a:pt x="499872" y="484619"/>
                  </a:lnTo>
                  <a:lnTo>
                    <a:pt x="502412" y="484619"/>
                  </a:lnTo>
                  <a:lnTo>
                    <a:pt x="502412" y="481571"/>
                  </a:lnTo>
                  <a:lnTo>
                    <a:pt x="496824" y="481571"/>
                  </a:lnTo>
                  <a:lnTo>
                    <a:pt x="496824" y="486651"/>
                  </a:lnTo>
                  <a:lnTo>
                    <a:pt x="496824" y="488683"/>
                  </a:lnTo>
                  <a:lnTo>
                    <a:pt x="496824" y="489191"/>
                  </a:lnTo>
                  <a:lnTo>
                    <a:pt x="497433" y="488683"/>
                  </a:lnTo>
                  <a:lnTo>
                    <a:pt x="501904" y="488683"/>
                  </a:lnTo>
                  <a:lnTo>
                    <a:pt x="504380" y="488683"/>
                  </a:lnTo>
                  <a:lnTo>
                    <a:pt x="504952" y="489191"/>
                  </a:lnTo>
                  <a:lnTo>
                    <a:pt x="504952" y="486905"/>
                  </a:lnTo>
                  <a:lnTo>
                    <a:pt x="507492" y="486905"/>
                  </a:lnTo>
                  <a:close/>
                </a:path>
                <a:path w="972820" h="850265">
                  <a:moveTo>
                    <a:pt x="507492" y="477507"/>
                  </a:moveTo>
                  <a:lnTo>
                    <a:pt x="504444" y="475475"/>
                  </a:lnTo>
                  <a:lnTo>
                    <a:pt x="504444" y="479539"/>
                  </a:lnTo>
                  <a:lnTo>
                    <a:pt x="507492" y="479539"/>
                  </a:lnTo>
                  <a:lnTo>
                    <a:pt x="507492" y="477507"/>
                  </a:lnTo>
                  <a:close/>
                </a:path>
                <a:path w="972820" h="850265">
                  <a:moveTo>
                    <a:pt x="507492" y="469379"/>
                  </a:moveTo>
                  <a:lnTo>
                    <a:pt x="502412" y="469379"/>
                  </a:lnTo>
                  <a:lnTo>
                    <a:pt x="502412" y="473443"/>
                  </a:lnTo>
                  <a:lnTo>
                    <a:pt x="504952" y="475475"/>
                  </a:lnTo>
                  <a:lnTo>
                    <a:pt x="507492" y="471411"/>
                  </a:lnTo>
                  <a:lnTo>
                    <a:pt x="507492" y="469379"/>
                  </a:lnTo>
                  <a:close/>
                </a:path>
                <a:path w="972820" h="850265">
                  <a:moveTo>
                    <a:pt x="507492" y="85585"/>
                  </a:moveTo>
                  <a:lnTo>
                    <a:pt x="505079" y="85585"/>
                  </a:lnTo>
                  <a:lnTo>
                    <a:pt x="505079" y="81267"/>
                  </a:lnTo>
                  <a:lnTo>
                    <a:pt x="500126" y="74879"/>
                  </a:lnTo>
                  <a:lnTo>
                    <a:pt x="493356" y="71247"/>
                  </a:lnTo>
                  <a:lnTo>
                    <a:pt x="485673" y="69989"/>
                  </a:lnTo>
                  <a:lnTo>
                    <a:pt x="478028" y="70726"/>
                  </a:lnTo>
                  <a:lnTo>
                    <a:pt x="470662" y="72758"/>
                  </a:lnTo>
                  <a:lnTo>
                    <a:pt x="463296" y="81267"/>
                  </a:lnTo>
                  <a:lnTo>
                    <a:pt x="465709" y="85585"/>
                  </a:lnTo>
                  <a:lnTo>
                    <a:pt x="466140" y="92290"/>
                  </a:lnTo>
                  <a:lnTo>
                    <a:pt x="467271" y="99364"/>
                  </a:lnTo>
                  <a:lnTo>
                    <a:pt x="468858" y="106451"/>
                  </a:lnTo>
                  <a:lnTo>
                    <a:pt x="470662" y="113144"/>
                  </a:lnTo>
                  <a:lnTo>
                    <a:pt x="473075" y="119494"/>
                  </a:lnTo>
                  <a:lnTo>
                    <a:pt x="475615" y="128003"/>
                  </a:lnTo>
                  <a:lnTo>
                    <a:pt x="480441" y="134480"/>
                  </a:lnTo>
                  <a:lnTo>
                    <a:pt x="482981" y="138671"/>
                  </a:lnTo>
                  <a:lnTo>
                    <a:pt x="485394" y="136512"/>
                  </a:lnTo>
                  <a:lnTo>
                    <a:pt x="490347" y="134480"/>
                  </a:lnTo>
                  <a:lnTo>
                    <a:pt x="490347" y="132321"/>
                  </a:lnTo>
                  <a:lnTo>
                    <a:pt x="492760" y="130162"/>
                  </a:lnTo>
                  <a:lnTo>
                    <a:pt x="507492" y="85585"/>
                  </a:lnTo>
                  <a:close/>
                </a:path>
                <a:path w="972820" h="850265">
                  <a:moveTo>
                    <a:pt x="509016" y="502907"/>
                  </a:moveTo>
                  <a:lnTo>
                    <a:pt x="460248" y="502907"/>
                  </a:lnTo>
                  <a:lnTo>
                    <a:pt x="460248" y="504431"/>
                  </a:lnTo>
                  <a:lnTo>
                    <a:pt x="509016" y="504431"/>
                  </a:lnTo>
                  <a:lnTo>
                    <a:pt x="509016" y="502907"/>
                  </a:lnTo>
                  <a:close/>
                </a:path>
                <a:path w="972820" h="850265">
                  <a:moveTo>
                    <a:pt x="509016" y="489191"/>
                  </a:moveTo>
                  <a:lnTo>
                    <a:pt x="507492" y="489191"/>
                  </a:lnTo>
                  <a:lnTo>
                    <a:pt x="507492" y="490715"/>
                  </a:lnTo>
                  <a:lnTo>
                    <a:pt x="509016" y="490715"/>
                  </a:lnTo>
                  <a:lnTo>
                    <a:pt x="509016" y="489191"/>
                  </a:lnTo>
                  <a:close/>
                </a:path>
                <a:path w="972820" h="850265">
                  <a:moveTo>
                    <a:pt x="509016" y="481571"/>
                  </a:moveTo>
                  <a:lnTo>
                    <a:pt x="507492" y="481571"/>
                  </a:lnTo>
                  <a:lnTo>
                    <a:pt x="509016" y="484619"/>
                  </a:lnTo>
                  <a:lnTo>
                    <a:pt x="509016" y="481571"/>
                  </a:lnTo>
                  <a:close/>
                </a:path>
                <a:path w="972820" h="850265">
                  <a:moveTo>
                    <a:pt x="509016" y="470903"/>
                  </a:moveTo>
                  <a:lnTo>
                    <a:pt x="507492" y="474967"/>
                  </a:lnTo>
                  <a:lnTo>
                    <a:pt x="507492" y="476999"/>
                  </a:lnTo>
                  <a:lnTo>
                    <a:pt x="509016" y="476999"/>
                  </a:lnTo>
                  <a:lnTo>
                    <a:pt x="509016" y="470903"/>
                  </a:lnTo>
                  <a:close/>
                </a:path>
                <a:path w="972820" h="850265">
                  <a:moveTo>
                    <a:pt x="515112" y="484619"/>
                  </a:moveTo>
                  <a:lnTo>
                    <a:pt x="512064" y="484619"/>
                  </a:lnTo>
                  <a:lnTo>
                    <a:pt x="509016" y="486905"/>
                  </a:lnTo>
                  <a:lnTo>
                    <a:pt x="515112" y="486905"/>
                  </a:lnTo>
                  <a:lnTo>
                    <a:pt x="515112" y="484619"/>
                  </a:lnTo>
                  <a:close/>
                </a:path>
                <a:path w="972820" h="850265">
                  <a:moveTo>
                    <a:pt x="515112" y="475475"/>
                  </a:moveTo>
                  <a:lnTo>
                    <a:pt x="512064" y="475475"/>
                  </a:lnTo>
                  <a:lnTo>
                    <a:pt x="509016" y="477507"/>
                  </a:lnTo>
                  <a:lnTo>
                    <a:pt x="512064" y="477507"/>
                  </a:lnTo>
                  <a:lnTo>
                    <a:pt x="512064" y="481571"/>
                  </a:lnTo>
                  <a:lnTo>
                    <a:pt x="515112" y="481571"/>
                  </a:lnTo>
                  <a:lnTo>
                    <a:pt x="515112" y="475475"/>
                  </a:lnTo>
                  <a:close/>
                </a:path>
                <a:path w="972820" h="850265">
                  <a:moveTo>
                    <a:pt x="515112" y="165214"/>
                  </a:moveTo>
                  <a:lnTo>
                    <a:pt x="512572" y="163055"/>
                  </a:lnTo>
                  <a:lnTo>
                    <a:pt x="510032" y="163055"/>
                  </a:lnTo>
                  <a:lnTo>
                    <a:pt x="507492" y="165214"/>
                  </a:lnTo>
                  <a:lnTo>
                    <a:pt x="507492" y="169405"/>
                  </a:lnTo>
                  <a:lnTo>
                    <a:pt x="510032" y="173723"/>
                  </a:lnTo>
                  <a:lnTo>
                    <a:pt x="515112" y="169405"/>
                  </a:lnTo>
                  <a:lnTo>
                    <a:pt x="515112" y="165214"/>
                  </a:lnTo>
                  <a:close/>
                </a:path>
                <a:path w="972820" h="850265">
                  <a:moveTo>
                    <a:pt x="521208" y="484111"/>
                  </a:moveTo>
                  <a:lnTo>
                    <a:pt x="519176" y="481571"/>
                  </a:lnTo>
                  <a:lnTo>
                    <a:pt x="517144" y="481571"/>
                  </a:lnTo>
                  <a:lnTo>
                    <a:pt x="515112" y="484111"/>
                  </a:lnTo>
                  <a:lnTo>
                    <a:pt x="517144" y="484111"/>
                  </a:lnTo>
                  <a:lnTo>
                    <a:pt x="517144" y="489191"/>
                  </a:lnTo>
                  <a:lnTo>
                    <a:pt x="519176" y="486651"/>
                  </a:lnTo>
                  <a:lnTo>
                    <a:pt x="519176" y="484111"/>
                  </a:lnTo>
                  <a:lnTo>
                    <a:pt x="521208" y="484111"/>
                  </a:lnTo>
                  <a:close/>
                </a:path>
                <a:path w="972820" h="850265">
                  <a:moveTo>
                    <a:pt x="521208" y="472935"/>
                  </a:moveTo>
                  <a:lnTo>
                    <a:pt x="519176" y="472935"/>
                  </a:lnTo>
                  <a:lnTo>
                    <a:pt x="519176" y="470903"/>
                  </a:lnTo>
                  <a:lnTo>
                    <a:pt x="515112" y="474967"/>
                  </a:lnTo>
                  <a:lnTo>
                    <a:pt x="517144" y="474967"/>
                  </a:lnTo>
                  <a:lnTo>
                    <a:pt x="517144" y="476999"/>
                  </a:lnTo>
                  <a:lnTo>
                    <a:pt x="519176" y="476999"/>
                  </a:lnTo>
                  <a:lnTo>
                    <a:pt x="521208" y="474967"/>
                  </a:lnTo>
                  <a:lnTo>
                    <a:pt x="521208" y="472935"/>
                  </a:lnTo>
                  <a:close/>
                </a:path>
                <a:path w="972820" h="850265">
                  <a:moveTo>
                    <a:pt x="536448" y="550151"/>
                  </a:moveTo>
                  <a:lnTo>
                    <a:pt x="532257" y="550151"/>
                  </a:lnTo>
                  <a:lnTo>
                    <a:pt x="532257" y="559041"/>
                  </a:lnTo>
                  <a:lnTo>
                    <a:pt x="521843" y="559041"/>
                  </a:lnTo>
                  <a:lnTo>
                    <a:pt x="521843" y="550151"/>
                  </a:lnTo>
                  <a:lnTo>
                    <a:pt x="516636" y="550151"/>
                  </a:lnTo>
                  <a:lnTo>
                    <a:pt x="516636" y="571487"/>
                  </a:lnTo>
                  <a:lnTo>
                    <a:pt x="521843" y="571487"/>
                  </a:lnTo>
                  <a:lnTo>
                    <a:pt x="521843" y="560819"/>
                  </a:lnTo>
                  <a:lnTo>
                    <a:pt x="532257" y="560819"/>
                  </a:lnTo>
                  <a:lnTo>
                    <a:pt x="532257" y="571487"/>
                  </a:lnTo>
                  <a:lnTo>
                    <a:pt x="536448" y="571487"/>
                  </a:lnTo>
                  <a:lnTo>
                    <a:pt x="536448" y="550151"/>
                  </a:lnTo>
                  <a:close/>
                </a:path>
                <a:path w="972820" h="850265">
                  <a:moveTo>
                    <a:pt x="539496" y="163563"/>
                  </a:moveTo>
                  <a:lnTo>
                    <a:pt x="536956" y="161531"/>
                  </a:lnTo>
                  <a:lnTo>
                    <a:pt x="531876" y="165595"/>
                  </a:lnTo>
                  <a:lnTo>
                    <a:pt x="531876" y="167627"/>
                  </a:lnTo>
                  <a:lnTo>
                    <a:pt x="534416" y="169659"/>
                  </a:lnTo>
                  <a:lnTo>
                    <a:pt x="534416" y="171691"/>
                  </a:lnTo>
                  <a:lnTo>
                    <a:pt x="536956" y="173723"/>
                  </a:lnTo>
                  <a:lnTo>
                    <a:pt x="536956" y="171691"/>
                  </a:lnTo>
                  <a:lnTo>
                    <a:pt x="539496" y="169659"/>
                  </a:lnTo>
                  <a:lnTo>
                    <a:pt x="539496" y="167627"/>
                  </a:lnTo>
                  <a:lnTo>
                    <a:pt x="539496" y="163563"/>
                  </a:lnTo>
                  <a:close/>
                </a:path>
                <a:path w="972820" h="850265">
                  <a:moveTo>
                    <a:pt x="544068" y="179819"/>
                  </a:moveTo>
                  <a:lnTo>
                    <a:pt x="431292" y="179819"/>
                  </a:lnTo>
                  <a:lnTo>
                    <a:pt x="433705" y="183883"/>
                  </a:lnTo>
                  <a:lnTo>
                    <a:pt x="436245" y="185915"/>
                  </a:lnTo>
                  <a:lnTo>
                    <a:pt x="539115" y="185915"/>
                  </a:lnTo>
                  <a:lnTo>
                    <a:pt x="541655" y="183883"/>
                  </a:lnTo>
                  <a:lnTo>
                    <a:pt x="544068" y="179819"/>
                  </a:lnTo>
                  <a:close/>
                </a:path>
                <a:path w="972820" h="850265">
                  <a:moveTo>
                    <a:pt x="551688" y="539229"/>
                  </a:moveTo>
                  <a:lnTo>
                    <a:pt x="544322" y="539229"/>
                  </a:lnTo>
                  <a:lnTo>
                    <a:pt x="544322" y="543547"/>
                  </a:lnTo>
                  <a:lnTo>
                    <a:pt x="544322" y="575805"/>
                  </a:lnTo>
                  <a:lnTo>
                    <a:pt x="423037" y="575805"/>
                  </a:lnTo>
                  <a:lnTo>
                    <a:pt x="423037" y="543547"/>
                  </a:lnTo>
                  <a:lnTo>
                    <a:pt x="544322" y="543547"/>
                  </a:lnTo>
                  <a:lnTo>
                    <a:pt x="544322" y="539229"/>
                  </a:lnTo>
                  <a:lnTo>
                    <a:pt x="519557" y="539229"/>
                  </a:lnTo>
                  <a:lnTo>
                    <a:pt x="521970" y="537070"/>
                  </a:lnTo>
                  <a:lnTo>
                    <a:pt x="524510" y="537070"/>
                  </a:lnTo>
                  <a:lnTo>
                    <a:pt x="524510" y="535038"/>
                  </a:lnTo>
                  <a:lnTo>
                    <a:pt x="521970" y="532879"/>
                  </a:lnTo>
                  <a:lnTo>
                    <a:pt x="519557" y="532879"/>
                  </a:lnTo>
                  <a:lnTo>
                    <a:pt x="519557" y="526402"/>
                  </a:lnTo>
                  <a:lnTo>
                    <a:pt x="521970" y="526402"/>
                  </a:lnTo>
                  <a:lnTo>
                    <a:pt x="521970" y="524243"/>
                  </a:lnTo>
                  <a:lnTo>
                    <a:pt x="445389" y="524243"/>
                  </a:lnTo>
                  <a:lnTo>
                    <a:pt x="445389" y="526402"/>
                  </a:lnTo>
                  <a:lnTo>
                    <a:pt x="450342" y="526402"/>
                  </a:lnTo>
                  <a:lnTo>
                    <a:pt x="450342" y="532879"/>
                  </a:lnTo>
                  <a:lnTo>
                    <a:pt x="447802" y="532879"/>
                  </a:lnTo>
                  <a:lnTo>
                    <a:pt x="445389" y="535038"/>
                  </a:lnTo>
                  <a:lnTo>
                    <a:pt x="445389" y="537070"/>
                  </a:lnTo>
                  <a:lnTo>
                    <a:pt x="450342" y="539229"/>
                  </a:lnTo>
                  <a:lnTo>
                    <a:pt x="420624" y="539229"/>
                  </a:lnTo>
                  <a:lnTo>
                    <a:pt x="420624" y="582155"/>
                  </a:lnTo>
                  <a:lnTo>
                    <a:pt x="457708" y="582155"/>
                  </a:lnTo>
                  <a:lnTo>
                    <a:pt x="445389" y="723887"/>
                  </a:lnTo>
                  <a:lnTo>
                    <a:pt x="462661" y="723887"/>
                  </a:lnTo>
                  <a:lnTo>
                    <a:pt x="462661" y="721728"/>
                  </a:lnTo>
                  <a:lnTo>
                    <a:pt x="467614" y="582155"/>
                  </a:lnTo>
                  <a:lnTo>
                    <a:pt x="479933" y="582155"/>
                  </a:lnTo>
                  <a:lnTo>
                    <a:pt x="474980" y="723887"/>
                  </a:lnTo>
                  <a:lnTo>
                    <a:pt x="497332" y="723887"/>
                  </a:lnTo>
                  <a:lnTo>
                    <a:pt x="497332" y="721728"/>
                  </a:lnTo>
                  <a:lnTo>
                    <a:pt x="489839" y="582155"/>
                  </a:lnTo>
                  <a:lnTo>
                    <a:pt x="502285" y="582155"/>
                  </a:lnTo>
                  <a:lnTo>
                    <a:pt x="507238" y="723887"/>
                  </a:lnTo>
                  <a:lnTo>
                    <a:pt x="521970" y="723887"/>
                  </a:lnTo>
                  <a:lnTo>
                    <a:pt x="521970" y="721728"/>
                  </a:lnTo>
                  <a:lnTo>
                    <a:pt x="512064" y="582155"/>
                  </a:lnTo>
                  <a:lnTo>
                    <a:pt x="551688" y="582155"/>
                  </a:lnTo>
                  <a:lnTo>
                    <a:pt x="551688" y="575805"/>
                  </a:lnTo>
                  <a:lnTo>
                    <a:pt x="551688" y="543547"/>
                  </a:lnTo>
                  <a:lnTo>
                    <a:pt x="551688" y="539229"/>
                  </a:lnTo>
                  <a:close/>
                </a:path>
                <a:path w="972820" h="850265">
                  <a:moveTo>
                    <a:pt x="559308" y="813803"/>
                  </a:moveTo>
                  <a:lnTo>
                    <a:pt x="556895" y="813803"/>
                  </a:lnTo>
                  <a:lnTo>
                    <a:pt x="538899" y="816597"/>
                  </a:lnTo>
                  <a:lnTo>
                    <a:pt x="521881" y="821740"/>
                  </a:lnTo>
                  <a:lnTo>
                    <a:pt x="505790" y="829271"/>
                  </a:lnTo>
                  <a:lnTo>
                    <a:pt x="490601" y="839203"/>
                  </a:lnTo>
                  <a:lnTo>
                    <a:pt x="488188" y="841362"/>
                  </a:lnTo>
                  <a:lnTo>
                    <a:pt x="485648" y="841362"/>
                  </a:lnTo>
                  <a:lnTo>
                    <a:pt x="493014" y="843394"/>
                  </a:lnTo>
                  <a:lnTo>
                    <a:pt x="497967" y="847712"/>
                  </a:lnTo>
                  <a:lnTo>
                    <a:pt x="505333" y="849744"/>
                  </a:lnTo>
                  <a:lnTo>
                    <a:pt x="507746" y="849744"/>
                  </a:lnTo>
                  <a:lnTo>
                    <a:pt x="512699" y="845553"/>
                  </a:lnTo>
                  <a:lnTo>
                    <a:pt x="512699" y="841362"/>
                  </a:lnTo>
                  <a:lnTo>
                    <a:pt x="515112" y="839203"/>
                  </a:lnTo>
                  <a:lnTo>
                    <a:pt x="515112" y="837044"/>
                  </a:lnTo>
                  <a:lnTo>
                    <a:pt x="517652" y="835012"/>
                  </a:lnTo>
                  <a:lnTo>
                    <a:pt x="517652" y="832853"/>
                  </a:lnTo>
                  <a:lnTo>
                    <a:pt x="522478" y="835012"/>
                  </a:lnTo>
                  <a:lnTo>
                    <a:pt x="534797" y="835012"/>
                  </a:lnTo>
                  <a:lnTo>
                    <a:pt x="537210" y="832853"/>
                  </a:lnTo>
                  <a:lnTo>
                    <a:pt x="537210" y="830694"/>
                  </a:lnTo>
                  <a:lnTo>
                    <a:pt x="534797" y="826503"/>
                  </a:lnTo>
                  <a:lnTo>
                    <a:pt x="534797" y="820153"/>
                  </a:lnTo>
                  <a:lnTo>
                    <a:pt x="554355" y="820153"/>
                  </a:lnTo>
                  <a:lnTo>
                    <a:pt x="559308" y="813803"/>
                  </a:lnTo>
                  <a:close/>
                </a:path>
                <a:path w="972820" h="850265">
                  <a:moveTo>
                    <a:pt x="566928" y="109461"/>
                  </a:moveTo>
                  <a:lnTo>
                    <a:pt x="532345" y="81737"/>
                  </a:lnTo>
                  <a:lnTo>
                    <a:pt x="519811" y="81394"/>
                  </a:lnTo>
                  <a:lnTo>
                    <a:pt x="517537" y="92938"/>
                  </a:lnTo>
                  <a:lnTo>
                    <a:pt x="514896" y="103797"/>
                  </a:lnTo>
                  <a:lnTo>
                    <a:pt x="512178" y="114490"/>
                  </a:lnTo>
                  <a:lnTo>
                    <a:pt x="509905" y="124574"/>
                  </a:lnTo>
                  <a:lnTo>
                    <a:pt x="507479" y="133223"/>
                  </a:lnTo>
                  <a:lnTo>
                    <a:pt x="497586" y="146164"/>
                  </a:lnTo>
                  <a:lnTo>
                    <a:pt x="492353" y="150723"/>
                  </a:lnTo>
                  <a:lnTo>
                    <a:pt x="487629" y="151841"/>
                  </a:lnTo>
                  <a:lnTo>
                    <a:pt x="482917" y="150114"/>
                  </a:lnTo>
                  <a:lnTo>
                    <a:pt x="457962" y="98666"/>
                  </a:lnTo>
                  <a:lnTo>
                    <a:pt x="457962" y="85712"/>
                  </a:lnTo>
                  <a:lnTo>
                    <a:pt x="455422" y="79235"/>
                  </a:lnTo>
                  <a:lnTo>
                    <a:pt x="448056" y="81394"/>
                  </a:lnTo>
                  <a:lnTo>
                    <a:pt x="440563" y="81394"/>
                  </a:lnTo>
                  <a:lnTo>
                    <a:pt x="433197" y="83553"/>
                  </a:lnTo>
                  <a:lnTo>
                    <a:pt x="423087" y="88925"/>
                  </a:lnTo>
                  <a:lnTo>
                    <a:pt x="415544" y="95707"/>
                  </a:lnTo>
                  <a:lnTo>
                    <a:pt x="411226" y="104508"/>
                  </a:lnTo>
                  <a:lnTo>
                    <a:pt x="410845" y="115938"/>
                  </a:lnTo>
                  <a:lnTo>
                    <a:pt x="411695" y="124383"/>
                  </a:lnTo>
                  <a:lnTo>
                    <a:pt x="425704" y="156959"/>
                  </a:lnTo>
                  <a:lnTo>
                    <a:pt x="549529" y="156959"/>
                  </a:lnTo>
                  <a:lnTo>
                    <a:pt x="552069" y="152641"/>
                  </a:lnTo>
                  <a:lnTo>
                    <a:pt x="552297" y="151841"/>
                  </a:lnTo>
                  <a:lnTo>
                    <a:pt x="554304" y="144894"/>
                  </a:lnTo>
                  <a:lnTo>
                    <a:pt x="557276" y="137528"/>
                  </a:lnTo>
                  <a:lnTo>
                    <a:pt x="560705" y="130175"/>
                  </a:lnTo>
                  <a:lnTo>
                    <a:pt x="564388" y="122415"/>
                  </a:lnTo>
                  <a:lnTo>
                    <a:pt x="566928" y="115938"/>
                  </a:lnTo>
                  <a:lnTo>
                    <a:pt x="566928" y="109461"/>
                  </a:lnTo>
                  <a:close/>
                </a:path>
                <a:path w="972820" h="850265">
                  <a:moveTo>
                    <a:pt x="586740" y="241668"/>
                  </a:moveTo>
                  <a:lnTo>
                    <a:pt x="584200" y="241668"/>
                  </a:lnTo>
                  <a:lnTo>
                    <a:pt x="584200" y="239509"/>
                  </a:lnTo>
                  <a:lnTo>
                    <a:pt x="573874" y="238709"/>
                  </a:lnTo>
                  <a:lnTo>
                    <a:pt x="539978" y="212255"/>
                  </a:lnTo>
                  <a:lnTo>
                    <a:pt x="534416" y="196329"/>
                  </a:lnTo>
                  <a:lnTo>
                    <a:pt x="529336" y="192011"/>
                  </a:lnTo>
                  <a:lnTo>
                    <a:pt x="504444" y="192011"/>
                  </a:lnTo>
                  <a:lnTo>
                    <a:pt x="507682" y="204165"/>
                  </a:lnTo>
                  <a:lnTo>
                    <a:pt x="545338" y="237451"/>
                  </a:lnTo>
                  <a:lnTo>
                    <a:pt x="586740" y="243827"/>
                  </a:lnTo>
                  <a:lnTo>
                    <a:pt x="586740" y="241668"/>
                  </a:lnTo>
                  <a:close/>
                </a:path>
                <a:path w="972820" h="850265">
                  <a:moveTo>
                    <a:pt x="592836" y="336410"/>
                  </a:moveTo>
                  <a:lnTo>
                    <a:pt x="587883" y="330060"/>
                  </a:lnTo>
                  <a:lnTo>
                    <a:pt x="580059" y="336778"/>
                  </a:lnTo>
                  <a:lnTo>
                    <a:pt x="571296" y="341134"/>
                  </a:lnTo>
                  <a:lnTo>
                    <a:pt x="561594" y="343115"/>
                  </a:lnTo>
                  <a:lnTo>
                    <a:pt x="550926" y="342760"/>
                  </a:lnTo>
                  <a:lnTo>
                    <a:pt x="553466" y="334251"/>
                  </a:lnTo>
                  <a:lnTo>
                    <a:pt x="555879" y="327901"/>
                  </a:lnTo>
                  <a:lnTo>
                    <a:pt x="558419" y="321551"/>
                  </a:lnTo>
                  <a:lnTo>
                    <a:pt x="550926" y="323710"/>
                  </a:lnTo>
                  <a:lnTo>
                    <a:pt x="546100" y="325742"/>
                  </a:lnTo>
                  <a:lnTo>
                    <a:pt x="541147" y="327901"/>
                  </a:lnTo>
                  <a:lnTo>
                    <a:pt x="521462" y="327901"/>
                  </a:lnTo>
                  <a:lnTo>
                    <a:pt x="518922" y="330060"/>
                  </a:lnTo>
                  <a:lnTo>
                    <a:pt x="516509" y="330060"/>
                  </a:lnTo>
                  <a:lnTo>
                    <a:pt x="516509" y="332092"/>
                  </a:lnTo>
                  <a:lnTo>
                    <a:pt x="509993" y="342023"/>
                  </a:lnTo>
                  <a:lnTo>
                    <a:pt x="504850" y="352755"/>
                  </a:lnTo>
                  <a:lnTo>
                    <a:pt x="500608" y="364261"/>
                  </a:lnTo>
                  <a:lnTo>
                    <a:pt x="496824" y="376542"/>
                  </a:lnTo>
                  <a:lnTo>
                    <a:pt x="499237" y="376542"/>
                  </a:lnTo>
                  <a:lnTo>
                    <a:pt x="501777" y="374510"/>
                  </a:lnTo>
                  <a:lnTo>
                    <a:pt x="515556" y="368122"/>
                  </a:lnTo>
                  <a:lnTo>
                    <a:pt x="522808" y="364959"/>
                  </a:lnTo>
                  <a:lnTo>
                    <a:pt x="531241" y="361810"/>
                  </a:lnTo>
                  <a:lnTo>
                    <a:pt x="531241" y="359651"/>
                  </a:lnTo>
                  <a:lnTo>
                    <a:pt x="536194" y="359651"/>
                  </a:lnTo>
                  <a:lnTo>
                    <a:pt x="536194" y="361810"/>
                  </a:lnTo>
                  <a:lnTo>
                    <a:pt x="538734" y="363842"/>
                  </a:lnTo>
                  <a:lnTo>
                    <a:pt x="538734" y="374510"/>
                  </a:lnTo>
                  <a:lnTo>
                    <a:pt x="541147" y="378701"/>
                  </a:lnTo>
                  <a:lnTo>
                    <a:pt x="546100" y="374510"/>
                  </a:lnTo>
                  <a:lnTo>
                    <a:pt x="550926" y="368160"/>
                  </a:lnTo>
                  <a:lnTo>
                    <a:pt x="558419" y="363842"/>
                  </a:lnTo>
                  <a:lnTo>
                    <a:pt x="558419" y="361810"/>
                  </a:lnTo>
                  <a:lnTo>
                    <a:pt x="563245" y="361810"/>
                  </a:lnTo>
                  <a:lnTo>
                    <a:pt x="563245" y="363842"/>
                  </a:lnTo>
                  <a:lnTo>
                    <a:pt x="565785" y="370192"/>
                  </a:lnTo>
                  <a:lnTo>
                    <a:pt x="568198" y="378701"/>
                  </a:lnTo>
                  <a:lnTo>
                    <a:pt x="573151" y="385051"/>
                  </a:lnTo>
                  <a:lnTo>
                    <a:pt x="573151" y="389242"/>
                  </a:lnTo>
                  <a:lnTo>
                    <a:pt x="578104" y="393560"/>
                  </a:lnTo>
                  <a:lnTo>
                    <a:pt x="580517" y="397751"/>
                  </a:lnTo>
                  <a:lnTo>
                    <a:pt x="582028" y="385051"/>
                  </a:lnTo>
                  <a:lnTo>
                    <a:pt x="583565" y="372630"/>
                  </a:lnTo>
                  <a:lnTo>
                    <a:pt x="585787" y="361810"/>
                  </a:lnTo>
                  <a:lnTo>
                    <a:pt x="586041" y="360553"/>
                  </a:lnTo>
                  <a:lnTo>
                    <a:pt x="586384" y="359651"/>
                  </a:lnTo>
                  <a:lnTo>
                    <a:pt x="592696" y="343115"/>
                  </a:lnTo>
                  <a:lnTo>
                    <a:pt x="592836" y="342760"/>
                  </a:lnTo>
                  <a:lnTo>
                    <a:pt x="592836" y="336410"/>
                  </a:lnTo>
                  <a:close/>
                </a:path>
                <a:path w="972820" h="850265">
                  <a:moveTo>
                    <a:pt x="640080" y="171945"/>
                  </a:moveTo>
                  <a:lnTo>
                    <a:pt x="634873" y="167627"/>
                  </a:lnTo>
                  <a:lnTo>
                    <a:pt x="624459" y="171945"/>
                  </a:lnTo>
                  <a:lnTo>
                    <a:pt x="621792" y="176136"/>
                  </a:lnTo>
                  <a:lnTo>
                    <a:pt x="621792" y="180454"/>
                  </a:lnTo>
                  <a:lnTo>
                    <a:pt x="623366" y="186842"/>
                  </a:lnTo>
                  <a:lnTo>
                    <a:pt x="625487" y="199605"/>
                  </a:lnTo>
                  <a:lnTo>
                    <a:pt x="626999" y="205981"/>
                  </a:lnTo>
                  <a:lnTo>
                    <a:pt x="626999" y="208140"/>
                  </a:lnTo>
                  <a:lnTo>
                    <a:pt x="629666" y="210299"/>
                  </a:lnTo>
                  <a:lnTo>
                    <a:pt x="632206" y="210299"/>
                  </a:lnTo>
                  <a:lnTo>
                    <a:pt x="634873" y="208140"/>
                  </a:lnTo>
                  <a:lnTo>
                    <a:pt x="634873" y="205981"/>
                  </a:lnTo>
                  <a:lnTo>
                    <a:pt x="636752" y="199605"/>
                  </a:lnTo>
                  <a:lnTo>
                    <a:pt x="638429" y="193217"/>
                  </a:lnTo>
                  <a:lnTo>
                    <a:pt x="639622" y="186842"/>
                  </a:lnTo>
                  <a:lnTo>
                    <a:pt x="640080" y="180454"/>
                  </a:lnTo>
                  <a:lnTo>
                    <a:pt x="640080" y="171945"/>
                  </a:lnTo>
                  <a:close/>
                </a:path>
                <a:path w="972820" h="850265">
                  <a:moveTo>
                    <a:pt x="640080" y="152387"/>
                  </a:moveTo>
                  <a:lnTo>
                    <a:pt x="635000" y="147815"/>
                  </a:lnTo>
                  <a:lnTo>
                    <a:pt x="629920" y="147815"/>
                  </a:lnTo>
                  <a:lnTo>
                    <a:pt x="624840" y="150101"/>
                  </a:lnTo>
                  <a:lnTo>
                    <a:pt x="624840" y="159245"/>
                  </a:lnTo>
                  <a:lnTo>
                    <a:pt x="627380" y="161531"/>
                  </a:lnTo>
                  <a:lnTo>
                    <a:pt x="632460" y="159245"/>
                  </a:lnTo>
                  <a:lnTo>
                    <a:pt x="637540" y="159245"/>
                  </a:lnTo>
                  <a:lnTo>
                    <a:pt x="640080" y="156959"/>
                  </a:lnTo>
                  <a:lnTo>
                    <a:pt x="640080" y="152387"/>
                  </a:lnTo>
                  <a:close/>
                </a:path>
                <a:path w="972820" h="850265">
                  <a:moveTo>
                    <a:pt x="647700" y="120002"/>
                  </a:moveTo>
                  <a:lnTo>
                    <a:pt x="642747" y="120002"/>
                  </a:lnTo>
                  <a:lnTo>
                    <a:pt x="637794" y="122161"/>
                  </a:lnTo>
                  <a:lnTo>
                    <a:pt x="637794" y="109715"/>
                  </a:lnTo>
                  <a:lnTo>
                    <a:pt x="628015" y="109715"/>
                  </a:lnTo>
                  <a:lnTo>
                    <a:pt x="628015" y="120002"/>
                  </a:lnTo>
                  <a:lnTo>
                    <a:pt x="623062" y="122161"/>
                  </a:lnTo>
                  <a:lnTo>
                    <a:pt x="615696" y="117970"/>
                  </a:lnTo>
                  <a:lnTo>
                    <a:pt x="615696" y="132448"/>
                  </a:lnTo>
                  <a:lnTo>
                    <a:pt x="623062" y="126225"/>
                  </a:lnTo>
                  <a:lnTo>
                    <a:pt x="628015" y="128384"/>
                  </a:lnTo>
                  <a:lnTo>
                    <a:pt x="628015" y="138671"/>
                  </a:lnTo>
                  <a:lnTo>
                    <a:pt x="637794" y="138671"/>
                  </a:lnTo>
                  <a:lnTo>
                    <a:pt x="637794" y="128384"/>
                  </a:lnTo>
                  <a:lnTo>
                    <a:pt x="645287" y="128384"/>
                  </a:lnTo>
                  <a:lnTo>
                    <a:pt x="645287" y="126225"/>
                  </a:lnTo>
                  <a:lnTo>
                    <a:pt x="647700" y="126225"/>
                  </a:lnTo>
                  <a:lnTo>
                    <a:pt x="647700" y="120002"/>
                  </a:lnTo>
                  <a:close/>
                </a:path>
                <a:path w="972820" h="850265">
                  <a:moveTo>
                    <a:pt x="673608" y="236207"/>
                  </a:moveTo>
                  <a:lnTo>
                    <a:pt x="592836" y="236207"/>
                  </a:lnTo>
                  <a:lnTo>
                    <a:pt x="592836" y="243827"/>
                  </a:lnTo>
                  <a:lnTo>
                    <a:pt x="663829" y="243827"/>
                  </a:lnTo>
                  <a:lnTo>
                    <a:pt x="673608" y="243827"/>
                  </a:lnTo>
                  <a:lnTo>
                    <a:pt x="673608" y="236207"/>
                  </a:lnTo>
                  <a:close/>
                </a:path>
                <a:path w="972820" h="850265">
                  <a:moveTo>
                    <a:pt x="682320" y="196240"/>
                  </a:moveTo>
                  <a:lnTo>
                    <a:pt x="657352" y="173469"/>
                  </a:lnTo>
                  <a:lnTo>
                    <a:pt x="649986" y="169151"/>
                  </a:lnTo>
                  <a:lnTo>
                    <a:pt x="649986" y="173469"/>
                  </a:lnTo>
                  <a:lnTo>
                    <a:pt x="647573" y="175628"/>
                  </a:lnTo>
                  <a:lnTo>
                    <a:pt x="647115" y="187629"/>
                  </a:lnTo>
                  <a:lnTo>
                    <a:pt x="645744" y="197154"/>
                  </a:lnTo>
                  <a:lnTo>
                    <a:pt x="643445" y="206311"/>
                  </a:lnTo>
                  <a:lnTo>
                    <a:pt x="640207" y="214871"/>
                  </a:lnTo>
                  <a:lnTo>
                    <a:pt x="635381" y="219189"/>
                  </a:lnTo>
                  <a:lnTo>
                    <a:pt x="630428" y="219189"/>
                  </a:lnTo>
                  <a:lnTo>
                    <a:pt x="625602" y="217030"/>
                  </a:lnTo>
                  <a:lnTo>
                    <a:pt x="625602" y="214871"/>
                  </a:lnTo>
                  <a:lnTo>
                    <a:pt x="620966" y="206705"/>
                  </a:lnTo>
                  <a:lnTo>
                    <a:pt x="617943" y="198551"/>
                  </a:lnTo>
                  <a:lnTo>
                    <a:pt x="616305" y="190411"/>
                  </a:lnTo>
                  <a:lnTo>
                    <a:pt x="615823" y="182232"/>
                  </a:lnTo>
                  <a:lnTo>
                    <a:pt x="615823" y="177914"/>
                  </a:lnTo>
                  <a:lnTo>
                    <a:pt x="613410" y="173469"/>
                  </a:lnTo>
                  <a:lnTo>
                    <a:pt x="613410" y="171310"/>
                  </a:lnTo>
                  <a:lnTo>
                    <a:pt x="608457" y="171310"/>
                  </a:lnTo>
                  <a:lnTo>
                    <a:pt x="603631" y="173469"/>
                  </a:lnTo>
                  <a:lnTo>
                    <a:pt x="601091" y="175628"/>
                  </a:lnTo>
                  <a:lnTo>
                    <a:pt x="594258" y="178104"/>
                  </a:lnTo>
                  <a:lnTo>
                    <a:pt x="588594" y="181965"/>
                  </a:lnTo>
                  <a:lnTo>
                    <a:pt x="584276" y="187045"/>
                  </a:lnTo>
                  <a:lnTo>
                    <a:pt x="581533" y="193154"/>
                  </a:lnTo>
                  <a:lnTo>
                    <a:pt x="580910" y="200939"/>
                  </a:lnTo>
                  <a:lnTo>
                    <a:pt x="581888" y="208356"/>
                  </a:lnTo>
                  <a:lnTo>
                    <a:pt x="583336" y="215785"/>
                  </a:lnTo>
                  <a:lnTo>
                    <a:pt x="584073" y="223634"/>
                  </a:lnTo>
                  <a:lnTo>
                    <a:pt x="586486" y="227952"/>
                  </a:lnTo>
                  <a:lnTo>
                    <a:pt x="588899" y="230111"/>
                  </a:lnTo>
                  <a:lnTo>
                    <a:pt x="593852" y="230111"/>
                  </a:lnTo>
                  <a:lnTo>
                    <a:pt x="676910" y="230111"/>
                  </a:lnTo>
                  <a:lnTo>
                    <a:pt x="676910" y="217030"/>
                  </a:lnTo>
                  <a:lnTo>
                    <a:pt x="681863" y="203949"/>
                  </a:lnTo>
                  <a:lnTo>
                    <a:pt x="682320" y="196240"/>
                  </a:lnTo>
                  <a:close/>
                </a:path>
                <a:path w="972820" h="850265">
                  <a:moveTo>
                    <a:pt x="736358" y="292747"/>
                  </a:moveTo>
                  <a:lnTo>
                    <a:pt x="733780" y="284505"/>
                  </a:lnTo>
                  <a:lnTo>
                    <a:pt x="726821" y="276466"/>
                  </a:lnTo>
                  <a:lnTo>
                    <a:pt x="721868" y="272148"/>
                  </a:lnTo>
                  <a:lnTo>
                    <a:pt x="711962" y="269989"/>
                  </a:lnTo>
                  <a:lnTo>
                    <a:pt x="704596" y="267957"/>
                  </a:lnTo>
                  <a:lnTo>
                    <a:pt x="697103" y="265798"/>
                  </a:lnTo>
                  <a:lnTo>
                    <a:pt x="697103" y="276466"/>
                  </a:lnTo>
                  <a:lnTo>
                    <a:pt x="679831" y="276466"/>
                  </a:lnTo>
                  <a:lnTo>
                    <a:pt x="682244" y="274307"/>
                  </a:lnTo>
                  <a:lnTo>
                    <a:pt x="684784" y="272148"/>
                  </a:lnTo>
                  <a:lnTo>
                    <a:pt x="687197" y="269989"/>
                  </a:lnTo>
                  <a:lnTo>
                    <a:pt x="692150" y="269989"/>
                  </a:lnTo>
                  <a:lnTo>
                    <a:pt x="694690" y="272148"/>
                  </a:lnTo>
                  <a:lnTo>
                    <a:pt x="697103" y="276466"/>
                  </a:lnTo>
                  <a:lnTo>
                    <a:pt x="697103" y="265798"/>
                  </a:lnTo>
                  <a:lnTo>
                    <a:pt x="689737" y="265798"/>
                  </a:lnTo>
                  <a:lnTo>
                    <a:pt x="682244" y="263639"/>
                  </a:lnTo>
                  <a:lnTo>
                    <a:pt x="679831" y="263639"/>
                  </a:lnTo>
                  <a:lnTo>
                    <a:pt x="677418" y="265798"/>
                  </a:lnTo>
                  <a:lnTo>
                    <a:pt x="672769" y="276567"/>
                  </a:lnTo>
                  <a:lnTo>
                    <a:pt x="666267" y="286550"/>
                  </a:lnTo>
                  <a:lnTo>
                    <a:pt x="657910" y="295757"/>
                  </a:lnTo>
                  <a:lnTo>
                    <a:pt x="647700" y="304152"/>
                  </a:lnTo>
                  <a:lnTo>
                    <a:pt x="650113" y="304152"/>
                  </a:lnTo>
                  <a:lnTo>
                    <a:pt x="660831" y="301739"/>
                  </a:lnTo>
                  <a:lnTo>
                    <a:pt x="670877" y="300494"/>
                  </a:lnTo>
                  <a:lnTo>
                    <a:pt x="680427" y="300037"/>
                  </a:lnTo>
                  <a:lnTo>
                    <a:pt x="690067" y="300024"/>
                  </a:lnTo>
                  <a:lnTo>
                    <a:pt x="698893" y="301650"/>
                  </a:lnTo>
                  <a:lnTo>
                    <a:pt x="707605" y="304152"/>
                  </a:lnTo>
                  <a:lnTo>
                    <a:pt x="715416" y="308292"/>
                  </a:lnTo>
                  <a:lnTo>
                    <a:pt x="721868" y="314820"/>
                  </a:lnTo>
                  <a:lnTo>
                    <a:pt x="721868" y="316979"/>
                  </a:lnTo>
                  <a:lnTo>
                    <a:pt x="724281" y="316979"/>
                  </a:lnTo>
                  <a:lnTo>
                    <a:pt x="726821" y="314820"/>
                  </a:lnTo>
                  <a:lnTo>
                    <a:pt x="729234" y="312661"/>
                  </a:lnTo>
                  <a:lnTo>
                    <a:pt x="729234" y="310629"/>
                  </a:lnTo>
                  <a:lnTo>
                    <a:pt x="734758" y="301383"/>
                  </a:lnTo>
                  <a:lnTo>
                    <a:pt x="735025" y="299961"/>
                  </a:lnTo>
                  <a:lnTo>
                    <a:pt x="736358" y="292747"/>
                  </a:lnTo>
                  <a:close/>
                </a:path>
                <a:path w="972820" h="850265">
                  <a:moveTo>
                    <a:pt x="739140" y="342252"/>
                  </a:moveTo>
                  <a:lnTo>
                    <a:pt x="695388" y="329298"/>
                  </a:lnTo>
                  <a:lnTo>
                    <a:pt x="691642" y="327139"/>
                  </a:lnTo>
                  <a:lnTo>
                    <a:pt x="680885" y="322643"/>
                  </a:lnTo>
                  <a:lnTo>
                    <a:pt x="670788" y="318566"/>
                  </a:lnTo>
                  <a:lnTo>
                    <a:pt x="661149" y="314502"/>
                  </a:lnTo>
                  <a:lnTo>
                    <a:pt x="651764" y="309994"/>
                  </a:lnTo>
                  <a:lnTo>
                    <a:pt x="646811" y="309994"/>
                  </a:lnTo>
                  <a:lnTo>
                    <a:pt x="641731" y="307835"/>
                  </a:lnTo>
                  <a:lnTo>
                    <a:pt x="639318" y="309994"/>
                  </a:lnTo>
                  <a:lnTo>
                    <a:pt x="634238" y="312153"/>
                  </a:lnTo>
                  <a:lnTo>
                    <a:pt x="629285" y="316471"/>
                  </a:lnTo>
                  <a:lnTo>
                    <a:pt x="621792" y="320662"/>
                  </a:lnTo>
                  <a:lnTo>
                    <a:pt x="634492" y="324040"/>
                  </a:lnTo>
                  <a:lnTo>
                    <a:pt x="646493" y="328218"/>
                  </a:lnTo>
                  <a:lnTo>
                    <a:pt x="657999" y="334022"/>
                  </a:lnTo>
                  <a:lnTo>
                    <a:pt x="669290" y="342252"/>
                  </a:lnTo>
                  <a:lnTo>
                    <a:pt x="669290" y="329298"/>
                  </a:lnTo>
                  <a:lnTo>
                    <a:pt x="671703" y="331457"/>
                  </a:lnTo>
                  <a:lnTo>
                    <a:pt x="674243" y="331457"/>
                  </a:lnTo>
                  <a:lnTo>
                    <a:pt x="681685" y="335953"/>
                  </a:lnTo>
                  <a:lnTo>
                    <a:pt x="689178" y="339813"/>
                  </a:lnTo>
                  <a:lnTo>
                    <a:pt x="696683" y="343255"/>
                  </a:lnTo>
                  <a:lnTo>
                    <a:pt x="714578" y="350939"/>
                  </a:lnTo>
                  <a:lnTo>
                    <a:pt x="723531" y="351586"/>
                  </a:lnTo>
                  <a:lnTo>
                    <a:pt x="731545" y="348627"/>
                  </a:lnTo>
                  <a:lnTo>
                    <a:pt x="739140" y="342252"/>
                  </a:lnTo>
                  <a:close/>
                </a:path>
                <a:path w="972820" h="850265">
                  <a:moveTo>
                    <a:pt x="755904" y="173850"/>
                  </a:moveTo>
                  <a:lnTo>
                    <a:pt x="748411" y="169659"/>
                  </a:lnTo>
                  <a:lnTo>
                    <a:pt x="743458" y="165468"/>
                  </a:lnTo>
                  <a:lnTo>
                    <a:pt x="736092" y="163309"/>
                  </a:lnTo>
                  <a:lnTo>
                    <a:pt x="729513" y="160782"/>
                  </a:lnTo>
                  <a:lnTo>
                    <a:pt x="724319" y="160426"/>
                  </a:lnTo>
                  <a:lnTo>
                    <a:pt x="720064" y="163639"/>
                  </a:lnTo>
                  <a:lnTo>
                    <a:pt x="716280" y="171818"/>
                  </a:lnTo>
                  <a:lnTo>
                    <a:pt x="713740" y="173850"/>
                  </a:lnTo>
                  <a:lnTo>
                    <a:pt x="713740" y="180327"/>
                  </a:lnTo>
                  <a:lnTo>
                    <a:pt x="706374" y="212077"/>
                  </a:lnTo>
                  <a:lnTo>
                    <a:pt x="702106" y="221145"/>
                  </a:lnTo>
                  <a:lnTo>
                    <a:pt x="696442" y="229006"/>
                  </a:lnTo>
                  <a:lnTo>
                    <a:pt x="688949" y="235305"/>
                  </a:lnTo>
                  <a:lnTo>
                    <a:pt x="679196" y="239636"/>
                  </a:lnTo>
                  <a:lnTo>
                    <a:pt x="679196" y="241668"/>
                  </a:lnTo>
                  <a:lnTo>
                    <a:pt x="676656" y="243827"/>
                  </a:lnTo>
                  <a:lnTo>
                    <a:pt x="689102" y="243827"/>
                  </a:lnTo>
                  <a:lnTo>
                    <a:pt x="723646" y="214109"/>
                  </a:lnTo>
                  <a:lnTo>
                    <a:pt x="731139" y="195059"/>
                  </a:lnTo>
                  <a:lnTo>
                    <a:pt x="735342" y="189128"/>
                  </a:lnTo>
                  <a:lnTo>
                    <a:pt x="740702" y="183743"/>
                  </a:lnTo>
                  <a:lnTo>
                    <a:pt x="747471" y="178727"/>
                  </a:lnTo>
                  <a:lnTo>
                    <a:pt x="755904" y="173850"/>
                  </a:lnTo>
                  <a:close/>
                </a:path>
                <a:path w="972820" h="850265">
                  <a:moveTo>
                    <a:pt x="784860" y="641718"/>
                  </a:moveTo>
                  <a:lnTo>
                    <a:pt x="771525" y="632726"/>
                  </a:lnTo>
                  <a:lnTo>
                    <a:pt x="763270" y="624827"/>
                  </a:lnTo>
                  <a:lnTo>
                    <a:pt x="760247" y="621944"/>
                  </a:lnTo>
                  <a:lnTo>
                    <a:pt x="750354" y="609968"/>
                  </a:lnTo>
                  <a:lnTo>
                    <a:pt x="741172" y="597395"/>
                  </a:lnTo>
                  <a:lnTo>
                    <a:pt x="738771" y="603707"/>
                  </a:lnTo>
                  <a:lnTo>
                    <a:pt x="736612" y="609968"/>
                  </a:lnTo>
                  <a:lnTo>
                    <a:pt x="736701" y="616369"/>
                  </a:lnTo>
                  <a:lnTo>
                    <a:pt x="741172" y="622668"/>
                  </a:lnTo>
                  <a:lnTo>
                    <a:pt x="736346" y="624827"/>
                  </a:lnTo>
                  <a:lnTo>
                    <a:pt x="731393" y="624827"/>
                  </a:lnTo>
                  <a:lnTo>
                    <a:pt x="728980" y="620636"/>
                  </a:lnTo>
                  <a:lnTo>
                    <a:pt x="725373" y="614286"/>
                  </a:lnTo>
                  <a:lnTo>
                    <a:pt x="724154" y="612127"/>
                  </a:lnTo>
                  <a:lnTo>
                    <a:pt x="714375" y="614286"/>
                  </a:lnTo>
                  <a:lnTo>
                    <a:pt x="707136" y="612127"/>
                  </a:lnTo>
                  <a:lnTo>
                    <a:pt x="710768" y="618147"/>
                  </a:lnTo>
                  <a:lnTo>
                    <a:pt x="714438" y="623531"/>
                  </a:lnTo>
                  <a:lnTo>
                    <a:pt x="749719" y="651383"/>
                  </a:lnTo>
                  <a:lnTo>
                    <a:pt x="763016" y="652259"/>
                  </a:lnTo>
                  <a:lnTo>
                    <a:pt x="770255" y="652259"/>
                  </a:lnTo>
                  <a:lnTo>
                    <a:pt x="780034" y="650100"/>
                  </a:lnTo>
                  <a:lnTo>
                    <a:pt x="784860" y="641718"/>
                  </a:lnTo>
                  <a:close/>
                </a:path>
                <a:path w="972820" h="850265">
                  <a:moveTo>
                    <a:pt x="836676" y="200520"/>
                  </a:moveTo>
                  <a:lnTo>
                    <a:pt x="800354" y="192011"/>
                  </a:lnTo>
                  <a:lnTo>
                    <a:pt x="805776" y="200914"/>
                  </a:lnTo>
                  <a:lnTo>
                    <a:pt x="807593" y="206997"/>
                  </a:lnTo>
                  <a:lnTo>
                    <a:pt x="805776" y="213093"/>
                  </a:lnTo>
                  <a:lnTo>
                    <a:pt x="800354" y="221983"/>
                  </a:lnTo>
                  <a:lnTo>
                    <a:pt x="793305" y="236702"/>
                  </a:lnTo>
                  <a:lnTo>
                    <a:pt x="790384" y="243370"/>
                  </a:lnTo>
                  <a:lnTo>
                    <a:pt x="788162" y="249796"/>
                  </a:lnTo>
                  <a:lnTo>
                    <a:pt x="785812" y="257822"/>
                  </a:lnTo>
                  <a:lnTo>
                    <a:pt x="785749" y="265874"/>
                  </a:lnTo>
                  <a:lnTo>
                    <a:pt x="787476" y="273913"/>
                  </a:lnTo>
                  <a:lnTo>
                    <a:pt x="790575" y="281927"/>
                  </a:lnTo>
                  <a:lnTo>
                    <a:pt x="793470" y="275526"/>
                  </a:lnTo>
                  <a:lnTo>
                    <a:pt x="795718" y="269100"/>
                  </a:lnTo>
                  <a:lnTo>
                    <a:pt x="798461" y="262623"/>
                  </a:lnTo>
                  <a:lnTo>
                    <a:pt x="802767" y="256273"/>
                  </a:lnTo>
                  <a:lnTo>
                    <a:pt x="805180" y="260464"/>
                  </a:lnTo>
                  <a:lnTo>
                    <a:pt x="810006" y="262623"/>
                  </a:lnTo>
                  <a:lnTo>
                    <a:pt x="812419" y="264782"/>
                  </a:lnTo>
                  <a:lnTo>
                    <a:pt x="814832" y="264782"/>
                  </a:lnTo>
                  <a:lnTo>
                    <a:pt x="811733" y="256273"/>
                  </a:lnTo>
                  <a:lnTo>
                    <a:pt x="811466" y="255536"/>
                  </a:lnTo>
                  <a:lnTo>
                    <a:pt x="824611" y="221983"/>
                  </a:lnTo>
                  <a:lnTo>
                    <a:pt x="827024" y="217665"/>
                  </a:lnTo>
                  <a:lnTo>
                    <a:pt x="829437" y="213474"/>
                  </a:lnTo>
                  <a:lnTo>
                    <a:pt x="836676" y="200520"/>
                  </a:lnTo>
                  <a:close/>
                </a:path>
                <a:path w="972820" h="850265">
                  <a:moveTo>
                    <a:pt x="836676" y="189852"/>
                  </a:moveTo>
                  <a:lnTo>
                    <a:pt x="834263" y="187820"/>
                  </a:lnTo>
                  <a:lnTo>
                    <a:pt x="831723" y="187820"/>
                  </a:lnTo>
                  <a:lnTo>
                    <a:pt x="829310" y="185661"/>
                  </a:lnTo>
                  <a:lnTo>
                    <a:pt x="824484" y="185661"/>
                  </a:lnTo>
                  <a:lnTo>
                    <a:pt x="817118" y="183502"/>
                  </a:lnTo>
                  <a:lnTo>
                    <a:pt x="812165" y="181470"/>
                  </a:lnTo>
                  <a:lnTo>
                    <a:pt x="801662" y="177457"/>
                  </a:lnTo>
                  <a:lnTo>
                    <a:pt x="792060" y="171856"/>
                  </a:lnTo>
                  <a:lnTo>
                    <a:pt x="783374" y="164693"/>
                  </a:lnTo>
                  <a:lnTo>
                    <a:pt x="775589" y="155943"/>
                  </a:lnTo>
                  <a:lnTo>
                    <a:pt x="770636" y="153784"/>
                  </a:lnTo>
                  <a:lnTo>
                    <a:pt x="768223" y="149593"/>
                  </a:lnTo>
                  <a:lnTo>
                    <a:pt x="763270" y="149593"/>
                  </a:lnTo>
                  <a:lnTo>
                    <a:pt x="754532" y="146989"/>
                  </a:lnTo>
                  <a:lnTo>
                    <a:pt x="746480" y="147739"/>
                  </a:lnTo>
                  <a:lnTo>
                    <a:pt x="738886" y="150469"/>
                  </a:lnTo>
                  <a:lnTo>
                    <a:pt x="731520" y="153784"/>
                  </a:lnTo>
                  <a:lnTo>
                    <a:pt x="731520" y="155943"/>
                  </a:lnTo>
                  <a:lnTo>
                    <a:pt x="733933" y="155943"/>
                  </a:lnTo>
                  <a:lnTo>
                    <a:pt x="742734" y="158623"/>
                  </a:lnTo>
                  <a:lnTo>
                    <a:pt x="750824" y="162890"/>
                  </a:lnTo>
                  <a:lnTo>
                    <a:pt x="758431" y="167932"/>
                  </a:lnTo>
                  <a:lnTo>
                    <a:pt x="765810" y="172961"/>
                  </a:lnTo>
                  <a:lnTo>
                    <a:pt x="771715" y="177660"/>
                  </a:lnTo>
                  <a:lnTo>
                    <a:pt x="778573" y="181965"/>
                  </a:lnTo>
                  <a:lnTo>
                    <a:pt x="786384" y="185483"/>
                  </a:lnTo>
                  <a:lnTo>
                    <a:pt x="795147" y="187820"/>
                  </a:lnTo>
                  <a:lnTo>
                    <a:pt x="829310" y="187820"/>
                  </a:lnTo>
                  <a:lnTo>
                    <a:pt x="831723" y="189852"/>
                  </a:lnTo>
                  <a:lnTo>
                    <a:pt x="836676" y="192011"/>
                  </a:lnTo>
                  <a:lnTo>
                    <a:pt x="836676" y="189852"/>
                  </a:lnTo>
                  <a:close/>
                </a:path>
                <a:path w="972820" h="850265">
                  <a:moveTo>
                    <a:pt x="871728" y="607809"/>
                  </a:moveTo>
                  <a:lnTo>
                    <a:pt x="848868" y="602107"/>
                  </a:lnTo>
                  <a:lnTo>
                    <a:pt x="828065" y="594423"/>
                  </a:lnTo>
                  <a:lnTo>
                    <a:pt x="808647" y="584352"/>
                  </a:lnTo>
                  <a:lnTo>
                    <a:pt x="789940" y="571487"/>
                  </a:lnTo>
                  <a:lnTo>
                    <a:pt x="787222" y="578142"/>
                  </a:lnTo>
                  <a:lnTo>
                    <a:pt x="786841" y="584809"/>
                  </a:lnTo>
                  <a:lnTo>
                    <a:pt x="789241" y="590689"/>
                  </a:lnTo>
                  <a:lnTo>
                    <a:pt x="794893" y="594982"/>
                  </a:lnTo>
                  <a:lnTo>
                    <a:pt x="797433" y="597141"/>
                  </a:lnTo>
                  <a:lnTo>
                    <a:pt x="799846" y="597141"/>
                  </a:lnTo>
                  <a:lnTo>
                    <a:pt x="799846" y="599173"/>
                  </a:lnTo>
                  <a:lnTo>
                    <a:pt x="802386" y="599173"/>
                  </a:lnTo>
                  <a:lnTo>
                    <a:pt x="802386" y="601332"/>
                  </a:lnTo>
                  <a:lnTo>
                    <a:pt x="804799" y="601332"/>
                  </a:lnTo>
                  <a:lnTo>
                    <a:pt x="802386" y="603491"/>
                  </a:lnTo>
                  <a:lnTo>
                    <a:pt x="799846" y="603491"/>
                  </a:lnTo>
                  <a:lnTo>
                    <a:pt x="799846" y="605650"/>
                  </a:lnTo>
                  <a:lnTo>
                    <a:pt x="787527" y="605650"/>
                  </a:lnTo>
                  <a:lnTo>
                    <a:pt x="782574" y="601332"/>
                  </a:lnTo>
                  <a:lnTo>
                    <a:pt x="780034" y="597141"/>
                  </a:lnTo>
                  <a:lnTo>
                    <a:pt x="775081" y="594982"/>
                  </a:lnTo>
                  <a:lnTo>
                    <a:pt x="767715" y="592823"/>
                  </a:lnTo>
                  <a:lnTo>
                    <a:pt x="757809" y="592823"/>
                  </a:lnTo>
                  <a:lnTo>
                    <a:pt x="752856" y="590664"/>
                  </a:lnTo>
                  <a:lnTo>
                    <a:pt x="789711" y="620687"/>
                  </a:lnTo>
                  <a:lnTo>
                    <a:pt x="821080" y="630999"/>
                  </a:lnTo>
                  <a:lnTo>
                    <a:pt x="836409" y="630415"/>
                  </a:lnTo>
                  <a:lnTo>
                    <a:pt x="850798" y="625462"/>
                  </a:lnTo>
                  <a:lnTo>
                    <a:pt x="864235" y="616318"/>
                  </a:lnTo>
                  <a:lnTo>
                    <a:pt x="869315" y="612000"/>
                  </a:lnTo>
                  <a:lnTo>
                    <a:pt x="871728" y="607809"/>
                  </a:lnTo>
                  <a:close/>
                </a:path>
                <a:path w="972820" h="850265">
                  <a:moveTo>
                    <a:pt x="929640" y="558533"/>
                  </a:moveTo>
                  <a:lnTo>
                    <a:pt x="927227" y="556374"/>
                  </a:lnTo>
                  <a:lnTo>
                    <a:pt x="907669" y="556374"/>
                  </a:lnTo>
                  <a:lnTo>
                    <a:pt x="900430" y="554215"/>
                  </a:lnTo>
                  <a:lnTo>
                    <a:pt x="891654" y="552602"/>
                  </a:lnTo>
                  <a:lnTo>
                    <a:pt x="875030" y="549363"/>
                  </a:lnTo>
                  <a:lnTo>
                    <a:pt x="866267" y="547738"/>
                  </a:lnTo>
                  <a:lnTo>
                    <a:pt x="847674" y="541375"/>
                  </a:lnTo>
                  <a:lnTo>
                    <a:pt x="837806" y="538149"/>
                  </a:lnTo>
                  <a:lnTo>
                    <a:pt x="827278" y="534911"/>
                  </a:lnTo>
                  <a:lnTo>
                    <a:pt x="829691" y="541388"/>
                  </a:lnTo>
                  <a:lnTo>
                    <a:pt x="832104" y="547738"/>
                  </a:lnTo>
                  <a:lnTo>
                    <a:pt x="832104" y="554215"/>
                  </a:lnTo>
                  <a:lnTo>
                    <a:pt x="834517" y="556374"/>
                  </a:lnTo>
                  <a:lnTo>
                    <a:pt x="836930" y="556374"/>
                  </a:lnTo>
                  <a:lnTo>
                    <a:pt x="844677" y="559282"/>
                  </a:lnTo>
                  <a:lnTo>
                    <a:pt x="853097" y="561759"/>
                  </a:lnTo>
                  <a:lnTo>
                    <a:pt x="861974" y="564222"/>
                  </a:lnTo>
                  <a:lnTo>
                    <a:pt x="871093" y="567042"/>
                  </a:lnTo>
                  <a:lnTo>
                    <a:pt x="868680" y="569201"/>
                  </a:lnTo>
                  <a:lnTo>
                    <a:pt x="866267" y="573519"/>
                  </a:lnTo>
                  <a:lnTo>
                    <a:pt x="844296" y="573519"/>
                  </a:lnTo>
                  <a:lnTo>
                    <a:pt x="836930" y="569201"/>
                  </a:lnTo>
                  <a:lnTo>
                    <a:pt x="827747" y="565848"/>
                  </a:lnTo>
                  <a:lnTo>
                    <a:pt x="818337" y="564667"/>
                  </a:lnTo>
                  <a:lnTo>
                    <a:pt x="808469" y="564667"/>
                  </a:lnTo>
                  <a:lnTo>
                    <a:pt x="797941" y="564883"/>
                  </a:lnTo>
                  <a:lnTo>
                    <a:pt x="797941" y="567042"/>
                  </a:lnTo>
                  <a:lnTo>
                    <a:pt x="795528" y="567042"/>
                  </a:lnTo>
                  <a:lnTo>
                    <a:pt x="807491" y="571906"/>
                  </a:lnTo>
                  <a:lnTo>
                    <a:pt x="818349" y="576745"/>
                  </a:lnTo>
                  <a:lnTo>
                    <a:pt x="828776" y="581571"/>
                  </a:lnTo>
                  <a:lnTo>
                    <a:pt x="839470" y="586346"/>
                  </a:lnTo>
                  <a:lnTo>
                    <a:pt x="848614" y="589191"/>
                  </a:lnTo>
                  <a:lnTo>
                    <a:pt x="857758" y="591210"/>
                  </a:lnTo>
                  <a:lnTo>
                    <a:pt x="866902" y="592429"/>
                  </a:lnTo>
                  <a:lnTo>
                    <a:pt x="876046" y="592823"/>
                  </a:lnTo>
                  <a:lnTo>
                    <a:pt x="892213" y="589915"/>
                  </a:lnTo>
                  <a:lnTo>
                    <a:pt x="907059" y="582383"/>
                  </a:lnTo>
                  <a:lnTo>
                    <a:pt x="917448" y="573519"/>
                  </a:lnTo>
                  <a:lnTo>
                    <a:pt x="919187" y="572046"/>
                  </a:lnTo>
                  <a:lnTo>
                    <a:pt x="927227" y="560692"/>
                  </a:lnTo>
                  <a:lnTo>
                    <a:pt x="929640" y="558533"/>
                  </a:lnTo>
                  <a:close/>
                </a:path>
                <a:path w="972820" h="850265">
                  <a:moveTo>
                    <a:pt x="972312" y="496557"/>
                  </a:moveTo>
                  <a:lnTo>
                    <a:pt x="944194" y="498856"/>
                  </a:lnTo>
                  <a:lnTo>
                    <a:pt x="915606" y="499173"/>
                  </a:lnTo>
                  <a:lnTo>
                    <a:pt x="887006" y="497103"/>
                  </a:lnTo>
                  <a:lnTo>
                    <a:pt x="858901" y="492239"/>
                  </a:lnTo>
                  <a:lnTo>
                    <a:pt x="863854" y="498589"/>
                  </a:lnTo>
                  <a:lnTo>
                    <a:pt x="866267" y="502907"/>
                  </a:lnTo>
                  <a:lnTo>
                    <a:pt x="871220" y="509257"/>
                  </a:lnTo>
                  <a:lnTo>
                    <a:pt x="873633" y="509257"/>
                  </a:lnTo>
                  <a:lnTo>
                    <a:pt x="876173" y="511416"/>
                  </a:lnTo>
                  <a:lnTo>
                    <a:pt x="885786" y="512673"/>
                  </a:lnTo>
                  <a:lnTo>
                    <a:pt x="895858" y="513308"/>
                  </a:lnTo>
                  <a:lnTo>
                    <a:pt x="905916" y="513549"/>
                  </a:lnTo>
                  <a:lnTo>
                    <a:pt x="915543" y="513575"/>
                  </a:lnTo>
                  <a:lnTo>
                    <a:pt x="925449" y="513575"/>
                  </a:lnTo>
                  <a:lnTo>
                    <a:pt x="923036" y="515734"/>
                  </a:lnTo>
                  <a:lnTo>
                    <a:pt x="923036" y="517893"/>
                  </a:lnTo>
                  <a:lnTo>
                    <a:pt x="918083" y="526402"/>
                  </a:lnTo>
                  <a:lnTo>
                    <a:pt x="900811" y="526402"/>
                  </a:lnTo>
                  <a:lnTo>
                    <a:pt x="893394" y="524827"/>
                  </a:lnTo>
                  <a:lnTo>
                    <a:pt x="886015" y="523443"/>
                  </a:lnTo>
                  <a:lnTo>
                    <a:pt x="878624" y="522465"/>
                  </a:lnTo>
                  <a:lnTo>
                    <a:pt x="871220" y="522084"/>
                  </a:lnTo>
                  <a:lnTo>
                    <a:pt x="868680" y="522084"/>
                  </a:lnTo>
                  <a:lnTo>
                    <a:pt x="859866" y="523709"/>
                  </a:lnTo>
                  <a:lnTo>
                    <a:pt x="851763" y="525322"/>
                  </a:lnTo>
                  <a:lnTo>
                    <a:pt x="836676" y="528561"/>
                  </a:lnTo>
                  <a:lnTo>
                    <a:pt x="844042" y="530593"/>
                  </a:lnTo>
                  <a:lnTo>
                    <a:pt x="848995" y="532752"/>
                  </a:lnTo>
                  <a:lnTo>
                    <a:pt x="895858" y="541261"/>
                  </a:lnTo>
                  <a:lnTo>
                    <a:pt x="915644" y="542759"/>
                  </a:lnTo>
                  <a:lnTo>
                    <a:pt x="933792" y="540219"/>
                  </a:lnTo>
                  <a:lnTo>
                    <a:pt x="949604" y="532879"/>
                  </a:lnTo>
                  <a:lnTo>
                    <a:pt x="955992" y="526402"/>
                  </a:lnTo>
                  <a:lnTo>
                    <a:pt x="962406" y="519925"/>
                  </a:lnTo>
                  <a:lnTo>
                    <a:pt x="967371" y="513549"/>
                  </a:lnTo>
                  <a:lnTo>
                    <a:pt x="972312" y="505066"/>
                  </a:lnTo>
                  <a:lnTo>
                    <a:pt x="972312" y="499173"/>
                  </a:lnTo>
                  <a:lnTo>
                    <a:pt x="972312" y="496557"/>
                  </a:lnTo>
                  <a:close/>
                </a:path>
              </a:pathLst>
            </a:custGeom>
            <a:solidFill>
              <a:srgbClr val="1F295D"/>
            </a:solidFill>
          </p:spPr>
          <p:txBody>
            <a:bodyPr wrap="square" lIns="0" tIns="0" rIns="0" bIns="0" rtlCol="0"/>
            <a:lstStyle/>
            <a:p>
              <a:endParaRPr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668683" y="752855"/>
              <a:ext cx="304800" cy="355600"/>
            </a:xfrm>
            <a:custGeom>
              <a:avLst/>
              <a:gdLst/>
              <a:ahLst/>
              <a:cxnLst/>
              <a:rect l="l" t="t" r="r" b="b"/>
              <a:pathLst>
                <a:path w="304800" h="355600">
                  <a:moveTo>
                    <a:pt x="111848" y="245745"/>
                  </a:moveTo>
                  <a:lnTo>
                    <a:pt x="109435" y="247904"/>
                  </a:lnTo>
                  <a:lnTo>
                    <a:pt x="106895" y="247904"/>
                  </a:lnTo>
                  <a:lnTo>
                    <a:pt x="104482" y="250063"/>
                  </a:lnTo>
                  <a:lnTo>
                    <a:pt x="101942" y="250063"/>
                  </a:lnTo>
                  <a:lnTo>
                    <a:pt x="99529" y="252095"/>
                  </a:lnTo>
                  <a:lnTo>
                    <a:pt x="97116" y="250063"/>
                  </a:lnTo>
                  <a:lnTo>
                    <a:pt x="97116" y="239395"/>
                  </a:lnTo>
                  <a:lnTo>
                    <a:pt x="99161" y="228892"/>
                  </a:lnTo>
                  <a:lnTo>
                    <a:pt x="100736" y="218059"/>
                  </a:lnTo>
                  <a:lnTo>
                    <a:pt x="100647" y="211709"/>
                  </a:lnTo>
                  <a:lnTo>
                    <a:pt x="100558" y="207911"/>
                  </a:lnTo>
                  <a:lnTo>
                    <a:pt x="100291" y="207391"/>
                  </a:lnTo>
                  <a:lnTo>
                    <a:pt x="98196" y="203200"/>
                  </a:lnTo>
                  <a:lnTo>
                    <a:pt x="97116" y="201041"/>
                  </a:lnTo>
                  <a:lnTo>
                    <a:pt x="97116" y="198882"/>
                  </a:lnTo>
                  <a:lnTo>
                    <a:pt x="87210" y="198882"/>
                  </a:lnTo>
                  <a:lnTo>
                    <a:pt x="84797" y="201041"/>
                  </a:lnTo>
                  <a:lnTo>
                    <a:pt x="79844" y="203200"/>
                  </a:lnTo>
                  <a:lnTo>
                    <a:pt x="77304" y="203200"/>
                  </a:lnTo>
                  <a:lnTo>
                    <a:pt x="74891" y="201041"/>
                  </a:lnTo>
                  <a:lnTo>
                    <a:pt x="74676" y="197662"/>
                  </a:lnTo>
                  <a:lnTo>
                    <a:pt x="76758" y="191681"/>
                  </a:lnTo>
                  <a:lnTo>
                    <a:pt x="79743" y="184505"/>
                  </a:lnTo>
                  <a:lnTo>
                    <a:pt x="82257" y="177546"/>
                  </a:lnTo>
                  <a:lnTo>
                    <a:pt x="84797" y="173355"/>
                  </a:lnTo>
                  <a:lnTo>
                    <a:pt x="89623" y="169037"/>
                  </a:lnTo>
                  <a:lnTo>
                    <a:pt x="89623" y="164846"/>
                  </a:lnTo>
                  <a:lnTo>
                    <a:pt x="89623" y="162687"/>
                  </a:lnTo>
                  <a:lnTo>
                    <a:pt x="88646" y="160528"/>
                  </a:lnTo>
                  <a:lnTo>
                    <a:pt x="84797" y="152019"/>
                  </a:lnTo>
                  <a:lnTo>
                    <a:pt x="77304" y="149860"/>
                  </a:lnTo>
                  <a:lnTo>
                    <a:pt x="69938" y="149860"/>
                  </a:lnTo>
                  <a:lnTo>
                    <a:pt x="67525" y="154178"/>
                  </a:lnTo>
                  <a:lnTo>
                    <a:pt x="62572" y="158369"/>
                  </a:lnTo>
                  <a:lnTo>
                    <a:pt x="60159" y="160528"/>
                  </a:lnTo>
                  <a:lnTo>
                    <a:pt x="57619" y="160528"/>
                  </a:lnTo>
                  <a:lnTo>
                    <a:pt x="52666" y="158369"/>
                  </a:lnTo>
                  <a:lnTo>
                    <a:pt x="50253" y="152019"/>
                  </a:lnTo>
                  <a:lnTo>
                    <a:pt x="52666" y="145669"/>
                  </a:lnTo>
                  <a:lnTo>
                    <a:pt x="52628" y="143510"/>
                  </a:lnTo>
                  <a:lnTo>
                    <a:pt x="33108" y="117551"/>
                  </a:lnTo>
                  <a:lnTo>
                    <a:pt x="26530" y="119316"/>
                  </a:lnTo>
                  <a:lnTo>
                    <a:pt x="21336" y="123101"/>
                  </a:lnTo>
                  <a:lnTo>
                    <a:pt x="18249" y="128651"/>
                  </a:lnTo>
                  <a:lnTo>
                    <a:pt x="15709" y="135001"/>
                  </a:lnTo>
                  <a:lnTo>
                    <a:pt x="18249" y="141351"/>
                  </a:lnTo>
                  <a:lnTo>
                    <a:pt x="20662" y="147828"/>
                  </a:lnTo>
                  <a:lnTo>
                    <a:pt x="25615" y="154178"/>
                  </a:lnTo>
                  <a:lnTo>
                    <a:pt x="28028" y="158369"/>
                  </a:lnTo>
                  <a:lnTo>
                    <a:pt x="25615" y="164846"/>
                  </a:lnTo>
                  <a:lnTo>
                    <a:pt x="23075" y="167005"/>
                  </a:lnTo>
                  <a:lnTo>
                    <a:pt x="23075" y="169037"/>
                  </a:lnTo>
                  <a:lnTo>
                    <a:pt x="15709" y="169037"/>
                  </a:lnTo>
                  <a:lnTo>
                    <a:pt x="10756" y="164846"/>
                  </a:lnTo>
                  <a:lnTo>
                    <a:pt x="8343" y="162687"/>
                  </a:lnTo>
                  <a:lnTo>
                    <a:pt x="5930" y="164846"/>
                  </a:lnTo>
                  <a:lnTo>
                    <a:pt x="3390" y="164846"/>
                  </a:lnTo>
                  <a:lnTo>
                    <a:pt x="3390" y="167005"/>
                  </a:lnTo>
                  <a:lnTo>
                    <a:pt x="977" y="167005"/>
                  </a:lnTo>
                  <a:lnTo>
                    <a:pt x="0" y="176530"/>
                  </a:lnTo>
                  <a:lnTo>
                    <a:pt x="4356" y="185864"/>
                  </a:lnTo>
                  <a:lnTo>
                    <a:pt x="13779" y="194830"/>
                  </a:lnTo>
                  <a:lnTo>
                    <a:pt x="28028" y="203200"/>
                  </a:lnTo>
                  <a:lnTo>
                    <a:pt x="32981" y="203200"/>
                  </a:lnTo>
                  <a:lnTo>
                    <a:pt x="32981" y="209550"/>
                  </a:lnTo>
                  <a:lnTo>
                    <a:pt x="30568" y="211709"/>
                  </a:lnTo>
                  <a:lnTo>
                    <a:pt x="20662" y="211709"/>
                  </a:lnTo>
                  <a:lnTo>
                    <a:pt x="15709" y="213868"/>
                  </a:lnTo>
                  <a:lnTo>
                    <a:pt x="15709" y="215900"/>
                  </a:lnTo>
                  <a:lnTo>
                    <a:pt x="17272" y="224282"/>
                  </a:lnTo>
                  <a:lnTo>
                    <a:pt x="24384" y="233260"/>
                  </a:lnTo>
                  <a:lnTo>
                    <a:pt x="35140" y="242582"/>
                  </a:lnTo>
                  <a:lnTo>
                    <a:pt x="47713" y="252095"/>
                  </a:lnTo>
                  <a:lnTo>
                    <a:pt x="52666" y="254254"/>
                  </a:lnTo>
                  <a:lnTo>
                    <a:pt x="55206" y="256413"/>
                  </a:lnTo>
                  <a:lnTo>
                    <a:pt x="57619" y="258572"/>
                  </a:lnTo>
                  <a:lnTo>
                    <a:pt x="57619" y="264922"/>
                  </a:lnTo>
                  <a:lnTo>
                    <a:pt x="52666" y="264922"/>
                  </a:lnTo>
                  <a:lnTo>
                    <a:pt x="50253" y="269240"/>
                  </a:lnTo>
                  <a:lnTo>
                    <a:pt x="50253" y="273431"/>
                  </a:lnTo>
                  <a:lnTo>
                    <a:pt x="56756" y="281000"/>
                  </a:lnTo>
                  <a:lnTo>
                    <a:pt x="67170" y="287566"/>
                  </a:lnTo>
                  <a:lnTo>
                    <a:pt x="78968" y="292938"/>
                  </a:lnTo>
                  <a:lnTo>
                    <a:pt x="89623" y="296926"/>
                  </a:lnTo>
                  <a:lnTo>
                    <a:pt x="92163" y="298958"/>
                  </a:lnTo>
                  <a:lnTo>
                    <a:pt x="97116" y="298958"/>
                  </a:lnTo>
                  <a:lnTo>
                    <a:pt x="94576" y="303276"/>
                  </a:lnTo>
                  <a:lnTo>
                    <a:pt x="99529" y="303276"/>
                  </a:lnTo>
                  <a:lnTo>
                    <a:pt x="104482" y="294767"/>
                  </a:lnTo>
                  <a:lnTo>
                    <a:pt x="106895" y="294767"/>
                  </a:lnTo>
                  <a:lnTo>
                    <a:pt x="106895" y="292608"/>
                  </a:lnTo>
                  <a:lnTo>
                    <a:pt x="104482" y="290449"/>
                  </a:lnTo>
                  <a:lnTo>
                    <a:pt x="101942" y="286258"/>
                  </a:lnTo>
                  <a:lnTo>
                    <a:pt x="94754" y="285762"/>
                  </a:lnTo>
                  <a:lnTo>
                    <a:pt x="85013" y="283845"/>
                  </a:lnTo>
                  <a:lnTo>
                    <a:pt x="73901" y="279946"/>
                  </a:lnTo>
                  <a:lnTo>
                    <a:pt x="62572" y="273431"/>
                  </a:lnTo>
                  <a:lnTo>
                    <a:pt x="60159" y="273431"/>
                  </a:lnTo>
                  <a:lnTo>
                    <a:pt x="57619" y="271272"/>
                  </a:lnTo>
                  <a:lnTo>
                    <a:pt x="60159" y="271272"/>
                  </a:lnTo>
                  <a:lnTo>
                    <a:pt x="62572" y="273431"/>
                  </a:lnTo>
                  <a:lnTo>
                    <a:pt x="68948" y="275717"/>
                  </a:lnTo>
                  <a:lnTo>
                    <a:pt x="76708" y="278765"/>
                  </a:lnTo>
                  <a:lnTo>
                    <a:pt x="85407" y="281825"/>
                  </a:lnTo>
                  <a:lnTo>
                    <a:pt x="94576" y="284099"/>
                  </a:lnTo>
                  <a:lnTo>
                    <a:pt x="99529" y="284099"/>
                  </a:lnTo>
                  <a:lnTo>
                    <a:pt x="97116" y="281940"/>
                  </a:lnTo>
                  <a:lnTo>
                    <a:pt x="94576" y="279781"/>
                  </a:lnTo>
                  <a:lnTo>
                    <a:pt x="94576" y="277749"/>
                  </a:lnTo>
                  <a:lnTo>
                    <a:pt x="92163" y="275590"/>
                  </a:lnTo>
                  <a:lnTo>
                    <a:pt x="89623" y="273431"/>
                  </a:lnTo>
                  <a:lnTo>
                    <a:pt x="87210" y="271272"/>
                  </a:lnTo>
                  <a:lnTo>
                    <a:pt x="84797" y="269240"/>
                  </a:lnTo>
                  <a:lnTo>
                    <a:pt x="84797" y="267081"/>
                  </a:lnTo>
                  <a:lnTo>
                    <a:pt x="82257" y="264922"/>
                  </a:lnTo>
                  <a:lnTo>
                    <a:pt x="82257" y="262763"/>
                  </a:lnTo>
                  <a:lnTo>
                    <a:pt x="79844" y="260731"/>
                  </a:lnTo>
                  <a:lnTo>
                    <a:pt x="79844" y="258572"/>
                  </a:lnTo>
                  <a:lnTo>
                    <a:pt x="77304" y="256413"/>
                  </a:lnTo>
                  <a:lnTo>
                    <a:pt x="77304" y="254254"/>
                  </a:lnTo>
                  <a:lnTo>
                    <a:pt x="74891" y="252095"/>
                  </a:lnTo>
                  <a:lnTo>
                    <a:pt x="74891" y="250063"/>
                  </a:lnTo>
                  <a:lnTo>
                    <a:pt x="72478" y="250063"/>
                  </a:lnTo>
                  <a:lnTo>
                    <a:pt x="72478" y="247904"/>
                  </a:lnTo>
                  <a:lnTo>
                    <a:pt x="52324" y="240893"/>
                  </a:lnTo>
                  <a:lnTo>
                    <a:pt x="39128" y="233235"/>
                  </a:lnTo>
                  <a:lnTo>
                    <a:pt x="31521" y="226034"/>
                  </a:lnTo>
                  <a:lnTo>
                    <a:pt x="28028" y="220218"/>
                  </a:lnTo>
                  <a:lnTo>
                    <a:pt x="39763" y="229527"/>
                  </a:lnTo>
                  <a:lnTo>
                    <a:pt x="51485" y="235661"/>
                  </a:lnTo>
                  <a:lnTo>
                    <a:pt x="61353" y="239407"/>
                  </a:lnTo>
                  <a:lnTo>
                    <a:pt x="67525" y="241554"/>
                  </a:lnTo>
                  <a:lnTo>
                    <a:pt x="69938" y="241554"/>
                  </a:lnTo>
                  <a:lnTo>
                    <a:pt x="67525" y="239407"/>
                  </a:lnTo>
                  <a:lnTo>
                    <a:pt x="67525" y="235077"/>
                  </a:lnTo>
                  <a:lnTo>
                    <a:pt x="64985" y="235077"/>
                  </a:lnTo>
                  <a:lnTo>
                    <a:pt x="64985" y="230886"/>
                  </a:lnTo>
                  <a:lnTo>
                    <a:pt x="62572" y="228727"/>
                  </a:lnTo>
                  <a:lnTo>
                    <a:pt x="62458" y="224282"/>
                  </a:lnTo>
                  <a:lnTo>
                    <a:pt x="59296" y="220218"/>
                  </a:lnTo>
                  <a:lnTo>
                    <a:pt x="57619" y="218059"/>
                  </a:lnTo>
                  <a:lnTo>
                    <a:pt x="55206" y="209550"/>
                  </a:lnTo>
                  <a:lnTo>
                    <a:pt x="52666" y="205232"/>
                  </a:lnTo>
                  <a:lnTo>
                    <a:pt x="52666" y="198882"/>
                  </a:lnTo>
                  <a:lnTo>
                    <a:pt x="50253" y="196723"/>
                  </a:lnTo>
                  <a:lnTo>
                    <a:pt x="38900" y="192239"/>
                  </a:lnTo>
                  <a:lnTo>
                    <a:pt x="27965" y="186055"/>
                  </a:lnTo>
                  <a:lnTo>
                    <a:pt x="19062" y="180009"/>
                  </a:lnTo>
                  <a:lnTo>
                    <a:pt x="13296" y="175514"/>
                  </a:lnTo>
                  <a:lnTo>
                    <a:pt x="10756" y="175514"/>
                  </a:lnTo>
                  <a:lnTo>
                    <a:pt x="10756" y="173355"/>
                  </a:lnTo>
                  <a:lnTo>
                    <a:pt x="20688" y="179641"/>
                  </a:lnTo>
                  <a:lnTo>
                    <a:pt x="31089" y="185331"/>
                  </a:lnTo>
                  <a:lnTo>
                    <a:pt x="40563" y="189826"/>
                  </a:lnTo>
                  <a:lnTo>
                    <a:pt x="47713" y="192532"/>
                  </a:lnTo>
                  <a:lnTo>
                    <a:pt x="50253" y="192532"/>
                  </a:lnTo>
                  <a:lnTo>
                    <a:pt x="47713" y="186055"/>
                  </a:lnTo>
                  <a:lnTo>
                    <a:pt x="45300" y="181864"/>
                  </a:lnTo>
                  <a:lnTo>
                    <a:pt x="42887" y="175514"/>
                  </a:lnTo>
                  <a:lnTo>
                    <a:pt x="42887" y="173355"/>
                  </a:lnTo>
                  <a:lnTo>
                    <a:pt x="42887" y="169037"/>
                  </a:lnTo>
                  <a:lnTo>
                    <a:pt x="40347" y="162687"/>
                  </a:lnTo>
                  <a:lnTo>
                    <a:pt x="37934" y="158369"/>
                  </a:lnTo>
                  <a:lnTo>
                    <a:pt x="37934" y="149860"/>
                  </a:lnTo>
                  <a:lnTo>
                    <a:pt x="35394" y="147828"/>
                  </a:lnTo>
                  <a:lnTo>
                    <a:pt x="35394" y="145669"/>
                  </a:lnTo>
                  <a:lnTo>
                    <a:pt x="37934" y="147828"/>
                  </a:lnTo>
                  <a:lnTo>
                    <a:pt x="37934" y="149860"/>
                  </a:lnTo>
                  <a:lnTo>
                    <a:pt x="42887" y="169037"/>
                  </a:lnTo>
                  <a:lnTo>
                    <a:pt x="45300" y="173355"/>
                  </a:lnTo>
                  <a:lnTo>
                    <a:pt x="47713" y="177546"/>
                  </a:lnTo>
                  <a:lnTo>
                    <a:pt x="47713" y="181864"/>
                  </a:lnTo>
                  <a:lnTo>
                    <a:pt x="50126" y="185864"/>
                  </a:lnTo>
                  <a:lnTo>
                    <a:pt x="50253" y="188214"/>
                  </a:lnTo>
                  <a:lnTo>
                    <a:pt x="52666" y="190373"/>
                  </a:lnTo>
                  <a:lnTo>
                    <a:pt x="52666" y="188214"/>
                  </a:lnTo>
                  <a:lnTo>
                    <a:pt x="55206" y="188214"/>
                  </a:lnTo>
                  <a:lnTo>
                    <a:pt x="55206" y="186055"/>
                  </a:lnTo>
                  <a:lnTo>
                    <a:pt x="58178" y="183388"/>
                  </a:lnTo>
                  <a:lnTo>
                    <a:pt x="62572" y="178689"/>
                  </a:lnTo>
                  <a:lnTo>
                    <a:pt x="66954" y="172377"/>
                  </a:lnTo>
                  <a:lnTo>
                    <a:pt x="69938" y="164846"/>
                  </a:lnTo>
                  <a:lnTo>
                    <a:pt x="68961" y="170053"/>
                  </a:lnTo>
                  <a:lnTo>
                    <a:pt x="65913" y="176263"/>
                  </a:lnTo>
                  <a:lnTo>
                    <a:pt x="60553" y="183692"/>
                  </a:lnTo>
                  <a:lnTo>
                    <a:pt x="52666" y="192532"/>
                  </a:lnTo>
                  <a:lnTo>
                    <a:pt x="57619" y="203200"/>
                  </a:lnTo>
                  <a:lnTo>
                    <a:pt x="60159" y="209550"/>
                  </a:lnTo>
                  <a:lnTo>
                    <a:pt x="63373" y="218059"/>
                  </a:lnTo>
                  <a:lnTo>
                    <a:pt x="64985" y="222377"/>
                  </a:lnTo>
                  <a:lnTo>
                    <a:pt x="64985" y="226568"/>
                  </a:lnTo>
                  <a:lnTo>
                    <a:pt x="67525" y="228727"/>
                  </a:lnTo>
                  <a:lnTo>
                    <a:pt x="67525" y="230886"/>
                  </a:lnTo>
                  <a:lnTo>
                    <a:pt x="69938" y="232918"/>
                  </a:lnTo>
                  <a:lnTo>
                    <a:pt x="69938" y="235077"/>
                  </a:lnTo>
                  <a:lnTo>
                    <a:pt x="72478" y="235077"/>
                  </a:lnTo>
                  <a:lnTo>
                    <a:pt x="72478" y="237236"/>
                  </a:lnTo>
                  <a:lnTo>
                    <a:pt x="74891" y="237236"/>
                  </a:lnTo>
                  <a:lnTo>
                    <a:pt x="74891" y="235077"/>
                  </a:lnTo>
                  <a:lnTo>
                    <a:pt x="77495" y="231419"/>
                  </a:lnTo>
                  <a:lnTo>
                    <a:pt x="81038" y="224967"/>
                  </a:lnTo>
                  <a:lnTo>
                    <a:pt x="84607" y="217741"/>
                  </a:lnTo>
                  <a:lnTo>
                    <a:pt x="87210" y="211709"/>
                  </a:lnTo>
                  <a:lnTo>
                    <a:pt x="89623" y="209550"/>
                  </a:lnTo>
                  <a:lnTo>
                    <a:pt x="89623" y="211709"/>
                  </a:lnTo>
                  <a:lnTo>
                    <a:pt x="86995" y="219367"/>
                  </a:lnTo>
                  <a:lnTo>
                    <a:pt x="83210" y="228206"/>
                  </a:lnTo>
                  <a:lnTo>
                    <a:pt x="78943" y="236270"/>
                  </a:lnTo>
                  <a:lnTo>
                    <a:pt x="74891" y="241554"/>
                  </a:lnTo>
                  <a:lnTo>
                    <a:pt x="74891" y="243586"/>
                  </a:lnTo>
                  <a:lnTo>
                    <a:pt x="79425" y="251929"/>
                  </a:lnTo>
                  <a:lnTo>
                    <a:pt x="85394" y="260731"/>
                  </a:lnTo>
                  <a:lnTo>
                    <a:pt x="92189" y="269417"/>
                  </a:lnTo>
                  <a:lnTo>
                    <a:pt x="99529" y="277749"/>
                  </a:lnTo>
                  <a:lnTo>
                    <a:pt x="99529" y="279781"/>
                  </a:lnTo>
                  <a:lnTo>
                    <a:pt x="101942" y="277749"/>
                  </a:lnTo>
                  <a:lnTo>
                    <a:pt x="101942" y="273431"/>
                  </a:lnTo>
                  <a:lnTo>
                    <a:pt x="104203" y="265861"/>
                  </a:lnTo>
                  <a:lnTo>
                    <a:pt x="104330" y="262763"/>
                  </a:lnTo>
                  <a:lnTo>
                    <a:pt x="104457" y="258572"/>
                  </a:lnTo>
                  <a:lnTo>
                    <a:pt x="104482" y="256413"/>
                  </a:lnTo>
                  <a:lnTo>
                    <a:pt x="104482" y="264922"/>
                  </a:lnTo>
                  <a:lnTo>
                    <a:pt x="104203" y="265861"/>
                  </a:lnTo>
                  <a:lnTo>
                    <a:pt x="104127" y="267081"/>
                  </a:lnTo>
                  <a:lnTo>
                    <a:pt x="103403" y="274675"/>
                  </a:lnTo>
                  <a:lnTo>
                    <a:pt x="101942" y="281940"/>
                  </a:lnTo>
                  <a:lnTo>
                    <a:pt x="104482" y="284099"/>
                  </a:lnTo>
                  <a:lnTo>
                    <a:pt x="104482" y="286258"/>
                  </a:lnTo>
                  <a:lnTo>
                    <a:pt x="109435" y="286258"/>
                  </a:lnTo>
                  <a:lnTo>
                    <a:pt x="111201" y="256413"/>
                  </a:lnTo>
                  <a:lnTo>
                    <a:pt x="111467" y="252095"/>
                  </a:lnTo>
                  <a:lnTo>
                    <a:pt x="111848" y="245745"/>
                  </a:lnTo>
                  <a:close/>
                </a:path>
                <a:path w="304800" h="355600">
                  <a:moveTo>
                    <a:pt x="124040" y="53340"/>
                  </a:moveTo>
                  <a:lnTo>
                    <a:pt x="122516" y="51816"/>
                  </a:lnTo>
                  <a:lnTo>
                    <a:pt x="122516" y="54864"/>
                  </a:lnTo>
                  <a:lnTo>
                    <a:pt x="124040" y="54864"/>
                  </a:lnTo>
                  <a:lnTo>
                    <a:pt x="124040" y="53340"/>
                  </a:lnTo>
                  <a:close/>
                </a:path>
                <a:path w="304800" h="355600">
                  <a:moveTo>
                    <a:pt x="131660" y="57658"/>
                  </a:moveTo>
                  <a:lnTo>
                    <a:pt x="129501" y="54864"/>
                  </a:lnTo>
                  <a:lnTo>
                    <a:pt x="128612" y="55613"/>
                  </a:lnTo>
                  <a:lnTo>
                    <a:pt x="128612" y="53340"/>
                  </a:lnTo>
                  <a:lnTo>
                    <a:pt x="126326" y="53340"/>
                  </a:lnTo>
                  <a:lnTo>
                    <a:pt x="126326" y="55372"/>
                  </a:lnTo>
                  <a:lnTo>
                    <a:pt x="124040" y="55372"/>
                  </a:lnTo>
                  <a:lnTo>
                    <a:pt x="124040" y="57404"/>
                  </a:lnTo>
                  <a:lnTo>
                    <a:pt x="125209" y="58458"/>
                  </a:lnTo>
                  <a:lnTo>
                    <a:pt x="124040" y="59436"/>
                  </a:lnTo>
                  <a:lnTo>
                    <a:pt x="126326" y="59436"/>
                  </a:lnTo>
                  <a:lnTo>
                    <a:pt x="131660" y="59436"/>
                  </a:lnTo>
                  <a:lnTo>
                    <a:pt x="131660" y="57658"/>
                  </a:lnTo>
                  <a:close/>
                </a:path>
                <a:path w="304800" h="355600">
                  <a:moveTo>
                    <a:pt x="131660" y="51816"/>
                  </a:moveTo>
                  <a:lnTo>
                    <a:pt x="131152" y="51816"/>
                  </a:lnTo>
                  <a:lnTo>
                    <a:pt x="126580" y="51816"/>
                  </a:lnTo>
                  <a:lnTo>
                    <a:pt x="126580" y="49530"/>
                  </a:lnTo>
                  <a:lnTo>
                    <a:pt x="128612" y="49530"/>
                  </a:lnTo>
                  <a:lnTo>
                    <a:pt x="126580" y="47244"/>
                  </a:lnTo>
                  <a:lnTo>
                    <a:pt x="124040" y="47244"/>
                  </a:lnTo>
                  <a:lnTo>
                    <a:pt x="124040" y="44196"/>
                  </a:lnTo>
                  <a:lnTo>
                    <a:pt x="120484" y="44196"/>
                  </a:lnTo>
                  <a:lnTo>
                    <a:pt x="122516" y="42672"/>
                  </a:lnTo>
                  <a:lnTo>
                    <a:pt x="119468" y="40386"/>
                  </a:lnTo>
                  <a:lnTo>
                    <a:pt x="119468" y="39624"/>
                  </a:lnTo>
                  <a:lnTo>
                    <a:pt x="121754" y="39624"/>
                  </a:lnTo>
                  <a:lnTo>
                    <a:pt x="124040" y="37592"/>
                  </a:lnTo>
                  <a:lnTo>
                    <a:pt x="121754" y="33528"/>
                  </a:lnTo>
                  <a:lnTo>
                    <a:pt x="122516" y="32004"/>
                  </a:lnTo>
                  <a:lnTo>
                    <a:pt x="119468" y="34036"/>
                  </a:lnTo>
                  <a:lnTo>
                    <a:pt x="119468" y="35560"/>
                  </a:lnTo>
                  <a:lnTo>
                    <a:pt x="119468" y="38100"/>
                  </a:lnTo>
                  <a:lnTo>
                    <a:pt x="116420" y="38100"/>
                  </a:lnTo>
                  <a:lnTo>
                    <a:pt x="113372" y="40386"/>
                  </a:lnTo>
                  <a:lnTo>
                    <a:pt x="116420" y="42672"/>
                  </a:lnTo>
                  <a:lnTo>
                    <a:pt x="116420" y="44958"/>
                  </a:lnTo>
                  <a:lnTo>
                    <a:pt x="119468" y="47244"/>
                  </a:lnTo>
                  <a:lnTo>
                    <a:pt x="119468" y="46736"/>
                  </a:lnTo>
                  <a:lnTo>
                    <a:pt x="120865" y="48310"/>
                  </a:lnTo>
                  <a:lnTo>
                    <a:pt x="119468" y="47244"/>
                  </a:lnTo>
                  <a:lnTo>
                    <a:pt x="119468" y="51816"/>
                  </a:lnTo>
                  <a:lnTo>
                    <a:pt x="122516" y="49530"/>
                  </a:lnTo>
                  <a:lnTo>
                    <a:pt x="122174" y="49276"/>
                  </a:lnTo>
                  <a:lnTo>
                    <a:pt x="122516" y="49276"/>
                  </a:lnTo>
                  <a:lnTo>
                    <a:pt x="122516" y="49530"/>
                  </a:lnTo>
                  <a:lnTo>
                    <a:pt x="124548" y="49530"/>
                  </a:lnTo>
                  <a:lnTo>
                    <a:pt x="124548" y="51816"/>
                  </a:lnTo>
                  <a:lnTo>
                    <a:pt x="124040" y="51816"/>
                  </a:lnTo>
                  <a:lnTo>
                    <a:pt x="129120" y="53340"/>
                  </a:lnTo>
                  <a:lnTo>
                    <a:pt x="131660" y="51816"/>
                  </a:lnTo>
                  <a:close/>
                </a:path>
                <a:path w="304800" h="355600">
                  <a:moveTo>
                    <a:pt x="136232" y="31496"/>
                  </a:moveTo>
                  <a:lnTo>
                    <a:pt x="133946" y="29464"/>
                  </a:lnTo>
                  <a:lnTo>
                    <a:pt x="131660" y="29464"/>
                  </a:lnTo>
                  <a:lnTo>
                    <a:pt x="136232" y="33528"/>
                  </a:lnTo>
                  <a:lnTo>
                    <a:pt x="136232" y="31496"/>
                  </a:lnTo>
                  <a:close/>
                </a:path>
                <a:path w="304800" h="355600">
                  <a:moveTo>
                    <a:pt x="137756" y="134112"/>
                  </a:moveTo>
                  <a:lnTo>
                    <a:pt x="136347" y="129667"/>
                  </a:lnTo>
                  <a:lnTo>
                    <a:pt x="135229" y="126111"/>
                  </a:lnTo>
                  <a:lnTo>
                    <a:pt x="132930" y="118833"/>
                  </a:lnTo>
                  <a:lnTo>
                    <a:pt x="132930" y="126111"/>
                  </a:lnTo>
                  <a:lnTo>
                    <a:pt x="129120" y="126111"/>
                  </a:lnTo>
                  <a:lnTo>
                    <a:pt x="129120" y="117221"/>
                  </a:lnTo>
                  <a:lnTo>
                    <a:pt x="132930" y="126111"/>
                  </a:lnTo>
                  <a:lnTo>
                    <a:pt x="132930" y="118833"/>
                  </a:lnTo>
                  <a:lnTo>
                    <a:pt x="132422" y="117221"/>
                  </a:lnTo>
                  <a:lnTo>
                    <a:pt x="131025" y="112776"/>
                  </a:lnTo>
                  <a:lnTo>
                    <a:pt x="129120" y="112776"/>
                  </a:lnTo>
                  <a:lnTo>
                    <a:pt x="122516" y="134112"/>
                  </a:lnTo>
                  <a:lnTo>
                    <a:pt x="124421" y="134112"/>
                  </a:lnTo>
                  <a:lnTo>
                    <a:pt x="126326" y="129667"/>
                  </a:lnTo>
                  <a:lnTo>
                    <a:pt x="132930" y="129667"/>
                  </a:lnTo>
                  <a:lnTo>
                    <a:pt x="135851" y="134112"/>
                  </a:lnTo>
                  <a:lnTo>
                    <a:pt x="137756" y="134112"/>
                  </a:lnTo>
                  <a:close/>
                </a:path>
                <a:path w="304800" h="355600">
                  <a:moveTo>
                    <a:pt x="137756" y="44196"/>
                  </a:moveTo>
                  <a:lnTo>
                    <a:pt x="131660" y="44196"/>
                  </a:lnTo>
                  <a:lnTo>
                    <a:pt x="133692" y="47244"/>
                  </a:lnTo>
                  <a:lnTo>
                    <a:pt x="135724" y="47244"/>
                  </a:lnTo>
                  <a:lnTo>
                    <a:pt x="137756" y="44196"/>
                  </a:lnTo>
                  <a:close/>
                </a:path>
                <a:path w="304800" h="355600">
                  <a:moveTo>
                    <a:pt x="137756" y="35560"/>
                  </a:moveTo>
                  <a:lnTo>
                    <a:pt x="135724" y="33528"/>
                  </a:lnTo>
                  <a:lnTo>
                    <a:pt x="133692" y="35560"/>
                  </a:lnTo>
                  <a:lnTo>
                    <a:pt x="133692" y="32004"/>
                  </a:lnTo>
                  <a:lnTo>
                    <a:pt x="132842" y="32004"/>
                  </a:lnTo>
                  <a:lnTo>
                    <a:pt x="132842" y="38785"/>
                  </a:lnTo>
                  <a:lnTo>
                    <a:pt x="131660" y="38315"/>
                  </a:lnTo>
                  <a:lnTo>
                    <a:pt x="131660" y="37706"/>
                  </a:lnTo>
                  <a:lnTo>
                    <a:pt x="132842" y="38785"/>
                  </a:lnTo>
                  <a:lnTo>
                    <a:pt x="132842" y="32004"/>
                  </a:lnTo>
                  <a:lnTo>
                    <a:pt x="131152" y="32004"/>
                  </a:lnTo>
                  <a:lnTo>
                    <a:pt x="129159" y="33604"/>
                  </a:lnTo>
                  <a:lnTo>
                    <a:pt x="128612" y="34036"/>
                  </a:lnTo>
                  <a:lnTo>
                    <a:pt x="129120" y="34848"/>
                  </a:lnTo>
                  <a:lnTo>
                    <a:pt x="129120" y="35560"/>
                  </a:lnTo>
                  <a:lnTo>
                    <a:pt x="128612" y="35560"/>
                  </a:lnTo>
                  <a:lnTo>
                    <a:pt x="128612" y="34036"/>
                  </a:lnTo>
                  <a:lnTo>
                    <a:pt x="128104" y="33528"/>
                  </a:lnTo>
                  <a:lnTo>
                    <a:pt x="129120" y="33528"/>
                  </a:lnTo>
                  <a:lnTo>
                    <a:pt x="131660" y="29464"/>
                  </a:lnTo>
                  <a:lnTo>
                    <a:pt x="129120" y="27432"/>
                  </a:lnTo>
                  <a:lnTo>
                    <a:pt x="126580" y="27432"/>
                  </a:lnTo>
                  <a:lnTo>
                    <a:pt x="124040" y="29464"/>
                  </a:lnTo>
                  <a:lnTo>
                    <a:pt x="124040" y="31496"/>
                  </a:lnTo>
                  <a:lnTo>
                    <a:pt x="124675" y="32004"/>
                  </a:lnTo>
                  <a:lnTo>
                    <a:pt x="124548" y="32004"/>
                  </a:lnTo>
                  <a:lnTo>
                    <a:pt x="124548" y="34036"/>
                  </a:lnTo>
                  <a:lnTo>
                    <a:pt x="122516" y="34036"/>
                  </a:lnTo>
                  <a:lnTo>
                    <a:pt x="124548" y="36068"/>
                  </a:lnTo>
                  <a:lnTo>
                    <a:pt x="124548" y="37185"/>
                  </a:lnTo>
                  <a:lnTo>
                    <a:pt x="124040" y="37592"/>
                  </a:lnTo>
                  <a:lnTo>
                    <a:pt x="124548" y="37592"/>
                  </a:lnTo>
                  <a:lnTo>
                    <a:pt x="124548" y="38100"/>
                  </a:lnTo>
                  <a:lnTo>
                    <a:pt x="124548" y="40132"/>
                  </a:lnTo>
                  <a:lnTo>
                    <a:pt x="122516" y="40132"/>
                  </a:lnTo>
                  <a:lnTo>
                    <a:pt x="124548" y="42164"/>
                  </a:lnTo>
                  <a:lnTo>
                    <a:pt x="124548" y="44196"/>
                  </a:lnTo>
                  <a:lnTo>
                    <a:pt x="124040" y="44196"/>
                  </a:lnTo>
                  <a:lnTo>
                    <a:pt x="126580" y="47244"/>
                  </a:lnTo>
                  <a:lnTo>
                    <a:pt x="129120" y="47244"/>
                  </a:lnTo>
                  <a:lnTo>
                    <a:pt x="131660" y="44196"/>
                  </a:lnTo>
                  <a:lnTo>
                    <a:pt x="131152" y="44196"/>
                  </a:lnTo>
                  <a:lnTo>
                    <a:pt x="126580" y="44196"/>
                  </a:lnTo>
                  <a:lnTo>
                    <a:pt x="126580" y="40132"/>
                  </a:lnTo>
                  <a:lnTo>
                    <a:pt x="128612" y="40132"/>
                  </a:lnTo>
                  <a:lnTo>
                    <a:pt x="128104" y="39624"/>
                  </a:lnTo>
                  <a:lnTo>
                    <a:pt x="129247" y="39624"/>
                  </a:lnTo>
                  <a:lnTo>
                    <a:pt x="128612" y="40132"/>
                  </a:lnTo>
                  <a:lnTo>
                    <a:pt x="128612" y="42164"/>
                  </a:lnTo>
                  <a:lnTo>
                    <a:pt x="131152" y="42164"/>
                  </a:lnTo>
                  <a:lnTo>
                    <a:pt x="131152" y="44196"/>
                  </a:lnTo>
                  <a:lnTo>
                    <a:pt x="136232" y="40132"/>
                  </a:lnTo>
                  <a:lnTo>
                    <a:pt x="134962" y="39624"/>
                  </a:lnTo>
                  <a:lnTo>
                    <a:pt x="136232" y="39624"/>
                  </a:lnTo>
                  <a:lnTo>
                    <a:pt x="136232" y="40132"/>
                  </a:lnTo>
                  <a:lnTo>
                    <a:pt x="136232" y="42164"/>
                  </a:lnTo>
                  <a:lnTo>
                    <a:pt x="137756" y="42164"/>
                  </a:lnTo>
                  <a:lnTo>
                    <a:pt x="137756" y="39624"/>
                  </a:lnTo>
                  <a:lnTo>
                    <a:pt x="137756" y="38100"/>
                  </a:lnTo>
                  <a:lnTo>
                    <a:pt x="137756" y="35560"/>
                  </a:lnTo>
                  <a:close/>
                </a:path>
                <a:path w="304800" h="355600">
                  <a:moveTo>
                    <a:pt x="143852" y="44196"/>
                  </a:moveTo>
                  <a:lnTo>
                    <a:pt x="138772" y="44196"/>
                  </a:lnTo>
                  <a:lnTo>
                    <a:pt x="136232" y="46736"/>
                  </a:lnTo>
                  <a:lnTo>
                    <a:pt x="136232" y="47752"/>
                  </a:lnTo>
                  <a:lnTo>
                    <a:pt x="135724" y="47244"/>
                  </a:lnTo>
                  <a:lnTo>
                    <a:pt x="135724" y="49072"/>
                  </a:lnTo>
                  <a:lnTo>
                    <a:pt x="133692" y="47244"/>
                  </a:lnTo>
                  <a:lnTo>
                    <a:pt x="131152" y="47244"/>
                  </a:lnTo>
                  <a:lnTo>
                    <a:pt x="131152" y="51816"/>
                  </a:lnTo>
                  <a:lnTo>
                    <a:pt x="131711" y="51308"/>
                  </a:lnTo>
                  <a:lnTo>
                    <a:pt x="137756" y="51308"/>
                  </a:lnTo>
                  <a:lnTo>
                    <a:pt x="137756" y="50800"/>
                  </a:lnTo>
                  <a:lnTo>
                    <a:pt x="138772" y="51816"/>
                  </a:lnTo>
                  <a:lnTo>
                    <a:pt x="140804" y="51816"/>
                  </a:lnTo>
                  <a:lnTo>
                    <a:pt x="143852" y="53340"/>
                  </a:lnTo>
                  <a:lnTo>
                    <a:pt x="143852" y="51816"/>
                  </a:lnTo>
                  <a:lnTo>
                    <a:pt x="141312" y="51816"/>
                  </a:lnTo>
                  <a:lnTo>
                    <a:pt x="141312" y="49276"/>
                  </a:lnTo>
                  <a:lnTo>
                    <a:pt x="143852" y="46736"/>
                  </a:lnTo>
                  <a:lnTo>
                    <a:pt x="143852" y="44196"/>
                  </a:lnTo>
                  <a:close/>
                </a:path>
                <a:path w="304800" h="355600">
                  <a:moveTo>
                    <a:pt x="145376" y="47244"/>
                  </a:moveTo>
                  <a:lnTo>
                    <a:pt x="142836" y="24384"/>
                  </a:lnTo>
                  <a:lnTo>
                    <a:pt x="137756" y="24384"/>
                  </a:lnTo>
                  <a:lnTo>
                    <a:pt x="145376" y="47244"/>
                  </a:lnTo>
                  <a:close/>
                </a:path>
                <a:path w="304800" h="355600">
                  <a:moveTo>
                    <a:pt x="146011" y="323088"/>
                  </a:moveTo>
                  <a:lnTo>
                    <a:pt x="137756" y="323088"/>
                  </a:lnTo>
                  <a:lnTo>
                    <a:pt x="140550" y="324612"/>
                  </a:lnTo>
                  <a:lnTo>
                    <a:pt x="143217" y="324612"/>
                  </a:lnTo>
                  <a:lnTo>
                    <a:pt x="146011" y="326136"/>
                  </a:lnTo>
                  <a:lnTo>
                    <a:pt x="146011" y="323088"/>
                  </a:lnTo>
                  <a:close/>
                </a:path>
                <a:path w="304800" h="355600">
                  <a:moveTo>
                    <a:pt x="151472" y="350774"/>
                  </a:moveTo>
                  <a:lnTo>
                    <a:pt x="149059" y="348615"/>
                  </a:lnTo>
                  <a:lnTo>
                    <a:pt x="145821" y="345376"/>
                  </a:lnTo>
                  <a:lnTo>
                    <a:pt x="140081" y="342569"/>
                  </a:lnTo>
                  <a:lnTo>
                    <a:pt x="132029" y="340601"/>
                  </a:lnTo>
                  <a:lnTo>
                    <a:pt x="121881" y="339852"/>
                  </a:lnTo>
                  <a:lnTo>
                    <a:pt x="119468" y="339852"/>
                  </a:lnTo>
                  <a:lnTo>
                    <a:pt x="121881" y="342011"/>
                  </a:lnTo>
                  <a:lnTo>
                    <a:pt x="126834" y="348615"/>
                  </a:lnTo>
                  <a:lnTo>
                    <a:pt x="136740" y="355092"/>
                  </a:lnTo>
                  <a:lnTo>
                    <a:pt x="146519" y="355092"/>
                  </a:lnTo>
                  <a:lnTo>
                    <a:pt x="146519" y="352933"/>
                  </a:lnTo>
                  <a:lnTo>
                    <a:pt x="149059" y="352933"/>
                  </a:lnTo>
                  <a:lnTo>
                    <a:pt x="151472" y="350774"/>
                  </a:lnTo>
                  <a:close/>
                </a:path>
                <a:path w="304800" h="355600">
                  <a:moveTo>
                    <a:pt x="151472" y="59436"/>
                  </a:moveTo>
                  <a:lnTo>
                    <a:pt x="148678" y="55372"/>
                  </a:lnTo>
                  <a:lnTo>
                    <a:pt x="143217" y="53340"/>
                  </a:lnTo>
                  <a:lnTo>
                    <a:pt x="140550" y="53340"/>
                  </a:lnTo>
                  <a:lnTo>
                    <a:pt x="140550" y="54864"/>
                  </a:lnTo>
                  <a:lnTo>
                    <a:pt x="137756" y="54864"/>
                  </a:lnTo>
                  <a:lnTo>
                    <a:pt x="136232" y="53340"/>
                  </a:lnTo>
                  <a:lnTo>
                    <a:pt x="136232" y="54864"/>
                  </a:lnTo>
                  <a:lnTo>
                    <a:pt x="133946" y="53340"/>
                  </a:lnTo>
                  <a:lnTo>
                    <a:pt x="131660" y="54864"/>
                  </a:lnTo>
                  <a:lnTo>
                    <a:pt x="136232" y="59436"/>
                  </a:lnTo>
                  <a:lnTo>
                    <a:pt x="145376" y="59436"/>
                  </a:lnTo>
                  <a:lnTo>
                    <a:pt x="145376" y="59207"/>
                  </a:lnTo>
                  <a:lnTo>
                    <a:pt x="146011" y="59436"/>
                  </a:lnTo>
                  <a:lnTo>
                    <a:pt x="151472" y="59436"/>
                  </a:lnTo>
                  <a:close/>
                </a:path>
                <a:path w="304800" h="355600">
                  <a:moveTo>
                    <a:pt x="151472" y="47244"/>
                  </a:moveTo>
                  <a:lnTo>
                    <a:pt x="148932" y="29591"/>
                  </a:lnTo>
                  <a:lnTo>
                    <a:pt x="148932" y="27432"/>
                  </a:lnTo>
                  <a:lnTo>
                    <a:pt x="143852" y="27432"/>
                  </a:lnTo>
                  <a:lnTo>
                    <a:pt x="148932" y="47244"/>
                  </a:lnTo>
                  <a:lnTo>
                    <a:pt x="151472" y="47244"/>
                  </a:lnTo>
                  <a:close/>
                </a:path>
                <a:path w="304800" h="355600">
                  <a:moveTo>
                    <a:pt x="152996" y="47244"/>
                  </a:moveTo>
                  <a:lnTo>
                    <a:pt x="151472" y="49149"/>
                  </a:lnTo>
                  <a:lnTo>
                    <a:pt x="148424" y="47244"/>
                  </a:lnTo>
                  <a:lnTo>
                    <a:pt x="145376" y="47244"/>
                  </a:lnTo>
                  <a:lnTo>
                    <a:pt x="145376" y="49149"/>
                  </a:lnTo>
                  <a:lnTo>
                    <a:pt x="148424" y="51054"/>
                  </a:lnTo>
                  <a:lnTo>
                    <a:pt x="148424" y="52959"/>
                  </a:lnTo>
                  <a:lnTo>
                    <a:pt x="151472" y="54864"/>
                  </a:lnTo>
                  <a:lnTo>
                    <a:pt x="151472" y="52959"/>
                  </a:lnTo>
                  <a:lnTo>
                    <a:pt x="152996" y="54864"/>
                  </a:lnTo>
                  <a:lnTo>
                    <a:pt x="152996" y="47244"/>
                  </a:lnTo>
                  <a:close/>
                </a:path>
                <a:path w="304800" h="355600">
                  <a:moveTo>
                    <a:pt x="155536" y="4064"/>
                  </a:moveTo>
                  <a:lnTo>
                    <a:pt x="152996" y="4064"/>
                  </a:lnTo>
                  <a:lnTo>
                    <a:pt x="150456" y="6096"/>
                  </a:lnTo>
                  <a:lnTo>
                    <a:pt x="147916" y="4064"/>
                  </a:lnTo>
                  <a:lnTo>
                    <a:pt x="145376" y="4064"/>
                  </a:lnTo>
                  <a:lnTo>
                    <a:pt x="145376" y="8128"/>
                  </a:lnTo>
                  <a:lnTo>
                    <a:pt x="155536" y="8128"/>
                  </a:lnTo>
                  <a:lnTo>
                    <a:pt x="155536" y="6096"/>
                  </a:lnTo>
                  <a:lnTo>
                    <a:pt x="155536" y="4064"/>
                  </a:lnTo>
                  <a:close/>
                </a:path>
                <a:path w="304800" h="355600">
                  <a:moveTo>
                    <a:pt x="158076" y="12192"/>
                  </a:moveTo>
                  <a:lnTo>
                    <a:pt x="152996" y="10160"/>
                  </a:lnTo>
                  <a:lnTo>
                    <a:pt x="150456" y="12192"/>
                  </a:lnTo>
                  <a:lnTo>
                    <a:pt x="158076" y="12192"/>
                  </a:lnTo>
                  <a:close/>
                </a:path>
                <a:path w="304800" h="355600">
                  <a:moveTo>
                    <a:pt x="158076" y="0"/>
                  </a:moveTo>
                  <a:lnTo>
                    <a:pt x="150456" y="0"/>
                  </a:lnTo>
                  <a:lnTo>
                    <a:pt x="150456" y="2032"/>
                  </a:lnTo>
                  <a:lnTo>
                    <a:pt x="152996" y="4064"/>
                  </a:lnTo>
                  <a:lnTo>
                    <a:pt x="158076" y="2032"/>
                  </a:lnTo>
                  <a:lnTo>
                    <a:pt x="158076" y="0"/>
                  </a:lnTo>
                  <a:close/>
                </a:path>
                <a:path w="304800" h="355600">
                  <a:moveTo>
                    <a:pt x="160616" y="49149"/>
                  </a:moveTo>
                  <a:lnTo>
                    <a:pt x="157568" y="49149"/>
                  </a:lnTo>
                  <a:lnTo>
                    <a:pt x="157568" y="52959"/>
                  </a:lnTo>
                  <a:lnTo>
                    <a:pt x="160616" y="52959"/>
                  </a:lnTo>
                  <a:lnTo>
                    <a:pt x="160616" y="49149"/>
                  </a:lnTo>
                  <a:close/>
                </a:path>
                <a:path w="304800" h="355600">
                  <a:moveTo>
                    <a:pt x="160616" y="27432"/>
                  </a:moveTo>
                  <a:lnTo>
                    <a:pt x="157568" y="27432"/>
                  </a:lnTo>
                  <a:lnTo>
                    <a:pt x="157568" y="34544"/>
                  </a:lnTo>
                  <a:lnTo>
                    <a:pt x="157568" y="37084"/>
                  </a:lnTo>
                  <a:lnTo>
                    <a:pt x="157568" y="39497"/>
                  </a:lnTo>
                  <a:lnTo>
                    <a:pt x="156171" y="38100"/>
                  </a:lnTo>
                  <a:lnTo>
                    <a:pt x="157568" y="37084"/>
                  </a:lnTo>
                  <a:lnTo>
                    <a:pt x="157568" y="34544"/>
                  </a:lnTo>
                  <a:lnTo>
                    <a:pt x="156171" y="33528"/>
                  </a:lnTo>
                  <a:lnTo>
                    <a:pt x="152869" y="33528"/>
                  </a:lnTo>
                  <a:lnTo>
                    <a:pt x="151472" y="34544"/>
                  </a:lnTo>
                  <a:lnTo>
                    <a:pt x="151472" y="35814"/>
                  </a:lnTo>
                  <a:lnTo>
                    <a:pt x="151472" y="37084"/>
                  </a:lnTo>
                  <a:lnTo>
                    <a:pt x="152869" y="38100"/>
                  </a:lnTo>
                  <a:lnTo>
                    <a:pt x="151472" y="39497"/>
                  </a:lnTo>
                  <a:lnTo>
                    <a:pt x="151472" y="41148"/>
                  </a:lnTo>
                  <a:lnTo>
                    <a:pt x="151472" y="42799"/>
                  </a:lnTo>
                  <a:lnTo>
                    <a:pt x="152869" y="44196"/>
                  </a:lnTo>
                  <a:lnTo>
                    <a:pt x="156171" y="44196"/>
                  </a:lnTo>
                  <a:lnTo>
                    <a:pt x="157568" y="42799"/>
                  </a:lnTo>
                  <a:lnTo>
                    <a:pt x="157568" y="47244"/>
                  </a:lnTo>
                  <a:lnTo>
                    <a:pt x="160616" y="27432"/>
                  </a:lnTo>
                  <a:close/>
                </a:path>
                <a:path w="304800" h="355600">
                  <a:moveTo>
                    <a:pt x="160616" y="4064"/>
                  </a:moveTo>
                  <a:lnTo>
                    <a:pt x="158076" y="6096"/>
                  </a:lnTo>
                  <a:lnTo>
                    <a:pt x="160616" y="8128"/>
                  </a:lnTo>
                  <a:lnTo>
                    <a:pt x="160616" y="4064"/>
                  </a:lnTo>
                  <a:close/>
                </a:path>
                <a:path w="304800" h="355600">
                  <a:moveTo>
                    <a:pt x="165188" y="323088"/>
                  </a:moveTo>
                  <a:lnTo>
                    <a:pt x="157949" y="323088"/>
                  </a:lnTo>
                  <a:lnTo>
                    <a:pt x="157949" y="325120"/>
                  </a:lnTo>
                  <a:lnTo>
                    <a:pt x="155663" y="327279"/>
                  </a:lnTo>
                  <a:lnTo>
                    <a:pt x="148424" y="333502"/>
                  </a:lnTo>
                  <a:lnTo>
                    <a:pt x="136486" y="337693"/>
                  </a:lnTo>
                  <a:lnTo>
                    <a:pt x="131660" y="337693"/>
                  </a:lnTo>
                  <a:lnTo>
                    <a:pt x="136486" y="339725"/>
                  </a:lnTo>
                  <a:lnTo>
                    <a:pt x="138899" y="339725"/>
                  </a:lnTo>
                  <a:lnTo>
                    <a:pt x="143598" y="341757"/>
                  </a:lnTo>
                  <a:lnTo>
                    <a:pt x="146011" y="343916"/>
                  </a:lnTo>
                  <a:lnTo>
                    <a:pt x="148424" y="343916"/>
                  </a:lnTo>
                  <a:lnTo>
                    <a:pt x="148424" y="345948"/>
                  </a:lnTo>
                  <a:lnTo>
                    <a:pt x="150837" y="345948"/>
                  </a:lnTo>
                  <a:lnTo>
                    <a:pt x="150837" y="341757"/>
                  </a:lnTo>
                  <a:lnTo>
                    <a:pt x="155663" y="333502"/>
                  </a:lnTo>
                  <a:lnTo>
                    <a:pt x="162775" y="325120"/>
                  </a:lnTo>
                  <a:lnTo>
                    <a:pt x="165188" y="323088"/>
                  </a:lnTo>
                  <a:close/>
                </a:path>
                <a:path w="304800" h="355600">
                  <a:moveTo>
                    <a:pt x="166878" y="113030"/>
                  </a:moveTo>
                  <a:lnTo>
                    <a:pt x="165696" y="113030"/>
                  </a:lnTo>
                  <a:lnTo>
                    <a:pt x="165696" y="113525"/>
                  </a:lnTo>
                  <a:lnTo>
                    <a:pt x="166878" y="113030"/>
                  </a:lnTo>
                  <a:close/>
                </a:path>
                <a:path w="304800" h="355600">
                  <a:moveTo>
                    <a:pt x="168236" y="24384"/>
                  </a:moveTo>
                  <a:lnTo>
                    <a:pt x="165696" y="24384"/>
                  </a:lnTo>
                  <a:lnTo>
                    <a:pt x="160616" y="47244"/>
                  </a:lnTo>
                  <a:lnTo>
                    <a:pt x="163156" y="47244"/>
                  </a:lnTo>
                  <a:lnTo>
                    <a:pt x="168236" y="24384"/>
                  </a:lnTo>
                  <a:close/>
                </a:path>
                <a:path w="304800" h="355600">
                  <a:moveTo>
                    <a:pt x="172808" y="335788"/>
                  </a:moveTo>
                  <a:lnTo>
                    <a:pt x="167855" y="335788"/>
                  </a:lnTo>
                  <a:lnTo>
                    <a:pt x="165315" y="333756"/>
                  </a:lnTo>
                  <a:lnTo>
                    <a:pt x="160362" y="333756"/>
                  </a:lnTo>
                  <a:lnTo>
                    <a:pt x="160362" y="335788"/>
                  </a:lnTo>
                  <a:lnTo>
                    <a:pt x="157949" y="337820"/>
                  </a:lnTo>
                  <a:lnTo>
                    <a:pt x="157949" y="339852"/>
                  </a:lnTo>
                  <a:lnTo>
                    <a:pt x="152996" y="345948"/>
                  </a:lnTo>
                  <a:lnTo>
                    <a:pt x="160362" y="341884"/>
                  </a:lnTo>
                  <a:lnTo>
                    <a:pt x="160362" y="339852"/>
                  </a:lnTo>
                  <a:lnTo>
                    <a:pt x="165315" y="339852"/>
                  </a:lnTo>
                  <a:lnTo>
                    <a:pt x="167855" y="337820"/>
                  </a:lnTo>
                  <a:lnTo>
                    <a:pt x="172808" y="335788"/>
                  </a:lnTo>
                  <a:close/>
                </a:path>
                <a:path w="304800" h="355600">
                  <a:moveTo>
                    <a:pt x="172808" y="29464"/>
                  </a:moveTo>
                  <a:lnTo>
                    <a:pt x="170522" y="29464"/>
                  </a:lnTo>
                  <a:lnTo>
                    <a:pt x="170522" y="31496"/>
                  </a:lnTo>
                  <a:lnTo>
                    <a:pt x="168236" y="33528"/>
                  </a:lnTo>
                  <a:lnTo>
                    <a:pt x="170522" y="33528"/>
                  </a:lnTo>
                  <a:lnTo>
                    <a:pt x="172808" y="29464"/>
                  </a:lnTo>
                  <a:close/>
                </a:path>
                <a:path w="304800" h="355600">
                  <a:moveTo>
                    <a:pt x="177203" y="113030"/>
                  </a:moveTo>
                  <a:lnTo>
                    <a:pt x="172046" y="110947"/>
                  </a:lnTo>
                  <a:lnTo>
                    <a:pt x="166878" y="113030"/>
                  </a:lnTo>
                  <a:lnTo>
                    <a:pt x="177203" y="113030"/>
                  </a:lnTo>
                  <a:close/>
                </a:path>
                <a:path w="304800" h="355600">
                  <a:moveTo>
                    <a:pt x="177380" y="60960"/>
                  </a:moveTo>
                  <a:lnTo>
                    <a:pt x="128612" y="60960"/>
                  </a:lnTo>
                  <a:lnTo>
                    <a:pt x="128612" y="65532"/>
                  </a:lnTo>
                  <a:lnTo>
                    <a:pt x="141008" y="64249"/>
                  </a:lnTo>
                  <a:lnTo>
                    <a:pt x="152996" y="63817"/>
                  </a:lnTo>
                  <a:lnTo>
                    <a:pt x="164973" y="64249"/>
                  </a:lnTo>
                  <a:lnTo>
                    <a:pt x="177380" y="65532"/>
                  </a:lnTo>
                  <a:lnTo>
                    <a:pt x="177380" y="63817"/>
                  </a:lnTo>
                  <a:lnTo>
                    <a:pt x="177380" y="60960"/>
                  </a:lnTo>
                  <a:close/>
                </a:path>
                <a:path w="304800" h="355600">
                  <a:moveTo>
                    <a:pt x="177380" y="59436"/>
                  </a:moveTo>
                  <a:lnTo>
                    <a:pt x="175602" y="54864"/>
                  </a:lnTo>
                  <a:lnTo>
                    <a:pt x="172808" y="57658"/>
                  </a:lnTo>
                  <a:lnTo>
                    <a:pt x="175602" y="59436"/>
                  </a:lnTo>
                  <a:lnTo>
                    <a:pt x="177380" y="59436"/>
                  </a:lnTo>
                  <a:close/>
                </a:path>
                <a:path w="304800" h="355600">
                  <a:moveTo>
                    <a:pt x="177380" y="27432"/>
                  </a:moveTo>
                  <a:lnTo>
                    <a:pt x="175856" y="29464"/>
                  </a:lnTo>
                  <a:lnTo>
                    <a:pt x="177380" y="33528"/>
                  </a:lnTo>
                  <a:lnTo>
                    <a:pt x="177380" y="27432"/>
                  </a:lnTo>
                  <a:close/>
                </a:path>
                <a:path w="304800" h="355600">
                  <a:moveTo>
                    <a:pt x="178396" y="113030"/>
                  </a:moveTo>
                  <a:lnTo>
                    <a:pt x="177203" y="113030"/>
                  </a:lnTo>
                  <a:lnTo>
                    <a:pt x="178396" y="113525"/>
                  </a:lnTo>
                  <a:lnTo>
                    <a:pt x="178396" y="113030"/>
                  </a:lnTo>
                  <a:close/>
                </a:path>
                <a:path w="304800" h="355600">
                  <a:moveTo>
                    <a:pt x="183476" y="123698"/>
                  </a:moveTo>
                  <a:lnTo>
                    <a:pt x="179895" y="114134"/>
                  </a:lnTo>
                  <a:lnTo>
                    <a:pt x="178396" y="113525"/>
                  </a:lnTo>
                  <a:lnTo>
                    <a:pt x="178396" y="132334"/>
                  </a:lnTo>
                  <a:lnTo>
                    <a:pt x="165696" y="132334"/>
                  </a:lnTo>
                  <a:lnTo>
                    <a:pt x="165696" y="113525"/>
                  </a:lnTo>
                  <a:lnTo>
                    <a:pt x="164185" y="114134"/>
                  </a:lnTo>
                  <a:lnTo>
                    <a:pt x="160616" y="123698"/>
                  </a:lnTo>
                  <a:lnTo>
                    <a:pt x="164185" y="132130"/>
                  </a:lnTo>
                  <a:lnTo>
                    <a:pt x="172046" y="134937"/>
                  </a:lnTo>
                  <a:lnTo>
                    <a:pt x="179324" y="132334"/>
                  </a:lnTo>
                  <a:lnTo>
                    <a:pt x="179895" y="132130"/>
                  </a:lnTo>
                  <a:lnTo>
                    <a:pt x="183476" y="123698"/>
                  </a:lnTo>
                  <a:close/>
                </a:path>
                <a:path w="304800" h="355600">
                  <a:moveTo>
                    <a:pt x="183476" y="57404"/>
                  </a:moveTo>
                  <a:lnTo>
                    <a:pt x="180936" y="55372"/>
                  </a:lnTo>
                  <a:lnTo>
                    <a:pt x="180936" y="53340"/>
                  </a:lnTo>
                  <a:lnTo>
                    <a:pt x="178396" y="53340"/>
                  </a:lnTo>
                  <a:lnTo>
                    <a:pt x="178396" y="57404"/>
                  </a:lnTo>
                  <a:lnTo>
                    <a:pt x="180936" y="59436"/>
                  </a:lnTo>
                  <a:lnTo>
                    <a:pt x="180936" y="57404"/>
                  </a:lnTo>
                  <a:lnTo>
                    <a:pt x="183476" y="57404"/>
                  </a:lnTo>
                  <a:close/>
                </a:path>
                <a:path w="304800" h="355600">
                  <a:moveTo>
                    <a:pt x="183476" y="32004"/>
                  </a:moveTo>
                  <a:lnTo>
                    <a:pt x="180428" y="32004"/>
                  </a:lnTo>
                  <a:lnTo>
                    <a:pt x="177380" y="34036"/>
                  </a:lnTo>
                  <a:lnTo>
                    <a:pt x="177380" y="36068"/>
                  </a:lnTo>
                  <a:lnTo>
                    <a:pt x="180428" y="36068"/>
                  </a:lnTo>
                  <a:lnTo>
                    <a:pt x="180428" y="38100"/>
                  </a:lnTo>
                  <a:lnTo>
                    <a:pt x="183476" y="36068"/>
                  </a:lnTo>
                  <a:lnTo>
                    <a:pt x="183476" y="32004"/>
                  </a:lnTo>
                  <a:close/>
                </a:path>
                <a:path w="304800" h="355600">
                  <a:moveTo>
                    <a:pt x="185000" y="339852"/>
                  </a:moveTo>
                  <a:lnTo>
                    <a:pt x="182460" y="339852"/>
                  </a:lnTo>
                  <a:lnTo>
                    <a:pt x="170154" y="340906"/>
                  </a:lnTo>
                  <a:lnTo>
                    <a:pt x="162534" y="343382"/>
                  </a:lnTo>
                  <a:lnTo>
                    <a:pt x="158648" y="346290"/>
                  </a:lnTo>
                  <a:lnTo>
                    <a:pt x="157568" y="348615"/>
                  </a:lnTo>
                  <a:lnTo>
                    <a:pt x="157568" y="352933"/>
                  </a:lnTo>
                  <a:lnTo>
                    <a:pt x="160108" y="352933"/>
                  </a:lnTo>
                  <a:lnTo>
                    <a:pt x="162521" y="355092"/>
                  </a:lnTo>
                  <a:lnTo>
                    <a:pt x="167601" y="355092"/>
                  </a:lnTo>
                  <a:lnTo>
                    <a:pt x="170014" y="352933"/>
                  </a:lnTo>
                  <a:lnTo>
                    <a:pt x="172554" y="350774"/>
                  </a:lnTo>
                  <a:lnTo>
                    <a:pt x="185000" y="339852"/>
                  </a:lnTo>
                  <a:close/>
                </a:path>
                <a:path w="304800" h="355600">
                  <a:moveTo>
                    <a:pt x="185000" y="51816"/>
                  </a:moveTo>
                  <a:lnTo>
                    <a:pt x="183476" y="53340"/>
                  </a:lnTo>
                  <a:lnTo>
                    <a:pt x="183476" y="54864"/>
                  </a:lnTo>
                  <a:lnTo>
                    <a:pt x="185000" y="54864"/>
                  </a:lnTo>
                  <a:lnTo>
                    <a:pt x="185000" y="51816"/>
                  </a:lnTo>
                  <a:close/>
                </a:path>
                <a:path w="304800" h="355600">
                  <a:moveTo>
                    <a:pt x="189572" y="47244"/>
                  </a:moveTo>
                  <a:lnTo>
                    <a:pt x="187286" y="47244"/>
                  </a:lnTo>
                  <a:lnTo>
                    <a:pt x="185000" y="49530"/>
                  </a:lnTo>
                  <a:lnTo>
                    <a:pt x="187286" y="51816"/>
                  </a:lnTo>
                  <a:lnTo>
                    <a:pt x="187286" y="49530"/>
                  </a:lnTo>
                  <a:lnTo>
                    <a:pt x="189572" y="47244"/>
                  </a:lnTo>
                  <a:close/>
                </a:path>
                <a:path w="304800" h="355600">
                  <a:moveTo>
                    <a:pt x="189572" y="40386"/>
                  </a:moveTo>
                  <a:lnTo>
                    <a:pt x="187286" y="38100"/>
                  </a:lnTo>
                  <a:lnTo>
                    <a:pt x="187286" y="40386"/>
                  </a:lnTo>
                  <a:lnTo>
                    <a:pt x="185000" y="42672"/>
                  </a:lnTo>
                  <a:lnTo>
                    <a:pt x="185000" y="44958"/>
                  </a:lnTo>
                  <a:lnTo>
                    <a:pt x="187286" y="44958"/>
                  </a:lnTo>
                  <a:lnTo>
                    <a:pt x="189572" y="42672"/>
                  </a:lnTo>
                  <a:lnTo>
                    <a:pt x="189572" y="40386"/>
                  </a:lnTo>
                  <a:close/>
                </a:path>
                <a:path w="304800" h="355600">
                  <a:moveTo>
                    <a:pt x="189572" y="32004"/>
                  </a:moveTo>
                  <a:lnTo>
                    <a:pt x="185000" y="32004"/>
                  </a:lnTo>
                  <a:lnTo>
                    <a:pt x="189572" y="38100"/>
                  </a:lnTo>
                  <a:lnTo>
                    <a:pt x="189572" y="32004"/>
                  </a:lnTo>
                  <a:close/>
                </a:path>
                <a:path w="304800" h="355600">
                  <a:moveTo>
                    <a:pt x="192620" y="80772"/>
                  </a:moveTo>
                  <a:lnTo>
                    <a:pt x="111848" y="80772"/>
                  </a:lnTo>
                  <a:lnTo>
                    <a:pt x="111848" y="83820"/>
                  </a:lnTo>
                  <a:lnTo>
                    <a:pt x="192620" y="83820"/>
                  </a:lnTo>
                  <a:lnTo>
                    <a:pt x="192620" y="80772"/>
                  </a:lnTo>
                  <a:close/>
                </a:path>
                <a:path w="304800" h="355600">
                  <a:moveTo>
                    <a:pt x="197192" y="292608"/>
                  </a:moveTo>
                  <a:lnTo>
                    <a:pt x="111848" y="292608"/>
                  </a:lnTo>
                  <a:lnTo>
                    <a:pt x="111848" y="294132"/>
                  </a:lnTo>
                  <a:lnTo>
                    <a:pt x="197192" y="294132"/>
                  </a:lnTo>
                  <a:lnTo>
                    <a:pt x="197192" y="292608"/>
                  </a:lnTo>
                  <a:close/>
                </a:path>
                <a:path w="304800" h="355600">
                  <a:moveTo>
                    <a:pt x="197192" y="71628"/>
                  </a:moveTo>
                  <a:lnTo>
                    <a:pt x="105752" y="71628"/>
                  </a:lnTo>
                  <a:lnTo>
                    <a:pt x="105752" y="77724"/>
                  </a:lnTo>
                  <a:lnTo>
                    <a:pt x="197192" y="77724"/>
                  </a:lnTo>
                  <a:lnTo>
                    <a:pt x="197192" y="71628"/>
                  </a:lnTo>
                  <a:close/>
                </a:path>
                <a:path w="304800" h="355600">
                  <a:moveTo>
                    <a:pt x="200240" y="298704"/>
                  </a:moveTo>
                  <a:lnTo>
                    <a:pt x="104228" y="298704"/>
                  </a:lnTo>
                  <a:lnTo>
                    <a:pt x="104228" y="301752"/>
                  </a:lnTo>
                  <a:lnTo>
                    <a:pt x="200240" y="301752"/>
                  </a:lnTo>
                  <a:lnTo>
                    <a:pt x="200240" y="298704"/>
                  </a:lnTo>
                  <a:close/>
                </a:path>
                <a:path w="304800" h="355600">
                  <a:moveTo>
                    <a:pt x="212432" y="307848"/>
                  </a:moveTo>
                  <a:lnTo>
                    <a:pt x="92036" y="307848"/>
                  </a:lnTo>
                  <a:lnTo>
                    <a:pt x="92036" y="309372"/>
                  </a:lnTo>
                  <a:lnTo>
                    <a:pt x="212432" y="309372"/>
                  </a:lnTo>
                  <a:lnTo>
                    <a:pt x="212432" y="307848"/>
                  </a:lnTo>
                  <a:close/>
                </a:path>
                <a:path w="304800" h="355600">
                  <a:moveTo>
                    <a:pt x="223100" y="316992"/>
                  </a:moveTo>
                  <a:lnTo>
                    <a:pt x="82892" y="316992"/>
                  </a:lnTo>
                  <a:lnTo>
                    <a:pt x="82892" y="320040"/>
                  </a:lnTo>
                  <a:lnTo>
                    <a:pt x="223100" y="320040"/>
                  </a:lnTo>
                  <a:lnTo>
                    <a:pt x="223100" y="316992"/>
                  </a:lnTo>
                  <a:close/>
                </a:path>
                <a:path w="304800" h="355600">
                  <a:moveTo>
                    <a:pt x="304457" y="176530"/>
                  </a:moveTo>
                  <a:lnTo>
                    <a:pt x="304126" y="173355"/>
                  </a:lnTo>
                  <a:lnTo>
                    <a:pt x="303695" y="169037"/>
                  </a:lnTo>
                  <a:lnTo>
                    <a:pt x="303491" y="167005"/>
                  </a:lnTo>
                  <a:lnTo>
                    <a:pt x="301078" y="164846"/>
                  </a:lnTo>
                  <a:lnTo>
                    <a:pt x="296125" y="162687"/>
                  </a:lnTo>
                  <a:lnTo>
                    <a:pt x="293585" y="164846"/>
                  </a:lnTo>
                  <a:lnTo>
                    <a:pt x="291172" y="167005"/>
                  </a:lnTo>
                  <a:lnTo>
                    <a:pt x="288632" y="169037"/>
                  </a:lnTo>
                  <a:lnTo>
                    <a:pt x="283679" y="169037"/>
                  </a:lnTo>
                  <a:lnTo>
                    <a:pt x="281266" y="167005"/>
                  </a:lnTo>
                  <a:lnTo>
                    <a:pt x="281266" y="164846"/>
                  </a:lnTo>
                  <a:lnTo>
                    <a:pt x="278726" y="158369"/>
                  </a:lnTo>
                  <a:lnTo>
                    <a:pt x="281266" y="154178"/>
                  </a:lnTo>
                  <a:lnTo>
                    <a:pt x="283679" y="147828"/>
                  </a:lnTo>
                  <a:lnTo>
                    <a:pt x="286981" y="143510"/>
                  </a:lnTo>
                  <a:lnTo>
                    <a:pt x="288632" y="141351"/>
                  </a:lnTo>
                  <a:lnTo>
                    <a:pt x="291172" y="135001"/>
                  </a:lnTo>
                  <a:lnTo>
                    <a:pt x="288632" y="128651"/>
                  </a:lnTo>
                  <a:lnTo>
                    <a:pt x="285165" y="123101"/>
                  </a:lnTo>
                  <a:lnTo>
                    <a:pt x="279374" y="119316"/>
                  </a:lnTo>
                  <a:lnTo>
                    <a:pt x="272643" y="117551"/>
                  </a:lnTo>
                  <a:lnTo>
                    <a:pt x="266407" y="117983"/>
                  </a:lnTo>
                  <a:lnTo>
                    <a:pt x="261696" y="120230"/>
                  </a:lnTo>
                  <a:lnTo>
                    <a:pt x="256527" y="124637"/>
                  </a:lnTo>
                  <a:lnTo>
                    <a:pt x="253225" y="132651"/>
                  </a:lnTo>
                  <a:lnTo>
                    <a:pt x="254088" y="145669"/>
                  </a:lnTo>
                  <a:lnTo>
                    <a:pt x="254088" y="152019"/>
                  </a:lnTo>
                  <a:lnTo>
                    <a:pt x="251548" y="158369"/>
                  </a:lnTo>
                  <a:lnTo>
                    <a:pt x="249135" y="160528"/>
                  </a:lnTo>
                  <a:lnTo>
                    <a:pt x="246595" y="160528"/>
                  </a:lnTo>
                  <a:lnTo>
                    <a:pt x="241642" y="158369"/>
                  </a:lnTo>
                  <a:lnTo>
                    <a:pt x="239229" y="154178"/>
                  </a:lnTo>
                  <a:lnTo>
                    <a:pt x="236689" y="149860"/>
                  </a:lnTo>
                  <a:lnTo>
                    <a:pt x="229323" y="149860"/>
                  </a:lnTo>
                  <a:lnTo>
                    <a:pt x="221957" y="152019"/>
                  </a:lnTo>
                  <a:lnTo>
                    <a:pt x="217004" y="162687"/>
                  </a:lnTo>
                  <a:lnTo>
                    <a:pt x="219417" y="167005"/>
                  </a:lnTo>
                  <a:lnTo>
                    <a:pt x="219417" y="169037"/>
                  </a:lnTo>
                  <a:lnTo>
                    <a:pt x="232397" y="197662"/>
                  </a:lnTo>
                  <a:lnTo>
                    <a:pt x="231863" y="201041"/>
                  </a:lnTo>
                  <a:lnTo>
                    <a:pt x="231863" y="203200"/>
                  </a:lnTo>
                  <a:lnTo>
                    <a:pt x="226910" y="203200"/>
                  </a:lnTo>
                  <a:lnTo>
                    <a:pt x="221957" y="201041"/>
                  </a:lnTo>
                  <a:lnTo>
                    <a:pt x="219417" y="198882"/>
                  </a:lnTo>
                  <a:lnTo>
                    <a:pt x="212051" y="198882"/>
                  </a:lnTo>
                  <a:lnTo>
                    <a:pt x="209511" y="201041"/>
                  </a:lnTo>
                  <a:lnTo>
                    <a:pt x="207073" y="207911"/>
                  </a:lnTo>
                  <a:lnTo>
                    <a:pt x="206870" y="213868"/>
                  </a:lnTo>
                  <a:lnTo>
                    <a:pt x="206768" y="218059"/>
                  </a:lnTo>
                  <a:lnTo>
                    <a:pt x="207772" y="228727"/>
                  </a:lnTo>
                  <a:lnTo>
                    <a:pt x="209511" y="239407"/>
                  </a:lnTo>
                  <a:lnTo>
                    <a:pt x="212051" y="243586"/>
                  </a:lnTo>
                  <a:lnTo>
                    <a:pt x="212051" y="250063"/>
                  </a:lnTo>
                  <a:lnTo>
                    <a:pt x="209511" y="252095"/>
                  </a:lnTo>
                  <a:lnTo>
                    <a:pt x="204558" y="250063"/>
                  </a:lnTo>
                  <a:lnTo>
                    <a:pt x="202145" y="250063"/>
                  </a:lnTo>
                  <a:lnTo>
                    <a:pt x="202145" y="247904"/>
                  </a:lnTo>
                  <a:lnTo>
                    <a:pt x="199605" y="247904"/>
                  </a:lnTo>
                  <a:lnTo>
                    <a:pt x="197192" y="245745"/>
                  </a:lnTo>
                  <a:lnTo>
                    <a:pt x="199605" y="286258"/>
                  </a:lnTo>
                  <a:lnTo>
                    <a:pt x="202145" y="286258"/>
                  </a:lnTo>
                  <a:lnTo>
                    <a:pt x="204558" y="284099"/>
                  </a:lnTo>
                  <a:lnTo>
                    <a:pt x="204444" y="279781"/>
                  </a:lnTo>
                  <a:lnTo>
                    <a:pt x="204177" y="274675"/>
                  </a:lnTo>
                  <a:lnTo>
                    <a:pt x="203339" y="266801"/>
                  </a:lnTo>
                  <a:lnTo>
                    <a:pt x="202514" y="260121"/>
                  </a:lnTo>
                  <a:lnTo>
                    <a:pt x="202145" y="256413"/>
                  </a:lnTo>
                  <a:lnTo>
                    <a:pt x="204558" y="264922"/>
                  </a:lnTo>
                  <a:lnTo>
                    <a:pt x="204558" y="273431"/>
                  </a:lnTo>
                  <a:lnTo>
                    <a:pt x="207098" y="277749"/>
                  </a:lnTo>
                  <a:lnTo>
                    <a:pt x="207098" y="279781"/>
                  </a:lnTo>
                  <a:lnTo>
                    <a:pt x="209511" y="277749"/>
                  </a:lnTo>
                  <a:lnTo>
                    <a:pt x="216484" y="269417"/>
                  </a:lnTo>
                  <a:lnTo>
                    <a:pt x="222542" y="260667"/>
                  </a:lnTo>
                  <a:lnTo>
                    <a:pt x="225031" y="256413"/>
                  </a:lnTo>
                  <a:lnTo>
                    <a:pt x="227571" y="252095"/>
                  </a:lnTo>
                  <a:lnTo>
                    <a:pt x="231863" y="243586"/>
                  </a:lnTo>
                  <a:lnTo>
                    <a:pt x="234276" y="241554"/>
                  </a:lnTo>
                  <a:lnTo>
                    <a:pt x="231863" y="241554"/>
                  </a:lnTo>
                  <a:lnTo>
                    <a:pt x="227825" y="236270"/>
                  </a:lnTo>
                  <a:lnTo>
                    <a:pt x="223774" y="228206"/>
                  </a:lnTo>
                  <a:lnTo>
                    <a:pt x="220662" y="219367"/>
                  </a:lnTo>
                  <a:lnTo>
                    <a:pt x="219417" y="211709"/>
                  </a:lnTo>
                  <a:lnTo>
                    <a:pt x="222097" y="217792"/>
                  </a:lnTo>
                  <a:lnTo>
                    <a:pt x="225640" y="224967"/>
                  </a:lnTo>
                  <a:lnTo>
                    <a:pt x="229196" y="231419"/>
                  </a:lnTo>
                  <a:lnTo>
                    <a:pt x="231863" y="235077"/>
                  </a:lnTo>
                  <a:lnTo>
                    <a:pt x="234276" y="237236"/>
                  </a:lnTo>
                  <a:lnTo>
                    <a:pt x="236689" y="235077"/>
                  </a:lnTo>
                  <a:lnTo>
                    <a:pt x="236689" y="230886"/>
                  </a:lnTo>
                  <a:lnTo>
                    <a:pt x="239229" y="228727"/>
                  </a:lnTo>
                  <a:lnTo>
                    <a:pt x="239229" y="226568"/>
                  </a:lnTo>
                  <a:lnTo>
                    <a:pt x="241642" y="222377"/>
                  </a:lnTo>
                  <a:lnTo>
                    <a:pt x="244182" y="218059"/>
                  </a:lnTo>
                  <a:lnTo>
                    <a:pt x="246595" y="211709"/>
                  </a:lnTo>
                  <a:lnTo>
                    <a:pt x="247878" y="207391"/>
                  </a:lnTo>
                  <a:lnTo>
                    <a:pt x="249135" y="203200"/>
                  </a:lnTo>
                  <a:lnTo>
                    <a:pt x="249135" y="201041"/>
                  </a:lnTo>
                  <a:lnTo>
                    <a:pt x="251548" y="198882"/>
                  </a:lnTo>
                  <a:lnTo>
                    <a:pt x="254088" y="192532"/>
                  </a:lnTo>
                  <a:lnTo>
                    <a:pt x="251548" y="192532"/>
                  </a:lnTo>
                  <a:lnTo>
                    <a:pt x="245046" y="183692"/>
                  </a:lnTo>
                  <a:lnTo>
                    <a:pt x="240398" y="176263"/>
                  </a:lnTo>
                  <a:lnTo>
                    <a:pt x="237617" y="170053"/>
                  </a:lnTo>
                  <a:lnTo>
                    <a:pt x="236689" y="164846"/>
                  </a:lnTo>
                  <a:lnTo>
                    <a:pt x="239382" y="172377"/>
                  </a:lnTo>
                  <a:lnTo>
                    <a:pt x="243205" y="178689"/>
                  </a:lnTo>
                  <a:lnTo>
                    <a:pt x="247484" y="183388"/>
                  </a:lnTo>
                  <a:lnTo>
                    <a:pt x="251548" y="186055"/>
                  </a:lnTo>
                  <a:lnTo>
                    <a:pt x="251548" y="188214"/>
                  </a:lnTo>
                  <a:lnTo>
                    <a:pt x="254088" y="190373"/>
                  </a:lnTo>
                  <a:lnTo>
                    <a:pt x="256501" y="181864"/>
                  </a:lnTo>
                  <a:lnTo>
                    <a:pt x="259041" y="177546"/>
                  </a:lnTo>
                  <a:lnTo>
                    <a:pt x="261454" y="173355"/>
                  </a:lnTo>
                  <a:lnTo>
                    <a:pt x="261454" y="169037"/>
                  </a:lnTo>
                  <a:lnTo>
                    <a:pt x="263296" y="164846"/>
                  </a:lnTo>
                  <a:lnTo>
                    <a:pt x="265188" y="160528"/>
                  </a:lnTo>
                  <a:lnTo>
                    <a:pt x="268947" y="152019"/>
                  </a:lnTo>
                  <a:lnTo>
                    <a:pt x="268947" y="154178"/>
                  </a:lnTo>
                  <a:lnTo>
                    <a:pt x="266407" y="158369"/>
                  </a:lnTo>
                  <a:lnTo>
                    <a:pt x="266407" y="162687"/>
                  </a:lnTo>
                  <a:lnTo>
                    <a:pt x="263994" y="169037"/>
                  </a:lnTo>
                  <a:lnTo>
                    <a:pt x="261454" y="175514"/>
                  </a:lnTo>
                  <a:lnTo>
                    <a:pt x="261454" y="181864"/>
                  </a:lnTo>
                  <a:lnTo>
                    <a:pt x="259143" y="185864"/>
                  </a:lnTo>
                  <a:lnTo>
                    <a:pt x="259041" y="188214"/>
                  </a:lnTo>
                  <a:lnTo>
                    <a:pt x="256501" y="192532"/>
                  </a:lnTo>
                  <a:lnTo>
                    <a:pt x="259041" y="192532"/>
                  </a:lnTo>
                  <a:lnTo>
                    <a:pt x="265125" y="189826"/>
                  </a:lnTo>
                  <a:lnTo>
                    <a:pt x="274447" y="185331"/>
                  </a:lnTo>
                  <a:lnTo>
                    <a:pt x="284695" y="179641"/>
                  </a:lnTo>
                  <a:lnTo>
                    <a:pt x="293585" y="173355"/>
                  </a:lnTo>
                  <a:lnTo>
                    <a:pt x="293585" y="175514"/>
                  </a:lnTo>
                  <a:lnTo>
                    <a:pt x="286766" y="180009"/>
                  </a:lnTo>
                  <a:lnTo>
                    <a:pt x="277850" y="186118"/>
                  </a:lnTo>
                  <a:lnTo>
                    <a:pt x="267525" y="192239"/>
                  </a:lnTo>
                  <a:lnTo>
                    <a:pt x="256501" y="196723"/>
                  </a:lnTo>
                  <a:lnTo>
                    <a:pt x="254088" y="196723"/>
                  </a:lnTo>
                  <a:lnTo>
                    <a:pt x="254088" y="203200"/>
                  </a:lnTo>
                  <a:lnTo>
                    <a:pt x="251548" y="205232"/>
                  </a:lnTo>
                  <a:lnTo>
                    <a:pt x="249135" y="211709"/>
                  </a:lnTo>
                  <a:lnTo>
                    <a:pt x="246595" y="218059"/>
                  </a:lnTo>
                  <a:lnTo>
                    <a:pt x="244233" y="224282"/>
                  </a:lnTo>
                  <a:lnTo>
                    <a:pt x="244182" y="226568"/>
                  </a:lnTo>
                  <a:lnTo>
                    <a:pt x="241642" y="228727"/>
                  </a:lnTo>
                  <a:lnTo>
                    <a:pt x="241642" y="230886"/>
                  </a:lnTo>
                  <a:lnTo>
                    <a:pt x="239229" y="235077"/>
                  </a:lnTo>
                  <a:lnTo>
                    <a:pt x="239229" y="237236"/>
                  </a:lnTo>
                  <a:lnTo>
                    <a:pt x="236689" y="239395"/>
                  </a:lnTo>
                  <a:lnTo>
                    <a:pt x="236689" y="241554"/>
                  </a:lnTo>
                  <a:lnTo>
                    <a:pt x="239229" y="241554"/>
                  </a:lnTo>
                  <a:lnTo>
                    <a:pt x="245427" y="239395"/>
                  </a:lnTo>
                  <a:lnTo>
                    <a:pt x="255308" y="235648"/>
                  </a:lnTo>
                  <a:lnTo>
                    <a:pt x="267030" y="229527"/>
                  </a:lnTo>
                  <a:lnTo>
                    <a:pt x="278726" y="220218"/>
                  </a:lnTo>
                  <a:lnTo>
                    <a:pt x="275272" y="226034"/>
                  </a:lnTo>
                  <a:lnTo>
                    <a:pt x="267639" y="233260"/>
                  </a:lnTo>
                  <a:lnTo>
                    <a:pt x="254431" y="240893"/>
                  </a:lnTo>
                  <a:lnTo>
                    <a:pt x="234276" y="247904"/>
                  </a:lnTo>
                  <a:lnTo>
                    <a:pt x="234276" y="250063"/>
                  </a:lnTo>
                  <a:lnTo>
                    <a:pt x="231863" y="250063"/>
                  </a:lnTo>
                  <a:lnTo>
                    <a:pt x="231863" y="254254"/>
                  </a:lnTo>
                  <a:lnTo>
                    <a:pt x="229323" y="256413"/>
                  </a:lnTo>
                  <a:lnTo>
                    <a:pt x="226910" y="258572"/>
                  </a:lnTo>
                  <a:lnTo>
                    <a:pt x="226910" y="260731"/>
                  </a:lnTo>
                  <a:lnTo>
                    <a:pt x="224370" y="262763"/>
                  </a:lnTo>
                  <a:lnTo>
                    <a:pt x="224370" y="264922"/>
                  </a:lnTo>
                  <a:lnTo>
                    <a:pt x="221957" y="267081"/>
                  </a:lnTo>
                  <a:lnTo>
                    <a:pt x="221957" y="269240"/>
                  </a:lnTo>
                  <a:lnTo>
                    <a:pt x="219417" y="271272"/>
                  </a:lnTo>
                  <a:lnTo>
                    <a:pt x="217004" y="273431"/>
                  </a:lnTo>
                  <a:lnTo>
                    <a:pt x="217004" y="275590"/>
                  </a:lnTo>
                  <a:lnTo>
                    <a:pt x="212051" y="279781"/>
                  </a:lnTo>
                  <a:lnTo>
                    <a:pt x="212051" y="281940"/>
                  </a:lnTo>
                  <a:lnTo>
                    <a:pt x="209511" y="284099"/>
                  </a:lnTo>
                  <a:lnTo>
                    <a:pt x="212051" y="284099"/>
                  </a:lnTo>
                  <a:lnTo>
                    <a:pt x="244182" y="271272"/>
                  </a:lnTo>
                  <a:lnTo>
                    <a:pt x="246595" y="271272"/>
                  </a:lnTo>
                  <a:lnTo>
                    <a:pt x="246595" y="273431"/>
                  </a:lnTo>
                  <a:lnTo>
                    <a:pt x="244182" y="273431"/>
                  </a:lnTo>
                  <a:lnTo>
                    <a:pt x="233146" y="279946"/>
                  </a:lnTo>
                  <a:lnTo>
                    <a:pt x="222821" y="283845"/>
                  </a:lnTo>
                  <a:lnTo>
                    <a:pt x="213906" y="285762"/>
                  </a:lnTo>
                  <a:lnTo>
                    <a:pt x="207098" y="286258"/>
                  </a:lnTo>
                  <a:lnTo>
                    <a:pt x="202145" y="292608"/>
                  </a:lnTo>
                  <a:lnTo>
                    <a:pt x="202145" y="294767"/>
                  </a:lnTo>
                  <a:lnTo>
                    <a:pt x="204558" y="294767"/>
                  </a:lnTo>
                  <a:lnTo>
                    <a:pt x="207098" y="303276"/>
                  </a:lnTo>
                  <a:lnTo>
                    <a:pt x="212051" y="303276"/>
                  </a:lnTo>
                  <a:lnTo>
                    <a:pt x="212051" y="298958"/>
                  </a:lnTo>
                  <a:lnTo>
                    <a:pt x="214464" y="298958"/>
                  </a:lnTo>
                  <a:lnTo>
                    <a:pt x="217004" y="296926"/>
                  </a:lnTo>
                  <a:lnTo>
                    <a:pt x="228739" y="292938"/>
                  </a:lnTo>
                  <a:lnTo>
                    <a:pt x="240461" y="287566"/>
                  </a:lnTo>
                  <a:lnTo>
                    <a:pt x="250329" y="281000"/>
                  </a:lnTo>
                  <a:lnTo>
                    <a:pt x="256501" y="273431"/>
                  </a:lnTo>
                  <a:lnTo>
                    <a:pt x="256501" y="271272"/>
                  </a:lnTo>
                  <a:lnTo>
                    <a:pt x="256501" y="269240"/>
                  </a:lnTo>
                  <a:lnTo>
                    <a:pt x="254088" y="264922"/>
                  </a:lnTo>
                  <a:lnTo>
                    <a:pt x="249135" y="264922"/>
                  </a:lnTo>
                  <a:lnTo>
                    <a:pt x="249135" y="262763"/>
                  </a:lnTo>
                  <a:lnTo>
                    <a:pt x="246595" y="260731"/>
                  </a:lnTo>
                  <a:lnTo>
                    <a:pt x="249135" y="258572"/>
                  </a:lnTo>
                  <a:lnTo>
                    <a:pt x="251548" y="256413"/>
                  </a:lnTo>
                  <a:lnTo>
                    <a:pt x="254088" y="254254"/>
                  </a:lnTo>
                  <a:lnTo>
                    <a:pt x="259041" y="252095"/>
                  </a:lnTo>
                  <a:lnTo>
                    <a:pt x="271678" y="242582"/>
                  </a:lnTo>
                  <a:lnTo>
                    <a:pt x="282486" y="233248"/>
                  </a:lnTo>
                  <a:lnTo>
                    <a:pt x="289598" y="224282"/>
                  </a:lnTo>
                  <a:lnTo>
                    <a:pt x="290360" y="220218"/>
                  </a:lnTo>
                  <a:lnTo>
                    <a:pt x="291172" y="215900"/>
                  </a:lnTo>
                  <a:lnTo>
                    <a:pt x="288632" y="213868"/>
                  </a:lnTo>
                  <a:lnTo>
                    <a:pt x="286219" y="211709"/>
                  </a:lnTo>
                  <a:lnTo>
                    <a:pt x="276313" y="211709"/>
                  </a:lnTo>
                  <a:lnTo>
                    <a:pt x="271360" y="209550"/>
                  </a:lnTo>
                  <a:lnTo>
                    <a:pt x="271360" y="205232"/>
                  </a:lnTo>
                  <a:lnTo>
                    <a:pt x="273773" y="203200"/>
                  </a:lnTo>
                  <a:lnTo>
                    <a:pt x="276313" y="203200"/>
                  </a:lnTo>
                  <a:lnTo>
                    <a:pt x="290626" y="194830"/>
                  </a:lnTo>
                  <a:lnTo>
                    <a:pt x="300088" y="185864"/>
                  </a:lnTo>
                  <a:lnTo>
                    <a:pt x="304457" y="176530"/>
                  </a:lnTo>
                  <a:close/>
                </a:path>
              </a:pathLst>
            </a:custGeom>
            <a:solidFill>
              <a:srgbClr val="1F295D"/>
            </a:solidFill>
          </p:spPr>
          <p:txBody>
            <a:bodyPr wrap="square" lIns="0" tIns="0" rIns="0" bIns="0" rtlCol="0"/>
            <a:lstStyle/>
            <a:p>
              <a:endParaRPr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932775" y="1405000"/>
            <a:ext cx="3775140" cy="81612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ru-RU" sz="1400" b="1" spc="8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УРАЛЬСКОЕ </a:t>
            </a:r>
            <a:r>
              <a:rPr sz="1400" b="1" spc="8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МЕЖРЕГИОНАЛЬНОЕ</a:t>
            </a:r>
            <a:r>
              <a:rPr sz="1400" b="1" spc="200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1400" b="1" spc="8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УПРАВЛЕНИЕ</a:t>
            </a:r>
            <a:r>
              <a:rPr lang="ru-RU" sz="1400" b="1" spc="8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РОСПРИРОДНАДЗОРА</a:t>
            </a:r>
            <a:endParaRPr sz="14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690245" marR="680720" algn="ctr">
              <a:lnSpc>
                <a:spcPct val="118600"/>
              </a:lnSpc>
              <a:spcBef>
                <a:spcPts val="865"/>
              </a:spcBef>
            </a:pP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Ф</a:t>
            </a:r>
            <a:r>
              <a:rPr sz="700" b="1" spc="-100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Е</a:t>
            </a:r>
            <a:r>
              <a:rPr sz="700" b="1" spc="-100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Д</a:t>
            </a:r>
            <a:r>
              <a:rPr sz="700" b="1" spc="-10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Е</a:t>
            </a:r>
            <a:r>
              <a:rPr sz="700" b="1" spc="-100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</a:t>
            </a:r>
            <a:r>
              <a:rPr sz="700" b="1" spc="-100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А</a:t>
            </a:r>
            <a:r>
              <a:rPr sz="700" b="1" spc="-100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Л</a:t>
            </a:r>
            <a:r>
              <a:rPr sz="700" b="1" spc="-9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Ь</a:t>
            </a:r>
            <a:r>
              <a:rPr sz="700" b="1" spc="-9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Н</a:t>
            </a:r>
            <a:r>
              <a:rPr sz="700" b="1" spc="-8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А</a:t>
            </a:r>
            <a:r>
              <a:rPr sz="700" b="1" spc="-100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Я</a:t>
            </a:r>
            <a:r>
              <a:rPr sz="700" b="1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50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</a:t>
            </a:r>
            <a:r>
              <a:rPr sz="700" b="1" spc="-100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Л</a:t>
            </a:r>
            <a:r>
              <a:rPr sz="700" b="1" spc="-9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</a:t>
            </a:r>
            <a:r>
              <a:rPr sz="700" b="1" spc="-100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Ж</a:t>
            </a:r>
            <a:r>
              <a:rPr sz="700" b="1" spc="-9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Б</a:t>
            </a:r>
            <a:r>
              <a:rPr sz="700" b="1" spc="-100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А</a:t>
            </a:r>
            <a:r>
              <a:rPr sz="700" b="1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4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</a:t>
            </a:r>
            <a:r>
              <a:rPr sz="700" b="1" spc="-9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</a:t>
            </a:r>
            <a:r>
              <a:rPr sz="700" b="1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Н</a:t>
            </a:r>
            <a:r>
              <a:rPr sz="700" b="1" spc="-9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А</a:t>
            </a:r>
            <a:r>
              <a:rPr sz="700" b="1" spc="-100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Д</a:t>
            </a:r>
            <a:r>
              <a:rPr sz="700" b="1" spc="-10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З</a:t>
            </a:r>
            <a:r>
              <a:rPr sz="700" b="1" spc="-9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</a:t>
            </a:r>
            <a:r>
              <a:rPr sz="700" b="1" spc="-9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</a:t>
            </a:r>
            <a:r>
              <a:rPr sz="700" b="1" spc="-100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  В</a:t>
            </a:r>
            <a:r>
              <a:rPr sz="700" b="1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</a:t>
            </a:r>
            <a:r>
              <a:rPr sz="700" b="1" spc="-100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Ф</a:t>
            </a:r>
            <a:r>
              <a:rPr sz="700" b="1" spc="-100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Е</a:t>
            </a:r>
            <a:r>
              <a:rPr sz="700" b="1" spc="-100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</a:t>
            </a:r>
            <a:r>
              <a:rPr sz="700" b="1" spc="-100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Е</a:t>
            </a:r>
            <a:r>
              <a:rPr sz="700" b="1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30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700" b="1" spc="30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/>
            </a:r>
            <a:br>
              <a:rPr lang="ru-RU" sz="700" b="1" spc="30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</a:t>
            </a:r>
            <a:r>
              <a:rPr sz="700" b="1" spc="-9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</a:t>
            </a:r>
            <a:r>
              <a:rPr sz="700" b="1" spc="-100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</a:t>
            </a:r>
            <a:r>
              <a:rPr sz="700" b="1" spc="-9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</a:t>
            </a:r>
            <a:r>
              <a:rPr sz="700" b="1" spc="-100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</a:t>
            </a:r>
            <a:r>
              <a:rPr sz="700" b="1" spc="-9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Д</a:t>
            </a:r>
            <a:r>
              <a:rPr sz="700" b="1" spc="-10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</a:t>
            </a:r>
            <a:r>
              <a:rPr sz="700" b="1" spc="-9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</a:t>
            </a:r>
            <a:r>
              <a:rPr sz="700" b="1" spc="-9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</a:t>
            </a:r>
            <a:r>
              <a:rPr sz="700" b="1" spc="-9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Л</a:t>
            </a:r>
            <a:r>
              <a:rPr sz="700" b="1" spc="-9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Ь</a:t>
            </a:r>
            <a:r>
              <a:rPr sz="700" b="1" spc="-9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З</a:t>
            </a:r>
            <a:r>
              <a:rPr sz="700" b="1" spc="-9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</a:t>
            </a:r>
            <a:r>
              <a:rPr sz="700" b="1" spc="-9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</a:t>
            </a:r>
            <a:r>
              <a:rPr sz="700" b="1" spc="-100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А</a:t>
            </a:r>
            <a:r>
              <a:rPr sz="700" b="1" spc="-100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Н</a:t>
            </a:r>
            <a:r>
              <a:rPr sz="700" b="1" spc="-8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</a:t>
            </a:r>
            <a:r>
              <a:rPr sz="700" b="1" spc="-9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700" b="1" spc="-5" dirty="0">
                <a:solidFill>
                  <a:srgbClr val="15305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Я</a:t>
            </a:r>
            <a:endParaRPr sz="7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</TotalTime>
  <Words>1602</Words>
  <Application>Microsoft Office PowerPoint</Application>
  <PresentationFormat>Широкоэкранный</PresentationFormat>
  <Paragraphs>187</Paragraphs>
  <Slides>14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5" baseType="lpstr">
      <vt:lpstr>Yu Gothic UI Semibold</vt:lpstr>
      <vt:lpstr>Arial</vt:lpstr>
      <vt:lpstr>Arial Narrow</vt:lpstr>
      <vt:lpstr>Calibri</vt:lpstr>
      <vt:lpstr>JTWPCS+Arial Narrow</vt:lpstr>
      <vt:lpstr>Microsoft Sans Serif</vt:lpstr>
      <vt:lpstr>RUPMKW+Arial</vt:lpstr>
      <vt:lpstr>RVRNGH+Arial Narrow Bold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Нормативные правовые акты</vt:lpstr>
      <vt:lpstr>Презентация PowerPoint</vt:lpstr>
      <vt:lpstr>Полномочия органов исполнительной власти при рассмотрении КЭР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Продление КЭР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Шпика Виктория Анатольевна</cp:lastModifiedBy>
  <cp:revision>39</cp:revision>
  <dcterms:created xsi:type="dcterms:W3CDTF">2024-04-04T09:06:07Z</dcterms:created>
  <dcterms:modified xsi:type="dcterms:W3CDTF">2024-07-09T04:45:30Z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2023-10-11T00:00:00Z</vt:filetime>
  </property>
  <property fmtid="{D5CDD505-2E9C-101B-9397-08002B2CF9AE}" pid="3" name="Creator">
    <vt:lpwstr>Microsoft® PowerPoint® LTSC</vt:lpwstr>
  </property>
  <property fmtid="{D5CDD505-2E9C-101B-9397-08002B2CF9AE}" pid="4" name="LastSaved">
    <vt:filetime>2024-04-04T00:00:00Z</vt:filetime>
  </property>
</Properties>
</file>