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05" r:id="rId3"/>
  </p:sldMasterIdLst>
  <p:notesMasterIdLst>
    <p:notesMasterId r:id="rId10"/>
  </p:notesMasterIdLst>
  <p:sldIdLst>
    <p:sldId id="310" r:id="rId4"/>
    <p:sldId id="348" r:id="rId5"/>
    <p:sldId id="345" r:id="rId6"/>
    <p:sldId id="351" r:id="rId7"/>
    <p:sldId id="350" r:id="rId8"/>
    <p:sldId id="349" r:id="rId9"/>
  </p:sldIdLst>
  <p:sldSz cx="12192000" cy="6858000"/>
  <p:notesSz cx="6805613" cy="99441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66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9"/>
    <a:srgbClr val="FFCC66"/>
    <a:srgbClr val="CAE08E"/>
    <a:srgbClr val="749027"/>
    <a:srgbClr val="F2F2F2"/>
    <a:srgbClr val="767171"/>
    <a:srgbClr val="DBDCDE"/>
    <a:srgbClr val="95C11F"/>
    <a:srgbClr val="EDEDED"/>
    <a:srgbClr val="B9AD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236" y="64"/>
      </p:cViewPr>
      <p:guideLst>
        <p:guide pos="16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7" Type="http://schemas.openxmlformats.org/officeDocument/2006/relationships/slide" Target="slides/slide4.xml" /><Relationship Id="rId12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tags" Target="tags/tag1.xml" /><Relationship Id="rId5" Type="http://schemas.openxmlformats.org/officeDocument/2006/relationships/slide" Target="slides/slide2.xml" /><Relationship Id="rId15" Type="http://schemas.openxmlformats.org/officeDocument/2006/relationships/tableStyles" Target="tableStyles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theme" Target="theme/theme1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5D453-179D-4095-A412-F21CD514BC3B}" type="datetimeFigureOut">
              <a:rPr lang="en-GB" smtClean="0"/>
              <a:t>06/07/2023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AE8C6-DB63-46E3-96D3-0363A3E6A6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721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Кол-во активных  наставников</a:t>
            </a:r>
          </a:p>
          <a:p>
            <a:r>
              <a:rPr lang="ru-RU" dirty="0"/>
              <a:t>Кол-во</a:t>
            </a:r>
            <a:r>
              <a:rPr lang="ru-RU" baseline="0" dirty="0"/>
              <a:t> обученных  наставников активных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AE8C6-DB63-46E3-96D3-0363A3E6A62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252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Master" Target="../slideMasters/slideMaster1.xml" 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1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2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3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4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5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6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7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8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9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0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2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23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10.png" /><Relationship Id="rId4" Type="http://schemas.openxmlformats.org/officeDocument/2006/relationships/image" Target="../media/image9.jpeg" 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24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10.png" /><Relationship Id="rId4" Type="http://schemas.openxmlformats.org/officeDocument/2006/relationships/image" Target="../media/image9.jpeg" /></Relationships>
</file>

<file path=ppt/slideLayouts/_rels/slideLayout44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2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10.png" /><Relationship Id="rId4" Type="http://schemas.openxmlformats.org/officeDocument/2006/relationships/image" Target="../media/image9.jpeg" 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6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7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0.png" 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8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8.png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 /><Relationship Id="rId1" Type="http://schemas.openxmlformats.org/officeDocument/2006/relationships/slideMaster" Target="../slideMasters/slideMaster2.xml" 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 /><Relationship Id="rId1" Type="http://schemas.openxmlformats.org/officeDocument/2006/relationships/slideMaster" Target="../slideMasters/slideMaster2.xml" 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3.xml" 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jpeg" /><Relationship Id="rId1" Type="http://schemas.openxmlformats.org/officeDocument/2006/relationships/slideMaster" Target="../slideMasters/slideMaster3.xml" 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jpeg" /><Relationship Id="rId1" Type="http://schemas.openxmlformats.org/officeDocument/2006/relationships/slideMaster" Target="../slideMasters/slideMaster3.xml" 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jpeg" /><Relationship Id="rId1" Type="http://schemas.openxmlformats.org/officeDocument/2006/relationships/slideMaster" Target="../slideMasters/slideMaster3.xml" 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jpeg" /><Relationship Id="rId1" Type="http://schemas.openxmlformats.org/officeDocument/2006/relationships/slideMaster" Target="../slideMasters/slideMaster3.xml" 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jpeg" /><Relationship Id="rId1" Type="http://schemas.openxmlformats.org/officeDocument/2006/relationships/slideMaster" Target="../slideMasters/slideMaster3.xml" 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jpeg" /><Relationship Id="rId1" Type="http://schemas.openxmlformats.org/officeDocument/2006/relationships/slideMaster" Target="../slideMasters/slideMaster3.xml" 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jpeg" /><Relationship Id="rId1" Type="http://schemas.openxmlformats.org/officeDocument/2006/relationships/slideMaster" Target="../slideMasters/slideMaster3.xml" 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cov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68556C4-20D5-4DD8-B692-464DE3119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390464"/>
            <a:ext cx="12191096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D0899F-A974-41A2-865E-4613C6112A48}"/>
              </a:ext>
            </a:extLst>
          </p:cNvPr>
          <p:cNvSpPr/>
          <p:nvPr userDrawn="1"/>
        </p:nvSpPr>
        <p:spPr>
          <a:xfrm>
            <a:off x="0" y="0"/>
            <a:ext cx="12192000" cy="23421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9939" y="2328499"/>
            <a:ext cx="12204000" cy="0"/>
          </a:xfrm>
          <a:prstGeom prst="line">
            <a:avLst/>
          </a:prstGeom>
          <a:ln w="1174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64399" y="893763"/>
            <a:ext cx="8599389" cy="1260000"/>
          </a:xfrm>
        </p:spPr>
        <p:txBody>
          <a:bodyPr/>
          <a:lstStyle>
            <a:lvl1pPr>
              <a:lnSpc>
                <a:spcPts val="3880"/>
              </a:lnSpc>
              <a:spcAft>
                <a:spcPts val="600"/>
              </a:spcAft>
              <a:defRPr sz="3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1" y="772373"/>
            <a:ext cx="2668726" cy="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6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cov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68556C4-20D5-4DD8-B692-464DE3119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2390464"/>
            <a:ext cx="4068000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D0899F-A974-41A2-865E-4613C6112A48}"/>
              </a:ext>
            </a:extLst>
          </p:cNvPr>
          <p:cNvSpPr/>
          <p:nvPr userDrawn="1"/>
        </p:nvSpPr>
        <p:spPr>
          <a:xfrm>
            <a:off x="0" y="0"/>
            <a:ext cx="12204000" cy="23421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light&#10;&#10;Description automatically generated">
            <a:extLst>
              <a:ext uri="{FF2B5EF4-FFF2-40B4-BE49-F238E27FC236}">
                <a16:creationId xmlns:a16="http://schemas.microsoft.com/office/drawing/2014/main" id="{0D4E1006-4C23-42F0-9180-38397FB7D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23" y="-415597"/>
            <a:ext cx="4486292" cy="287945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9939" y="2328499"/>
            <a:ext cx="12204000" cy="0"/>
          </a:xfrm>
          <a:prstGeom prst="line">
            <a:avLst/>
          </a:prstGeom>
          <a:ln w="1174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64399" y="893763"/>
            <a:ext cx="8599389" cy="1260000"/>
          </a:xfrm>
        </p:spPr>
        <p:txBody>
          <a:bodyPr/>
          <a:lstStyle>
            <a:lvl1pPr>
              <a:lnSpc>
                <a:spcPts val="3880"/>
              </a:lnSpc>
              <a:spcAft>
                <a:spcPts val="600"/>
              </a:spcAft>
              <a:defRPr sz="3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D799EBD7-40CA-41B9-9BD5-91ABFD08D1CD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4066672" y="2390400"/>
            <a:ext cx="4068000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C5064A06-EC18-4379-BE8F-C5EB6B956B46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8133347" y="2390464"/>
            <a:ext cx="4058653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1" y="772373"/>
            <a:ext cx="2668726" cy="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27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cov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D33491B4-0595-4A40-AF5B-272B2F489B41}"/>
              </a:ext>
            </a:extLst>
          </p:cNvPr>
          <p:cNvGrpSpPr/>
          <p:nvPr userDrawn="1"/>
        </p:nvGrpSpPr>
        <p:grpSpPr>
          <a:xfrm>
            <a:off x="0" y="1"/>
            <a:ext cx="12204000" cy="5763490"/>
            <a:chOff x="0" y="1"/>
            <a:chExt cx="12192000" cy="576349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0" y="1"/>
              <a:ext cx="12192000" cy="57634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 descr="A close up of a logo&#10;&#10;Description automatically generated">
              <a:extLst>
                <a:ext uri="{FF2B5EF4-FFF2-40B4-BE49-F238E27FC236}">
                  <a16:creationId xmlns:a16="http://schemas.microsoft.com/office/drawing/2014/main" id="{1FA15F51-8F61-47F8-A9F4-4B939CA6E8E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21"/>
            <a:stretch/>
          </p:blipFill>
          <p:spPr>
            <a:xfrm>
              <a:off x="145734" y="59075"/>
              <a:ext cx="9756000" cy="5702423"/>
            </a:xfrm>
            <a:prstGeom prst="rect">
              <a:avLst/>
            </a:prstGeom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6806" y="5761505"/>
            <a:ext cx="12204000" cy="0"/>
          </a:xfrm>
          <a:prstGeom prst="line">
            <a:avLst/>
          </a:prstGeom>
          <a:ln w="1174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64399" y="1436661"/>
            <a:ext cx="8599389" cy="3827874"/>
          </a:xfrm>
        </p:spPr>
        <p:txBody>
          <a:bodyPr/>
          <a:lstStyle>
            <a:lvl1pPr>
              <a:lnSpc>
                <a:spcPts val="4600"/>
              </a:lnSpc>
              <a:spcAft>
                <a:spcPts val="0"/>
              </a:spcAft>
              <a:defRPr sz="4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Bef>
                <a:spcPts val="1800"/>
              </a:spcBef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815" y="5915733"/>
            <a:ext cx="2728404" cy="88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1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cov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68556C4-20D5-4DD8-B692-464DE3119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390464"/>
            <a:ext cx="12191096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9262209A-B767-43CE-9F6F-5F378BAA88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4"/>
          <a:stretch/>
        </p:blipFill>
        <p:spPr>
          <a:xfrm>
            <a:off x="0" y="2390464"/>
            <a:ext cx="6132069" cy="44675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D0899F-A974-41A2-865E-4613C6112A48}"/>
              </a:ext>
            </a:extLst>
          </p:cNvPr>
          <p:cNvSpPr/>
          <p:nvPr userDrawn="1"/>
        </p:nvSpPr>
        <p:spPr>
          <a:xfrm>
            <a:off x="0" y="0"/>
            <a:ext cx="12192000" cy="23421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9939" y="2328499"/>
            <a:ext cx="12204000" cy="0"/>
          </a:xfrm>
          <a:prstGeom prst="line">
            <a:avLst/>
          </a:prstGeom>
          <a:ln w="1174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64399" y="893763"/>
            <a:ext cx="8599389" cy="1260000"/>
          </a:xfrm>
        </p:spPr>
        <p:txBody>
          <a:bodyPr/>
          <a:lstStyle>
            <a:lvl1pPr>
              <a:lnSpc>
                <a:spcPts val="3880"/>
              </a:lnSpc>
              <a:spcAft>
                <a:spcPts val="600"/>
              </a:spcAft>
              <a:defRPr sz="3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1" y="772373"/>
            <a:ext cx="2668726" cy="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8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cov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68556C4-20D5-4DD8-B692-464DE3119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2390464"/>
            <a:ext cx="4068000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D0899F-A974-41A2-865E-4613C6112A48}"/>
              </a:ext>
            </a:extLst>
          </p:cNvPr>
          <p:cNvSpPr/>
          <p:nvPr userDrawn="1"/>
        </p:nvSpPr>
        <p:spPr>
          <a:xfrm>
            <a:off x="0" y="0"/>
            <a:ext cx="12192000" cy="23421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light&#10;&#10;Description automatically generated">
            <a:extLst>
              <a:ext uri="{FF2B5EF4-FFF2-40B4-BE49-F238E27FC236}">
                <a16:creationId xmlns:a16="http://schemas.microsoft.com/office/drawing/2014/main" id="{0D4E1006-4C23-42F0-9180-38397FB7D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23" y="-415597"/>
            <a:ext cx="4486292" cy="287945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9939" y="2328499"/>
            <a:ext cx="12204000" cy="0"/>
          </a:xfrm>
          <a:prstGeom prst="line">
            <a:avLst/>
          </a:prstGeom>
          <a:ln w="1174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64399" y="893763"/>
            <a:ext cx="8599389" cy="1260000"/>
          </a:xfrm>
        </p:spPr>
        <p:txBody>
          <a:bodyPr/>
          <a:lstStyle>
            <a:lvl1pPr>
              <a:lnSpc>
                <a:spcPts val="3880"/>
              </a:lnSpc>
              <a:spcAft>
                <a:spcPts val="600"/>
              </a:spcAft>
              <a:defRPr sz="3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D799EBD7-40CA-41B9-9BD5-91ABFD08D1CD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4066672" y="2390400"/>
            <a:ext cx="4068000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C5064A06-EC18-4379-BE8F-C5EB6B956B46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8133347" y="2390464"/>
            <a:ext cx="4058653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1" y="772373"/>
            <a:ext cx="2668726" cy="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5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cov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D33491B4-0595-4A40-AF5B-272B2F489B41}"/>
              </a:ext>
            </a:extLst>
          </p:cNvPr>
          <p:cNvGrpSpPr/>
          <p:nvPr userDrawn="1"/>
        </p:nvGrpSpPr>
        <p:grpSpPr>
          <a:xfrm>
            <a:off x="0" y="1"/>
            <a:ext cx="12204000" cy="5763490"/>
            <a:chOff x="0" y="1"/>
            <a:chExt cx="12192000" cy="576349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0" y="1"/>
              <a:ext cx="12192000" cy="57634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 descr="A close up of a logo&#10;&#10;Description automatically generated">
              <a:extLst>
                <a:ext uri="{FF2B5EF4-FFF2-40B4-BE49-F238E27FC236}">
                  <a16:creationId xmlns:a16="http://schemas.microsoft.com/office/drawing/2014/main" id="{1FA15F51-8F61-47F8-A9F4-4B939CA6E8E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21"/>
            <a:stretch/>
          </p:blipFill>
          <p:spPr>
            <a:xfrm>
              <a:off x="145734" y="59075"/>
              <a:ext cx="9756000" cy="5702423"/>
            </a:xfrm>
            <a:prstGeom prst="rect">
              <a:avLst/>
            </a:prstGeom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6806" y="5761505"/>
            <a:ext cx="12204000" cy="0"/>
          </a:xfrm>
          <a:prstGeom prst="line">
            <a:avLst/>
          </a:prstGeom>
          <a:ln w="1174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64399" y="1436661"/>
            <a:ext cx="8599389" cy="3827874"/>
          </a:xfrm>
        </p:spPr>
        <p:txBody>
          <a:bodyPr/>
          <a:lstStyle>
            <a:lvl1pPr>
              <a:lnSpc>
                <a:spcPts val="4600"/>
              </a:lnSpc>
              <a:spcAft>
                <a:spcPts val="0"/>
              </a:spcAft>
              <a:defRPr sz="4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Bef>
                <a:spcPts val="1800"/>
              </a:spcBef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815" y="5915733"/>
            <a:ext cx="2728404" cy="88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56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cov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68556C4-20D5-4DD8-B692-464DE3119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390464"/>
            <a:ext cx="12191096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9262209A-B767-43CE-9F6F-5F378BAA88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4"/>
          <a:stretch/>
        </p:blipFill>
        <p:spPr>
          <a:xfrm>
            <a:off x="0" y="2390464"/>
            <a:ext cx="6132069" cy="44675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D0899F-A974-41A2-865E-4613C6112A48}"/>
              </a:ext>
            </a:extLst>
          </p:cNvPr>
          <p:cNvSpPr/>
          <p:nvPr userDrawn="1"/>
        </p:nvSpPr>
        <p:spPr>
          <a:xfrm>
            <a:off x="0" y="0"/>
            <a:ext cx="12192000" cy="23421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9939" y="2328499"/>
            <a:ext cx="12204000" cy="0"/>
          </a:xfrm>
          <a:prstGeom prst="line">
            <a:avLst/>
          </a:prstGeom>
          <a:ln w="1174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64399" y="893763"/>
            <a:ext cx="8599389" cy="1260000"/>
          </a:xfrm>
        </p:spPr>
        <p:txBody>
          <a:bodyPr/>
          <a:lstStyle>
            <a:lvl1pPr>
              <a:lnSpc>
                <a:spcPts val="3880"/>
              </a:lnSpc>
              <a:spcAft>
                <a:spcPts val="600"/>
              </a:spcAft>
              <a:defRPr sz="3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1" y="772373"/>
            <a:ext cx="2668726" cy="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3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cov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68556C4-20D5-4DD8-B692-464DE3119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2390464"/>
            <a:ext cx="4068000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D0899F-A974-41A2-865E-4613C6112A48}"/>
              </a:ext>
            </a:extLst>
          </p:cNvPr>
          <p:cNvSpPr/>
          <p:nvPr userDrawn="1"/>
        </p:nvSpPr>
        <p:spPr>
          <a:xfrm>
            <a:off x="0" y="0"/>
            <a:ext cx="12192000" cy="23421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light&#10;&#10;Description automatically generated">
            <a:extLst>
              <a:ext uri="{FF2B5EF4-FFF2-40B4-BE49-F238E27FC236}">
                <a16:creationId xmlns:a16="http://schemas.microsoft.com/office/drawing/2014/main" id="{0D4E1006-4C23-42F0-9180-38397FB7D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23" y="-415597"/>
            <a:ext cx="4486292" cy="287945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9939" y="2328499"/>
            <a:ext cx="12204000" cy="0"/>
          </a:xfrm>
          <a:prstGeom prst="line">
            <a:avLst/>
          </a:prstGeom>
          <a:ln w="1174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64399" y="893763"/>
            <a:ext cx="8599389" cy="1260000"/>
          </a:xfrm>
        </p:spPr>
        <p:txBody>
          <a:bodyPr/>
          <a:lstStyle>
            <a:lvl1pPr>
              <a:lnSpc>
                <a:spcPts val="3880"/>
              </a:lnSpc>
              <a:spcAft>
                <a:spcPts val="600"/>
              </a:spcAft>
              <a:defRPr sz="3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D799EBD7-40CA-41B9-9BD5-91ABFD08D1CD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4066672" y="2390400"/>
            <a:ext cx="4068000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C5064A06-EC18-4379-BE8F-C5EB6B956B46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8133347" y="2390464"/>
            <a:ext cx="4058653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1" y="772373"/>
            <a:ext cx="2668726" cy="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1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cov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D33491B4-0595-4A40-AF5B-272B2F489B41}"/>
              </a:ext>
            </a:extLst>
          </p:cNvPr>
          <p:cNvGrpSpPr/>
          <p:nvPr userDrawn="1"/>
        </p:nvGrpSpPr>
        <p:grpSpPr>
          <a:xfrm>
            <a:off x="0" y="1"/>
            <a:ext cx="12192000" cy="5763490"/>
            <a:chOff x="0" y="1"/>
            <a:chExt cx="12192000" cy="576349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0" y="1"/>
              <a:ext cx="12192000" cy="57634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 descr="A close up of a logo&#10;&#10;Description automatically generated">
              <a:extLst>
                <a:ext uri="{FF2B5EF4-FFF2-40B4-BE49-F238E27FC236}">
                  <a16:creationId xmlns:a16="http://schemas.microsoft.com/office/drawing/2014/main" id="{1FA15F51-8F61-47F8-A9F4-4B939CA6E8E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21"/>
            <a:stretch/>
          </p:blipFill>
          <p:spPr>
            <a:xfrm>
              <a:off x="145734" y="59075"/>
              <a:ext cx="9756000" cy="5702423"/>
            </a:xfrm>
            <a:prstGeom prst="rect">
              <a:avLst/>
            </a:prstGeom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16042" y="5761505"/>
            <a:ext cx="12204000" cy="0"/>
          </a:xfrm>
          <a:prstGeom prst="line">
            <a:avLst/>
          </a:prstGeom>
          <a:ln w="1174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64399" y="1436661"/>
            <a:ext cx="8599389" cy="3827874"/>
          </a:xfrm>
        </p:spPr>
        <p:txBody>
          <a:bodyPr/>
          <a:lstStyle>
            <a:lvl1pPr>
              <a:lnSpc>
                <a:spcPts val="4600"/>
              </a:lnSpc>
              <a:spcAft>
                <a:spcPts val="0"/>
              </a:spcAft>
              <a:defRPr sz="4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Bef>
                <a:spcPts val="1800"/>
              </a:spcBef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815" y="5915733"/>
            <a:ext cx="2728404" cy="88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6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4">
            <a:extLst>
              <a:ext uri="{FF2B5EF4-FFF2-40B4-BE49-F238E27FC236}">
                <a16:creationId xmlns:a16="http://schemas.microsoft.com/office/drawing/2014/main" id="{06C487B6-5F13-497F-8F44-E39332B608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92000" y="0"/>
            <a:ext cx="7200000" cy="6858000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5DC05-4F04-4F5F-B0D3-7ED8BF58EC62}"/>
              </a:ext>
            </a:extLst>
          </p:cNvPr>
          <p:cNvGrpSpPr/>
          <p:nvPr userDrawn="1"/>
        </p:nvGrpSpPr>
        <p:grpSpPr>
          <a:xfrm>
            <a:off x="-16042" y="3390720"/>
            <a:ext cx="12208039" cy="3467280"/>
            <a:chOff x="-16042" y="3390720"/>
            <a:chExt cx="12208039" cy="34672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-1" y="3409949"/>
              <a:ext cx="12191998" cy="34480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80A1E81-B40C-4F9B-B509-6CE7EFD0AA28}"/>
                </a:ext>
              </a:extLst>
            </p:cNvPr>
            <p:cNvCxnSpPr/>
            <p:nvPr userDrawn="1"/>
          </p:nvCxnSpPr>
          <p:spPr>
            <a:xfrm flipH="1">
              <a:off x="-16042" y="3390720"/>
              <a:ext cx="12204000" cy="0"/>
            </a:xfrm>
            <a:prstGeom prst="line">
              <a:avLst/>
            </a:prstGeom>
            <a:ln w="1174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ED3514F7-9A73-4664-8DB3-5B74A0B139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6" y="3448050"/>
              <a:ext cx="5436000" cy="3377584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824849" y="830320"/>
            <a:ext cx="5832000" cy="2242458"/>
          </a:xfrm>
        </p:spPr>
        <p:txBody>
          <a:bodyPr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accent1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38AB25F-7149-43AD-8256-5B7D9336C6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794084"/>
            <a:ext cx="1232054" cy="2278690"/>
          </a:xfrm>
        </p:spPr>
        <p:txBody>
          <a:bodyPr/>
          <a:lstStyle>
            <a:lvl1pPr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defRPr sz="8000" b="0">
                <a:solidFill>
                  <a:srgbClr val="DBDCDE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7293" cy="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39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5DC05-4F04-4F5F-B0D3-7ED8BF58EC62}"/>
              </a:ext>
            </a:extLst>
          </p:cNvPr>
          <p:cNvGrpSpPr/>
          <p:nvPr userDrawn="1"/>
        </p:nvGrpSpPr>
        <p:grpSpPr>
          <a:xfrm>
            <a:off x="-16042" y="3390720"/>
            <a:ext cx="12208039" cy="3467280"/>
            <a:chOff x="-16042" y="3390720"/>
            <a:chExt cx="12208039" cy="34672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-1" y="3409949"/>
              <a:ext cx="12191998" cy="34480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80A1E81-B40C-4F9B-B509-6CE7EFD0AA28}"/>
                </a:ext>
              </a:extLst>
            </p:cNvPr>
            <p:cNvCxnSpPr/>
            <p:nvPr userDrawn="1"/>
          </p:nvCxnSpPr>
          <p:spPr>
            <a:xfrm flipH="1">
              <a:off x="-16042" y="3390720"/>
              <a:ext cx="12204000" cy="0"/>
            </a:xfrm>
            <a:prstGeom prst="line">
              <a:avLst/>
            </a:prstGeom>
            <a:ln w="1174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ED3514F7-9A73-4664-8DB3-5B74A0B139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6" y="3448050"/>
              <a:ext cx="5436000" cy="3377584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824849" y="830320"/>
            <a:ext cx="5832000" cy="2242458"/>
          </a:xfrm>
        </p:spPr>
        <p:txBody>
          <a:bodyPr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accent1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F002CE57-50C4-44B0-9D1C-BEDA9468F5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92000" y="0"/>
            <a:ext cx="7200000" cy="6858000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38AB25F-7149-43AD-8256-5B7D9336C6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794084"/>
            <a:ext cx="1232054" cy="2278690"/>
          </a:xfrm>
        </p:spPr>
        <p:txBody>
          <a:bodyPr/>
          <a:lstStyle>
            <a:lvl1pPr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defRPr sz="8000" b="0">
                <a:solidFill>
                  <a:srgbClr val="DBDCDE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7293" cy="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22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5DC05-4F04-4F5F-B0D3-7ED8BF58EC62}"/>
              </a:ext>
            </a:extLst>
          </p:cNvPr>
          <p:cNvGrpSpPr/>
          <p:nvPr userDrawn="1"/>
        </p:nvGrpSpPr>
        <p:grpSpPr>
          <a:xfrm>
            <a:off x="-16042" y="3390720"/>
            <a:ext cx="12208039" cy="3467280"/>
            <a:chOff x="-16042" y="3390720"/>
            <a:chExt cx="12208039" cy="34672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-1" y="3409949"/>
              <a:ext cx="12191998" cy="34480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80A1E81-B40C-4F9B-B509-6CE7EFD0AA28}"/>
                </a:ext>
              </a:extLst>
            </p:cNvPr>
            <p:cNvCxnSpPr/>
            <p:nvPr userDrawn="1"/>
          </p:nvCxnSpPr>
          <p:spPr>
            <a:xfrm flipH="1">
              <a:off x="-16042" y="3390720"/>
              <a:ext cx="12204000" cy="0"/>
            </a:xfrm>
            <a:prstGeom prst="line">
              <a:avLst/>
            </a:prstGeom>
            <a:ln w="1174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ED3514F7-9A73-4664-8DB3-5B74A0B139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6" y="3448050"/>
              <a:ext cx="5436000" cy="3377584"/>
            </a:xfrm>
            <a:prstGeom prst="rect">
              <a:avLst/>
            </a:prstGeom>
          </p:spPr>
        </p:pic>
      </p:grp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DDE8191A-75F0-43A8-96AC-27370B955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92000" y="0"/>
            <a:ext cx="7200000" cy="6858000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824849" y="830320"/>
            <a:ext cx="5832000" cy="2242458"/>
          </a:xfrm>
        </p:spPr>
        <p:txBody>
          <a:bodyPr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accent1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38AB25F-7149-43AD-8256-5B7D9336C6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794084"/>
            <a:ext cx="1232054" cy="2278690"/>
          </a:xfrm>
        </p:spPr>
        <p:txBody>
          <a:bodyPr/>
          <a:lstStyle>
            <a:lvl1pPr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defRPr sz="8000" b="0">
                <a:solidFill>
                  <a:srgbClr val="DBDCDE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7293" cy="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11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divid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5DC05-4F04-4F5F-B0D3-7ED8BF58EC62}"/>
              </a:ext>
            </a:extLst>
          </p:cNvPr>
          <p:cNvGrpSpPr/>
          <p:nvPr userDrawn="1"/>
        </p:nvGrpSpPr>
        <p:grpSpPr>
          <a:xfrm>
            <a:off x="-16042" y="3390720"/>
            <a:ext cx="12208039" cy="3467280"/>
            <a:chOff x="-16042" y="3390720"/>
            <a:chExt cx="12208039" cy="34672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-1" y="3409949"/>
              <a:ext cx="12191998" cy="34480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80A1E81-B40C-4F9B-B509-6CE7EFD0AA28}"/>
                </a:ext>
              </a:extLst>
            </p:cNvPr>
            <p:cNvCxnSpPr/>
            <p:nvPr userDrawn="1"/>
          </p:nvCxnSpPr>
          <p:spPr>
            <a:xfrm flipH="1">
              <a:off x="-16042" y="3390720"/>
              <a:ext cx="12204000" cy="0"/>
            </a:xfrm>
            <a:prstGeom prst="line">
              <a:avLst/>
            </a:prstGeom>
            <a:ln w="1174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ED3514F7-9A73-4664-8DB3-5B74A0B139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6" y="3448050"/>
              <a:ext cx="5436000" cy="3377584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824849" y="830320"/>
            <a:ext cx="5832000" cy="2242458"/>
          </a:xfrm>
        </p:spPr>
        <p:txBody>
          <a:bodyPr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accent1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38AB25F-7149-43AD-8256-5B7D9336C6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794084"/>
            <a:ext cx="1232054" cy="2278690"/>
          </a:xfrm>
        </p:spPr>
        <p:txBody>
          <a:bodyPr/>
          <a:lstStyle>
            <a:lvl1pPr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defRPr sz="8000" b="0">
                <a:solidFill>
                  <a:srgbClr val="DBDCDE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7293" cy="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37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5DC05-4F04-4F5F-B0D3-7ED8BF58EC62}"/>
              </a:ext>
            </a:extLst>
          </p:cNvPr>
          <p:cNvGrpSpPr/>
          <p:nvPr userDrawn="1"/>
        </p:nvGrpSpPr>
        <p:grpSpPr>
          <a:xfrm>
            <a:off x="-16042" y="3390720"/>
            <a:ext cx="12208039" cy="3467280"/>
            <a:chOff x="-16042" y="3390720"/>
            <a:chExt cx="12208039" cy="34672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-1" y="3409949"/>
              <a:ext cx="12191998" cy="34480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80A1E81-B40C-4F9B-B509-6CE7EFD0AA28}"/>
                </a:ext>
              </a:extLst>
            </p:cNvPr>
            <p:cNvCxnSpPr/>
            <p:nvPr userDrawn="1"/>
          </p:nvCxnSpPr>
          <p:spPr>
            <a:xfrm flipH="1">
              <a:off x="-16042" y="3390720"/>
              <a:ext cx="12204000" cy="0"/>
            </a:xfrm>
            <a:prstGeom prst="line">
              <a:avLst/>
            </a:prstGeom>
            <a:ln w="1174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ED3514F7-9A73-4664-8DB3-5B74A0B139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6" y="3448050"/>
              <a:ext cx="5436000" cy="3377584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824849" y="830320"/>
            <a:ext cx="5832000" cy="2242458"/>
          </a:xfrm>
        </p:spPr>
        <p:txBody>
          <a:bodyPr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accent1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38AB25F-7149-43AD-8256-5B7D9336C6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794084"/>
            <a:ext cx="1232054" cy="2278690"/>
          </a:xfrm>
        </p:spPr>
        <p:txBody>
          <a:bodyPr/>
          <a:lstStyle>
            <a:lvl1pPr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defRPr sz="8000" b="0">
                <a:solidFill>
                  <a:srgbClr val="DBDCDE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7293" cy="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16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5DC05-4F04-4F5F-B0D3-7ED8BF58EC62}"/>
              </a:ext>
            </a:extLst>
          </p:cNvPr>
          <p:cNvGrpSpPr/>
          <p:nvPr userDrawn="1"/>
        </p:nvGrpSpPr>
        <p:grpSpPr>
          <a:xfrm>
            <a:off x="-16042" y="3390720"/>
            <a:ext cx="12208039" cy="3467280"/>
            <a:chOff x="-16042" y="3390720"/>
            <a:chExt cx="12208039" cy="34672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0899F-A974-41A2-865E-4613C6112A48}"/>
                </a:ext>
              </a:extLst>
            </p:cNvPr>
            <p:cNvSpPr/>
            <p:nvPr userDrawn="1"/>
          </p:nvSpPr>
          <p:spPr>
            <a:xfrm>
              <a:off x="-1" y="3409949"/>
              <a:ext cx="12191998" cy="34480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80A1E81-B40C-4F9B-B509-6CE7EFD0AA28}"/>
                </a:ext>
              </a:extLst>
            </p:cNvPr>
            <p:cNvCxnSpPr/>
            <p:nvPr userDrawn="1"/>
          </p:nvCxnSpPr>
          <p:spPr>
            <a:xfrm flipH="1">
              <a:off x="-16042" y="3390720"/>
              <a:ext cx="12204000" cy="0"/>
            </a:xfrm>
            <a:prstGeom prst="line">
              <a:avLst/>
            </a:prstGeom>
            <a:ln w="1174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ED3514F7-9A73-4664-8DB3-5B74A0B139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6" y="3448050"/>
              <a:ext cx="5436000" cy="3377584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824849" y="830320"/>
            <a:ext cx="5832000" cy="2242458"/>
          </a:xfrm>
        </p:spPr>
        <p:txBody>
          <a:bodyPr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accent1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38AB25F-7149-43AD-8256-5B7D9336C6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794084"/>
            <a:ext cx="1232054" cy="2278690"/>
          </a:xfrm>
        </p:spPr>
        <p:txBody>
          <a:bodyPr/>
          <a:lstStyle>
            <a:lvl1pPr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defRPr sz="8000" b="0">
                <a:solidFill>
                  <a:srgbClr val="DBDCDE"/>
                </a:solidFill>
              </a:defRPr>
            </a:lvl1pPr>
            <a:lvl2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00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7293" cy="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2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6" y="1506137"/>
            <a:ext cx="7272000" cy="46412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3B5EC-5CF7-4752-8999-F48ADB26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144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073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4B08FAF-2D9C-49A7-9194-D2D74814E6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0448" y="1504800"/>
            <a:ext cx="3613533" cy="4641271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63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0763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1692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2C5ADDA-8D60-4A1D-8502-31366E86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24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C8684-7B92-4DAE-9E00-51CCD6ABBC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263" y="1506539"/>
            <a:ext cx="7287431" cy="2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039E23-0A0C-4CED-829E-1EBA4B88FF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400" y="3741433"/>
            <a:ext cx="7287431" cy="2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able Placeholder 6">
            <a:extLst>
              <a:ext uri="{FF2B5EF4-FFF2-40B4-BE49-F238E27FC236}">
                <a16:creationId xmlns:a16="http://schemas.microsoft.com/office/drawing/2014/main" id="{80476506-D9AE-43E5-BE99-C2070CC7657A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449263" y="1891548"/>
            <a:ext cx="7467874" cy="172177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0" name="Table Placeholder 6">
            <a:extLst>
              <a:ext uri="{FF2B5EF4-FFF2-40B4-BE49-F238E27FC236}">
                <a16:creationId xmlns:a16="http://schemas.microsoft.com/office/drawing/2014/main" id="{7B10C103-3C21-4964-B5F5-3F390BC38B7C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464400" y="4109684"/>
            <a:ext cx="7467874" cy="17208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0B6422-9A65-407B-BED2-54EEE2D93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55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A48F02BD-8243-4508-AA9F-766907CAF5BF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49263" y="1811338"/>
            <a:ext cx="5543550" cy="325278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337" y="1506137"/>
            <a:ext cx="5502966" cy="46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BAE7A5-3418-4F68-A46B-5182707AA0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264" y="1506539"/>
            <a:ext cx="5544000" cy="2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BFF36F0-DFA1-4718-AE16-9FC0C131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87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6">
            <a:extLst>
              <a:ext uri="{FF2B5EF4-FFF2-40B4-BE49-F238E27FC236}">
                <a16:creationId xmlns:a16="http://schemas.microsoft.com/office/drawing/2014/main" id="{4D7A7EB5-746B-4E08-BC0D-5E295800E06F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65137" y="1505011"/>
            <a:ext cx="11279457" cy="44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61DF8F9-D955-4D5A-BC99-CA4D8240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8DDB063-FD52-4E2B-80BA-11C0A234AD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4400" y="5995348"/>
            <a:ext cx="11277304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/>
              <a:t>Data source</a:t>
            </a: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17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6" y="1506137"/>
            <a:ext cx="5486925" cy="46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hart Placeholder 6">
            <a:extLst>
              <a:ext uri="{FF2B5EF4-FFF2-40B4-BE49-F238E27FC236}">
                <a16:creationId xmlns:a16="http://schemas.microsoft.com/office/drawing/2014/main" id="{A22056EF-B020-4471-BDBB-B3F8C0EA9676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40378" y="1505011"/>
            <a:ext cx="5504216" cy="198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4" name="Chart Placeholder 6">
            <a:extLst>
              <a:ext uri="{FF2B5EF4-FFF2-40B4-BE49-F238E27FC236}">
                <a16:creationId xmlns:a16="http://schemas.microsoft.com/office/drawing/2014/main" id="{C22CD702-8CED-4977-A99A-214E0434F80B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6240378" y="3934858"/>
            <a:ext cx="5504216" cy="198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6E381662-6A7C-40C4-A0F9-EBB38C86F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FEADEBC-97CD-46A2-B28A-43DDBEFCDB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40378" y="3497716"/>
            <a:ext cx="5504216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/>
              <a:t>Data source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F796E19-0E0E-498D-B0D9-D646A08C549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0378" y="5935472"/>
            <a:ext cx="5504216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/>
              <a:t>Data source</a:t>
            </a: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75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4 char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hart Placeholder 6">
            <a:extLst>
              <a:ext uri="{FF2B5EF4-FFF2-40B4-BE49-F238E27FC236}">
                <a16:creationId xmlns:a16="http://schemas.microsoft.com/office/drawing/2014/main" id="{A22056EF-B020-4471-BDBB-B3F8C0EA9676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40378" y="1495775"/>
            <a:ext cx="5504216" cy="198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4" name="Chart Placeholder 6">
            <a:extLst>
              <a:ext uri="{FF2B5EF4-FFF2-40B4-BE49-F238E27FC236}">
                <a16:creationId xmlns:a16="http://schemas.microsoft.com/office/drawing/2014/main" id="{C22CD702-8CED-4977-A99A-214E0434F80B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6240197" y="3957492"/>
            <a:ext cx="5504216" cy="198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6" name="Chart Placeholder 6">
            <a:extLst>
              <a:ext uri="{FF2B5EF4-FFF2-40B4-BE49-F238E27FC236}">
                <a16:creationId xmlns:a16="http://schemas.microsoft.com/office/drawing/2014/main" id="{4F12F449-244D-40D1-8D09-D838C34F9211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47405" y="1499937"/>
            <a:ext cx="5504216" cy="198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7" name="Chart Placeholder 6">
            <a:extLst>
              <a:ext uri="{FF2B5EF4-FFF2-40B4-BE49-F238E27FC236}">
                <a16:creationId xmlns:a16="http://schemas.microsoft.com/office/drawing/2014/main" id="{0A98F6EA-59E5-4402-A13D-5A74F0EC1741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447405" y="3957492"/>
            <a:ext cx="5504400" cy="198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F42DD27-2613-4134-A121-DF65A144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1F1FA-F811-4B3D-BDA5-B040D02EDE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7405" y="3482644"/>
            <a:ext cx="5504216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/>
              <a:t>Data source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0050851-64DC-4E5F-B7E3-572A11B73C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40378" y="3479244"/>
            <a:ext cx="5504216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/>
              <a:t>Data source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868BA33-6251-40FA-9AB0-8BB7DB4646A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7405" y="5958450"/>
            <a:ext cx="5504216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/>
              <a:t>Data source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44C0349-5507-48FC-BC26-C57027DB33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0197" y="5958046"/>
            <a:ext cx="5504216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/>
              <a:t>Data source</a:t>
            </a:r>
          </a:p>
        </p:txBody>
      </p: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494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6" y="1506137"/>
            <a:ext cx="5486925" cy="46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91ED75-CB7E-4CAD-A8D3-3E775704B2D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40378" y="1504800"/>
            <a:ext cx="5486926" cy="46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C1370E1-F6E2-426C-BDA4-3EC54706B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256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7" y="1504800"/>
            <a:ext cx="3562402" cy="46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91ED75-CB7E-4CAD-A8D3-3E775704B2D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17303" y="1504800"/>
            <a:ext cx="3610001" cy="46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C19CF96-A794-4EE4-A986-C43E170A360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267201" y="1504800"/>
            <a:ext cx="3610000" cy="46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3E53669-A8C3-4F51-8952-AD095531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949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out 3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6D35DD14-2B15-4A38-BCA6-F7D4EAF4A8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0448" y="1504801"/>
            <a:ext cx="3613533" cy="1710906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FCFB87F8-B26C-476E-8A4D-487A3190134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99143" y="1504801"/>
            <a:ext cx="3613533" cy="1710906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16BB873F-2142-451E-AD88-E118451162F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7838" y="1504800"/>
            <a:ext cx="3613533" cy="1710906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9E81A4-21D2-4478-9000-977EF8005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928" y="3327095"/>
            <a:ext cx="3432577" cy="2807102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accent3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9E31830-F8DB-4912-8B73-CA1A3CE5B9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71012" y="3327095"/>
            <a:ext cx="3432577" cy="2807102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accent3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47BD7A1-7DA3-42EC-9661-92235942A9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3039" y="3327095"/>
            <a:ext cx="3432577" cy="2807102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accent3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46B88B-BC00-43F2-9AC3-4F88C6E934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944" y="1661520"/>
            <a:ext cx="2736000" cy="972000"/>
          </a:xfrm>
        </p:spPr>
        <p:txBody>
          <a:bodyPr/>
          <a:lstStyle>
            <a:lvl1pPr>
              <a:lnSpc>
                <a:spcPts val="6000"/>
              </a:lnSpc>
              <a:spcBef>
                <a:spcPts val="0"/>
              </a:spcBef>
              <a:defRPr sz="6000" b="1">
                <a:solidFill>
                  <a:schemeClr val="bg1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$00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2EDC67C9-826A-4648-B737-F709BB4944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71012" y="1661520"/>
            <a:ext cx="2736000" cy="972000"/>
          </a:xfrm>
        </p:spPr>
        <p:txBody>
          <a:bodyPr/>
          <a:lstStyle>
            <a:lvl1pPr>
              <a:lnSpc>
                <a:spcPts val="6000"/>
              </a:lnSpc>
              <a:spcBef>
                <a:spcPts val="0"/>
              </a:spcBef>
              <a:defRPr sz="6000" b="1">
                <a:solidFill>
                  <a:schemeClr val="bg1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$00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3DFFAA23-65FA-4E0B-8194-D16230A363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33747" y="1661520"/>
            <a:ext cx="2736000" cy="972000"/>
          </a:xfrm>
        </p:spPr>
        <p:txBody>
          <a:bodyPr/>
          <a:lstStyle>
            <a:lvl1pPr>
              <a:lnSpc>
                <a:spcPts val="6000"/>
              </a:lnSpc>
              <a:spcBef>
                <a:spcPts val="0"/>
              </a:spcBef>
              <a:defRPr sz="6000" b="1">
                <a:solidFill>
                  <a:schemeClr val="bg1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6609F5F1-034D-4A50-8E8E-C10C7281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45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llout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4745E5C-5010-4B11-9B14-FB1F11476EA1}"/>
              </a:ext>
            </a:extLst>
          </p:cNvPr>
          <p:cNvSpPr/>
          <p:nvPr userDrawn="1"/>
        </p:nvSpPr>
        <p:spPr>
          <a:xfrm>
            <a:off x="4298400" y="1504800"/>
            <a:ext cx="3614400" cy="17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0D1724-B5C7-451C-A041-D7D1EDF99E11}"/>
              </a:ext>
            </a:extLst>
          </p:cNvPr>
          <p:cNvSpPr/>
          <p:nvPr userDrawn="1"/>
        </p:nvSpPr>
        <p:spPr>
          <a:xfrm>
            <a:off x="8132400" y="1504800"/>
            <a:ext cx="3614400" cy="17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DBEFBA-21DC-418D-AE06-0D53F7819D37}"/>
              </a:ext>
            </a:extLst>
          </p:cNvPr>
          <p:cNvSpPr/>
          <p:nvPr userDrawn="1"/>
        </p:nvSpPr>
        <p:spPr>
          <a:xfrm>
            <a:off x="464400" y="1504800"/>
            <a:ext cx="3614400" cy="17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9E81A4-21D2-4478-9000-977EF8005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928" y="3327095"/>
            <a:ext cx="3432577" cy="2807102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accent3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9E31830-F8DB-4912-8B73-CA1A3CE5B9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71012" y="3327095"/>
            <a:ext cx="3432577" cy="2807102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2"/>
                </a:solidFill>
              </a:defRPr>
            </a:lvl1pPr>
            <a:lvl2pPr marL="109538" indent="-109538">
              <a:buClr>
                <a:schemeClr val="tx2"/>
              </a:buClr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47BD7A1-7DA3-42EC-9661-92235942A9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3039" y="3327095"/>
            <a:ext cx="3432577" cy="2807102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accent2"/>
                </a:solidFill>
              </a:defRPr>
            </a:lvl1pPr>
            <a:lvl2pPr marL="109538" indent="-109538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46B88B-BC00-43F2-9AC3-4F88C6E934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944" y="1661520"/>
            <a:ext cx="3136358" cy="972000"/>
          </a:xfrm>
        </p:spPr>
        <p:txBody>
          <a:bodyPr/>
          <a:lstStyle>
            <a:lvl1pPr>
              <a:lnSpc>
                <a:spcPts val="6000"/>
              </a:lnSpc>
              <a:spcBef>
                <a:spcPts val="0"/>
              </a:spcBef>
              <a:defRPr sz="6000" b="1">
                <a:solidFill>
                  <a:schemeClr val="bg1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$00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2EDC67C9-826A-4648-B737-F709BB4944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71012" y="1661520"/>
            <a:ext cx="3136358" cy="972000"/>
          </a:xfrm>
        </p:spPr>
        <p:txBody>
          <a:bodyPr/>
          <a:lstStyle>
            <a:lvl1pPr>
              <a:lnSpc>
                <a:spcPts val="6000"/>
              </a:lnSpc>
              <a:spcBef>
                <a:spcPts val="0"/>
              </a:spcBef>
              <a:defRPr sz="6000" b="1">
                <a:solidFill>
                  <a:schemeClr val="tx2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$00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3DFFAA23-65FA-4E0B-8194-D16230A363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33747" y="1661520"/>
            <a:ext cx="3136358" cy="972000"/>
          </a:xfrm>
        </p:spPr>
        <p:txBody>
          <a:bodyPr/>
          <a:lstStyle>
            <a:lvl1pPr>
              <a:lnSpc>
                <a:spcPts val="6000"/>
              </a:lnSpc>
              <a:spcBef>
                <a:spcPts val="0"/>
              </a:spcBef>
              <a:defRPr sz="6000" b="1">
                <a:solidFill>
                  <a:schemeClr val="accent2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4D8D592E-BCE7-4901-B624-FB70058C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35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out 3 Content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4745E5C-5010-4B11-9B14-FB1F11476EA1}"/>
              </a:ext>
            </a:extLst>
          </p:cNvPr>
          <p:cNvSpPr/>
          <p:nvPr userDrawn="1"/>
        </p:nvSpPr>
        <p:spPr>
          <a:xfrm>
            <a:off x="4298400" y="1504800"/>
            <a:ext cx="36144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0D1724-B5C7-451C-A041-D7D1EDF99E11}"/>
              </a:ext>
            </a:extLst>
          </p:cNvPr>
          <p:cNvSpPr/>
          <p:nvPr userDrawn="1"/>
        </p:nvSpPr>
        <p:spPr>
          <a:xfrm>
            <a:off x="8132400" y="1504800"/>
            <a:ext cx="36144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DBEFBA-21DC-418D-AE06-0D53F7819D37}"/>
              </a:ext>
            </a:extLst>
          </p:cNvPr>
          <p:cNvSpPr/>
          <p:nvPr userDrawn="1"/>
        </p:nvSpPr>
        <p:spPr>
          <a:xfrm>
            <a:off x="464400" y="1504800"/>
            <a:ext cx="36144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9E81A4-21D2-4478-9000-977EF8005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928" y="2855495"/>
            <a:ext cx="3432577" cy="3278702"/>
          </a:xfrm>
        </p:spPr>
        <p:txBody>
          <a:bodyPr/>
          <a:lstStyle>
            <a:lvl1pPr>
              <a:spcAft>
                <a:spcPts val="600"/>
              </a:spcAft>
              <a:defRPr b="0">
                <a:solidFill>
                  <a:schemeClr val="accent1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9E31830-F8DB-4912-8B73-CA1A3CE5B9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71012" y="2855495"/>
            <a:ext cx="3432577" cy="3278702"/>
          </a:xfrm>
        </p:spPr>
        <p:txBody>
          <a:bodyPr/>
          <a:lstStyle>
            <a:lvl1pPr>
              <a:spcAft>
                <a:spcPts val="600"/>
              </a:spcAft>
              <a:defRPr b="0">
                <a:solidFill>
                  <a:schemeClr val="accent1"/>
                </a:solidFill>
              </a:defRPr>
            </a:lvl1pPr>
            <a:lvl2pPr marL="109538" indent="-109538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47BD7A1-7DA3-42EC-9661-92235942A9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3039" y="2855495"/>
            <a:ext cx="3432577" cy="3278702"/>
          </a:xfrm>
        </p:spPr>
        <p:txBody>
          <a:bodyPr/>
          <a:lstStyle>
            <a:lvl1pPr>
              <a:spcAft>
                <a:spcPts val="600"/>
              </a:spcAft>
              <a:defRPr b="0">
                <a:solidFill>
                  <a:schemeClr val="accent1"/>
                </a:solidFill>
              </a:defRPr>
            </a:lvl1pPr>
            <a:lvl2pPr marL="109538" indent="-109538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46B88B-BC00-43F2-9AC3-4F88C6E934A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944" y="1661520"/>
            <a:ext cx="2296720" cy="9720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600" b="1">
                <a:solidFill>
                  <a:schemeClr val="accent2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2EDC67C9-826A-4648-B737-F709BB4944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7652" y="1661520"/>
            <a:ext cx="2290080" cy="9720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600" b="1">
                <a:solidFill>
                  <a:schemeClr val="accent3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3DFFAA23-65FA-4E0B-8194-D16230A363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02441" y="1661520"/>
            <a:ext cx="2328026" cy="9720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600" b="1">
                <a:solidFill>
                  <a:schemeClr val="tx2"/>
                </a:solidFill>
              </a:defRPr>
            </a:lvl1pPr>
            <a:lvl2pPr marL="109538" indent="-10953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A71CD20A-E7E8-4578-824C-E67B5D98B1F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996589" y="1669312"/>
            <a:ext cx="905654" cy="720962"/>
          </a:xfrm>
        </p:spPr>
        <p:txBody>
          <a:bodyPr anchor="ctr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8E290EBB-1814-4E29-BDD7-15B059A5CC6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18807" y="1661521"/>
            <a:ext cx="911064" cy="728754"/>
          </a:xfrm>
        </p:spPr>
        <p:txBody>
          <a:bodyPr anchor="ctr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9D55F037-8DCB-4D21-A8E4-9F53DC5D0B7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642521" y="1669313"/>
            <a:ext cx="926535" cy="720962"/>
          </a:xfrm>
        </p:spPr>
        <p:txBody>
          <a:bodyPr anchor="ctr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CBF8669-BA3C-4143-A96A-1284BA80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39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6" y="1506137"/>
            <a:ext cx="7272000" cy="46412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F935553-0FB0-406D-AF3C-B1FAD9C1D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30448" y="3877936"/>
            <a:ext cx="3613533" cy="2269475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4B08FAF-2D9C-49A7-9194-D2D74814E6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0448" y="1504800"/>
            <a:ext cx="3613533" cy="2269475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2E22428-897C-4479-A2B3-0D63B88C6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742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6">
            <a:extLst>
              <a:ext uri="{FF2B5EF4-FFF2-40B4-BE49-F238E27FC236}">
                <a16:creationId xmlns:a16="http://schemas.microsoft.com/office/drawing/2014/main" id="{D9CB99D9-0A9C-49BB-9C7C-7187000632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33220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0C5CB5B-D5DA-4CD6-B533-9374FA855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0513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 overview - Whit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evice&#10;&#10;Description automatically generated">
            <a:extLst>
              <a:ext uri="{FF2B5EF4-FFF2-40B4-BE49-F238E27FC236}">
                <a16:creationId xmlns:a16="http://schemas.microsoft.com/office/drawing/2014/main" id="{8BE8928B-E8D6-46F0-999B-D54C177456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3048"/>
            <a:ext cx="12188952" cy="633679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144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073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263" y="1496606"/>
            <a:ext cx="2979737" cy="12192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able Placeholder 6">
            <a:extLst>
              <a:ext uri="{FF2B5EF4-FFF2-40B4-BE49-F238E27FC236}">
                <a16:creationId xmlns:a16="http://schemas.microsoft.com/office/drawing/2014/main" id="{F42C471C-41A4-41E2-91D9-8C9B3F613AD7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49263" y="2998306"/>
            <a:ext cx="1688819" cy="3184694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Table Placeholder 6">
            <a:extLst>
              <a:ext uri="{FF2B5EF4-FFF2-40B4-BE49-F238E27FC236}">
                <a16:creationId xmlns:a16="http://schemas.microsoft.com/office/drawing/2014/main" id="{CF099CCF-D1E3-4943-816A-315AB9C0553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2363228" y="4161047"/>
            <a:ext cx="1688819" cy="202195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9" name="Table Placeholder 6">
            <a:extLst>
              <a:ext uri="{FF2B5EF4-FFF2-40B4-BE49-F238E27FC236}">
                <a16:creationId xmlns:a16="http://schemas.microsoft.com/office/drawing/2014/main" id="{EA0C68D6-6D6F-4FF8-81A2-1AD4EF7F02FB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6213569" y="4156718"/>
            <a:ext cx="1688819" cy="202629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0" name="Table Placeholder 6">
            <a:extLst>
              <a:ext uri="{FF2B5EF4-FFF2-40B4-BE49-F238E27FC236}">
                <a16:creationId xmlns:a16="http://schemas.microsoft.com/office/drawing/2014/main" id="{C139BE69-49C5-4EF1-AADC-C63C881C0942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8139953" y="4161048"/>
            <a:ext cx="1688819" cy="202629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3D3918E3-18A6-44A4-B46B-C00D6A544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443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 overview - Blu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DF062-6442-4B7F-8B9B-C3288D43E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90" y="507073"/>
            <a:ext cx="11235910" cy="584132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0763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16926"/>
            <a:ext cx="11283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263" y="1496606"/>
            <a:ext cx="2979737" cy="1219200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able Placeholder 6">
            <a:extLst>
              <a:ext uri="{FF2B5EF4-FFF2-40B4-BE49-F238E27FC236}">
                <a16:creationId xmlns:a16="http://schemas.microsoft.com/office/drawing/2014/main" id="{F42C471C-41A4-41E2-91D9-8C9B3F613AD7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49263" y="2998306"/>
            <a:ext cx="1688819" cy="31843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Table Placeholder 6">
            <a:extLst>
              <a:ext uri="{FF2B5EF4-FFF2-40B4-BE49-F238E27FC236}">
                <a16:creationId xmlns:a16="http://schemas.microsoft.com/office/drawing/2014/main" id="{CF099CCF-D1E3-4943-816A-315AB9C0553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2363228" y="4161047"/>
            <a:ext cx="1688819" cy="202158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9" name="Table Placeholder 6">
            <a:extLst>
              <a:ext uri="{FF2B5EF4-FFF2-40B4-BE49-F238E27FC236}">
                <a16:creationId xmlns:a16="http://schemas.microsoft.com/office/drawing/2014/main" id="{EA0C68D6-6D6F-4FF8-81A2-1AD4EF7F02FB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6213569" y="4156718"/>
            <a:ext cx="1688819" cy="202726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0" name="Table Placeholder 6">
            <a:extLst>
              <a:ext uri="{FF2B5EF4-FFF2-40B4-BE49-F238E27FC236}">
                <a16:creationId xmlns:a16="http://schemas.microsoft.com/office/drawing/2014/main" id="{C139BE69-49C5-4EF1-AADC-C63C881C0942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8139953" y="4161048"/>
            <a:ext cx="1688819" cy="202629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D20B266-E180-4F66-AC45-DC6AFF2AE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259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Europe - Blu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A9B91D-EEDA-4320-92AC-4AAB0F8C2A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" y="-3061"/>
            <a:ext cx="12188976" cy="633680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144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0736"/>
            <a:ext cx="11283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able Placeholder 6">
            <a:extLst>
              <a:ext uri="{FF2B5EF4-FFF2-40B4-BE49-F238E27FC236}">
                <a16:creationId xmlns:a16="http://schemas.microsoft.com/office/drawing/2014/main" id="{EA0C68D6-6D6F-4FF8-81A2-1AD4EF7F02FB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B749AF6-271F-415E-9709-F555218D8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661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Europe - Whit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316553AA-0F25-44DF-B6E2-F9E81B0C74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33679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906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835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able Placeholder 6">
            <a:extLst>
              <a:ext uri="{FF2B5EF4-FFF2-40B4-BE49-F238E27FC236}">
                <a16:creationId xmlns:a16="http://schemas.microsoft.com/office/drawing/2014/main" id="{2539D143-58E2-4E88-ABCE-8021F05DF72F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F7EFDD6-6A3D-4F5E-A37B-8F2C028F8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091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Russia &amp; CIS - Blu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lock, bird&#10;&#10;Description automatically generated">
            <a:extLst>
              <a:ext uri="{FF2B5EF4-FFF2-40B4-BE49-F238E27FC236}">
                <a16:creationId xmlns:a16="http://schemas.microsoft.com/office/drawing/2014/main" id="{9214D070-BA62-41BE-9783-D3E9A293AE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" y="0"/>
            <a:ext cx="12188976" cy="63368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4C56073-3CCF-4D9E-BB3D-FA1A12009E13}"/>
              </a:ext>
            </a:extLst>
          </p:cNvPr>
          <p:cNvSpPr/>
          <p:nvPr userDrawn="1"/>
        </p:nvSpPr>
        <p:spPr>
          <a:xfrm>
            <a:off x="-1952" y="0"/>
            <a:ext cx="2070596" cy="6333738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81000"/>
                </a:schemeClr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0763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16926"/>
            <a:ext cx="11283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able Placeholder 6">
            <a:extLst>
              <a:ext uri="{FF2B5EF4-FFF2-40B4-BE49-F238E27FC236}">
                <a16:creationId xmlns:a16="http://schemas.microsoft.com/office/drawing/2014/main" id="{B3A680BC-42AB-4A1F-BE41-16F63263C0A8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595EAA4-B059-4C31-8962-A61F4DC25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600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Russia &amp; CIS - Whit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510B8B01-CD32-46EF-A302-F47B2A9DB1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25" y="0"/>
            <a:ext cx="12188952" cy="633679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144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073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738A7FEE-81E1-46EB-8B61-8DB49DFF5C8C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9281692-11D0-4942-A940-2E669E2E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782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North America - Blu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A93A4F-894E-4251-85A8-A5DE558870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" y="0"/>
            <a:ext cx="12188976" cy="633680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3CDEF2BF-6C44-4C9F-8DF3-5DACA068147A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37ED0CA-DFC8-452B-B7FB-2DD60ACCE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392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North America - Whit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37F48B-2B12-40A5-B12D-544BDA2D26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33679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144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073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A5AC3C2B-872F-482B-A6DE-E60DD050A930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9BEE318-779A-4CD6-92BC-14D5672AB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788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Brazil -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ature&#10;&#10;Description automatically generated">
            <a:extLst>
              <a:ext uri="{FF2B5EF4-FFF2-40B4-BE49-F238E27FC236}">
                <a16:creationId xmlns:a16="http://schemas.microsoft.com/office/drawing/2014/main" id="{06180A13-FA12-46B2-953B-C1125A54BB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" y="0"/>
            <a:ext cx="12188976" cy="633680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0763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16926"/>
            <a:ext cx="11283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0B91C514-6E30-40F7-8097-E45A0739B902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41989B1-6F15-474C-BEB5-FB79E259B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29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Brazil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A3864A27-F832-47CB-9303-65B97323DA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33679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BD1A6417-A0A9-4848-82F4-CF50E4D1A8B4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C2DCB84-C46E-4750-85E2-F72955D3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87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Asia -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0DB73F-40F0-40F5-8679-EB0337B90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19" r="3766" b="2845"/>
          <a:stretch/>
        </p:blipFill>
        <p:spPr>
          <a:xfrm>
            <a:off x="1512" y="0"/>
            <a:ext cx="12188976" cy="633680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11CF4A-6681-4276-8A94-74181E245B13}"/>
              </a:ext>
            </a:extLst>
          </p:cNvPr>
          <p:cNvSpPr/>
          <p:nvPr userDrawn="1"/>
        </p:nvSpPr>
        <p:spPr>
          <a:xfrm>
            <a:off x="-1952" y="0"/>
            <a:ext cx="2070596" cy="6333738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81000"/>
                </a:schemeClr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able Placeholder 6">
            <a:extLst>
              <a:ext uri="{FF2B5EF4-FFF2-40B4-BE49-F238E27FC236}">
                <a16:creationId xmlns:a16="http://schemas.microsoft.com/office/drawing/2014/main" id="{96A13AE5-BDFD-46BB-9A84-F0158367DC58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1062C3D-B582-4541-B12A-BAD138E0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626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Asia - Whi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ter&#10;&#10;Description automatically generated">
            <a:extLst>
              <a:ext uri="{FF2B5EF4-FFF2-40B4-BE49-F238E27FC236}">
                <a16:creationId xmlns:a16="http://schemas.microsoft.com/office/drawing/2014/main" id="{D05802F4-A953-4782-9AAF-C79C961F05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327648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D0E11C9B-1CFC-44BD-9F7A-4A44D1DA5FD2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F5930FD-E7C7-4350-A782-BD175A8E9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83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Asia Pacific - Whi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0" y="0"/>
            <a:ext cx="12199349" cy="6315251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D0E11C9B-1CFC-44BD-9F7A-4A44D1DA5FD2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F5930FD-E7C7-4350-A782-BD175A8E9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190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Latin America - Whi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49" y="-3556"/>
            <a:ext cx="12192000" cy="6337300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BD1A6417-A0A9-4848-82F4-CF50E4D1A8B4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C2DCB84-C46E-4750-85E2-F72955D3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572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Argentina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49" y="-3556"/>
            <a:ext cx="12192000" cy="6337300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BD1A6417-A0A9-4848-82F4-CF50E4D1A8B4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C2DCB84-C46E-4750-85E2-F72955D3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151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area Africa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718"/>
            <a:ext cx="12192000" cy="63365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11CF4A-6681-4276-8A94-74181E245B13}"/>
              </a:ext>
            </a:extLst>
          </p:cNvPr>
          <p:cNvSpPr/>
          <p:nvPr userDrawn="1"/>
        </p:nvSpPr>
        <p:spPr>
          <a:xfrm>
            <a:off x="-1952" y="0"/>
            <a:ext cx="2070596" cy="6333738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81000"/>
                </a:schemeClr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able Placeholder 6">
            <a:extLst>
              <a:ext uri="{FF2B5EF4-FFF2-40B4-BE49-F238E27FC236}">
                <a16:creationId xmlns:a16="http://schemas.microsoft.com/office/drawing/2014/main" id="{96A13AE5-BDFD-46BB-9A84-F0158367DC58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1062C3D-B582-4541-B12A-BAD138E0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798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 area Africa -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7"/>
            <a:ext cx="12192000" cy="6334491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BDA3-466C-449F-9F5F-52F066491D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694" y="1496607"/>
            <a:ext cx="3096000" cy="39672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ble Placeholder 6">
            <a:extLst>
              <a:ext uri="{FF2B5EF4-FFF2-40B4-BE49-F238E27FC236}">
                <a16:creationId xmlns:a16="http://schemas.microsoft.com/office/drawing/2014/main" id="{BD1A6417-A0A9-4848-82F4-CF50E4D1A8B4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9034504" y="1707217"/>
            <a:ext cx="2692800" cy="2520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C2DCB84-C46E-4750-85E2-F72955D3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974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C40D5A0-5211-4EDE-95CE-3D4F6467F229}"/>
              </a:ext>
            </a:extLst>
          </p:cNvPr>
          <p:cNvSpPr/>
          <p:nvPr userDrawn="1"/>
        </p:nvSpPr>
        <p:spPr>
          <a:xfrm>
            <a:off x="0" y="6340752"/>
            <a:ext cx="12192000" cy="5172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1EEB3C91-E980-42EE-866E-62C718782A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7" r="-306"/>
          <a:stretch/>
        </p:blipFill>
        <p:spPr>
          <a:xfrm>
            <a:off x="-74201" y="-346"/>
            <a:ext cx="10908000" cy="6858345"/>
          </a:xfrm>
          <a:prstGeom prst="rect">
            <a:avLst/>
          </a:prstGeom>
        </p:spPr>
      </p:pic>
      <p:pic>
        <p:nvPicPr>
          <p:cNvPr id="19" name="Picture 18" descr="A picture containing light&#10;&#10;Description automatically generated">
            <a:extLst>
              <a:ext uri="{FF2B5EF4-FFF2-40B4-BE49-F238E27FC236}">
                <a16:creationId xmlns:a16="http://schemas.microsoft.com/office/drawing/2014/main" id="{0FF78B9B-8ECD-43B3-AEC9-1CAFB65980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4" b="81658"/>
          <a:stretch/>
        </p:blipFill>
        <p:spPr>
          <a:xfrm>
            <a:off x="0" y="6332206"/>
            <a:ext cx="2417058" cy="52579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094C2B-EC39-44C4-A55D-409F40823F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5138" y="1957388"/>
            <a:ext cx="5791200" cy="3079750"/>
          </a:xfrm>
        </p:spPr>
        <p:txBody>
          <a:bodyPr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600"/>
              </a:spcAft>
              <a:defRPr sz="3700"/>
            </a:lvl1pPr>
            <a:lvl2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accent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78D7B35-B31F-46AD-AFE7-8E075A8DB5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9919" y="5482757"/>
            <a:ext cx="3168000" cy="792000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400"/>
            </a:lvl1pPr>
            <a:lvl2pPr>
              <a:lnSpc>
                <a:spcPts val="1800"/>
              </a:lnSpc>
              <a:spcAft>
                <a:spcPts val="0"/>
              </a:spcAft>
              <a:defRPr sz="1400">
                <a:solidFill>
                  <a:schemeClr val="accent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BFE0A5D-61E6-4CAD-ACE2-481030BA53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0800" y="1504800"/>
            <a:ext cx="5458120" cy="4641271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2" y="6315251"/>
            <a:ext cx="1647293" cy="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93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521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083400B-00DE-CFD9-CED5-A73A79CC7F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91"/>
          </a:p>
        </p:txBody>
      </p:sp>
    </p:spTree>
    <p:extLst>
      <p:ext uri="{BB962C8B-B14F-4D97-AF65-F5344CB8AC3E}">
        <p14:creationId xmlns:p14="http://schemas.microsoft.com/office/powerpoint/2010/main" val="15724313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AA4F00-6AE4-F089-17B5-D04D8E3FA5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C2D4B-6ED5-436E-D57B-5425F8E65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0989" y="1752600"/>
            <a:ext cx="6870023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C56FAE-A157-7970-62F1-AC5B77A4C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0989" y="4232275"/>
            <a:ext cx="687002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010806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5C108-D3F6-A2A6-3495-05B0CF11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3A32A-9A27-3608-C484-882D74800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164456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5C108-D3F6-A2A6-3495-05B0CF11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3A32A-9A27-3608-C484-882D74800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8462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84155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C5E6CA-6221-3622-0297-B4180D675D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CEE79-A7AF-ED99-C0BE-E7E59D6C7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503" y="1295400"/>
            <a:ext cx="7182295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11D602-6077-87FA-C97C-90814B333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8503" y="4175125"/>
            <a:ext cx="7182295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487022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C101D-157B-CF19-C875-CC980C8B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54EA45-9A74-E298-6579-44E6A51C0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81E442-4A5B-1149-5B8E-1292A7000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522194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DE0F3F-4114-CFB6-8B0F-A147E48D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88502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40B472-9576-DA20-AB35-D5DBEE9C7F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F79E43-4B32-6C4A-B162-D595BF0D4351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8FD513-124F-158B-73B9-2E779598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72B885-80D9-3981-C423-01894813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5A2024-ECDD-3F4D-BA90-B92E0EE61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5969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cov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68556C4-20D5-4DD8-B692-464DE3119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390464"/>
            <a:ext cx="12191096" cy="4467536"/>
          </a:xfrm>
          <a:noFill/>
        </p:spPr>
        <p:txBody>
          <a:bodyPr anchor="ctr"/>
          <a:lstStyle>
            <a:lvl1pPr algn="ctr">
              <a:defRPr b="0"/>
            </a:lvl1pPr>
          </a:lstStyle>
          <a:p>
            <a:r>
              <a:rPr lang="ru-RU"/>
              <a:t>Вставка рисунка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D0899F-A974-41A2-865E-4613C6112A48}"/>
              </a:ext>
            </a:extLst>
          </p:cNvPr>
          <p:cNvSpPr/>
          <p:nvPr userDrawn="1"/>
        </p:nvSpPr>
        <p:spPr>
          <a:xfrm>
            <a:off x="0" y="0"/>
            <a:ext cx="12192000" cy="23421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1E81-B40C-4F9B-B509-6CE7EFD0AA28}"/>
              </a:ext>
            </a:extLst>
          </p:cNvPr>
          <p:cNvCxnSpPr/>
          <p:nvPr userDrawn="1"/>
        </p:nvCxnSpPr>
        <p:spPr>
          <a:xfrm flipH="1">
            <a:off x="-9939" y="2328499"/>
            <a:ext cx="12204000" cy="0"/>
          </a:xfrm>
          <a:prstGeom prst="line">
            <a:avLst/>
          </a:prstGeom>
          <a:ln w="1174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CAE390-D4CC-4802-9688-CB728B0CD4E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64399" y="893763"/>
            <a:ext cx="8599389" cy="1260000"/>
          </a:xfrm>
        </p:spPr>
        <p:txBody>
          <a:bodyPr/>
          <a:lstStyle>
            <a:lvl1pPr>
              <a:lnSpc>
                <a:spcPts val="3880"/>
              </a:lnSpc>
              <a:spcAft>
                <a:spcPts val="600"/>
              </a:spcAft>
              <a:defRPr sz="3500" b="0">
                <a:solidFill>
                  <a:schemeClr val="bg1"/>
                </a:solidFill>
              </a:defRPr>
            </a:lvl1pPr>
            <a:lvl2pPr>
              <a:lnSpc>
                <a:spcPts val="3880"/>
              </a:lnSpc>
              <a:spcAft>
                <a:spcPts val="0"/>
              </a:spcAft>
              <a:defRPr sz="2400" b="0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1111" y="772373"/>
            <a:ext cx="2668726" cy="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221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6" y="1506137"/>
            <a:ext cx="7272000" cy="46412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3B5EC-5CF7-4752-8999-F48ADB26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1443"/>
            <a:ext cx="11277305" cy="756000"/>
          </a:xfrm>
        </p:spPr>
        <p:txBody>
          <a:bodyPr anchor="ctr"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073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4B08FAF-2D9C-49A7-9194-D2D74814E6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0448" y="1504800"/>
            <a:ext cx="3613533" cy="4641271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ru-RU"/>
              <a:t>Вставка рисунка</a:t>
            </a:r>
            <a:endParaRPr lang="en-GB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742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07633"/>
            <a:ext cx="11277305" cy="756000"/>
          </a:xfrm>
        </p:spPr>
        <p:txBody>
          <a:bodyPr anchor="ctr"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1692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2C5ADDA-8D60-4A1D-8502-31366E86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21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2C5ADDA-8D60-4A1D-8502-31366E86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14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 anchor="ctr"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C8684-7B92-4DAE-9E00-51CCD6ABBC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263" y="1506539"/>
            <a:ext cx="7287431" cy="288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039E23-0A0C-4CED-829E-1EBA4B88FF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400" y="3741433"/>
            <a:ext cx="7287431" cy="288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able Placeholder 6">
            <a:extLst>
              <a:ext uri="{FF2B5EF4-FFF2-40B4-BE49-F238E27FC236}">
                <a16:creationId xmlns:a16="http://schemas.microsoft.com/office/drawing/2014/main" id="{80476506-D9AE-43E5-BE99-C2070CC7657A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449263" y="1891548"/>
            <a:ext cx="7467874" cy="1721771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en-GB"/>
          </a:p>
        </p:txBody>
      </p:sp>
      <p:sp>
        <p:nvSpPr>
          <p:cNvPr id="20" name="Table Placeholder 6">
            <a:extLst>
              <a:ext uri="{FF2B5EF4-FFF2-40B4-BE49-F238E27FC236}">
                <a16:creationId xmlns:a16="http://schemas.microsoft.com/office/drawing/2014/main" id="{7B10C103-3C21-4964-B5F5-3F390BC38B7C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464400" y="4109684"/>
            <a:ext cx="7467874" cy="1720800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0B6422-9A65-407B-BED2-54EEE2D93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66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A48F02BD-8243-4508-AA9F-766907CAF5BF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49263" y="1811338"/>
            <a:ext cx="5543550" cy="325278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en-GB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337" y="1506137"/>
            <a:ext cx="5502966" cy="4640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 anchor="ctr"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BAE7A5-3418-4F68-A46B-5182707AA0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264" y="1506539"/>
            <a:ext cx="5544000" cy="288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BFF36F0-DFA1-4718-AE16-9FC0C131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936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6">
            <a:extLst>
              <a:ext uri="{FF2B5EF4-FFF2-40B4-BE49-F238E27FC236}">
                <a16:creationId xmlns:a16="http://schemas.microsoft.com/office/drawing/2014/main" id="{4D7A7EB5-746B-4E08-BC0D-5E295800E06F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65137" y="1505011"/>
            <a:ext cx="11279457" cy="44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ru-RU"/>
              <a:t>Вставка диаграммы</a:t>
            </a:r>
            <a:endParaRPr lang="en-GB" dirty="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 anchor="ctr"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61DF8F9-D955-4D5A-BC99-CA4D8240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8DDB063-FD52-4E2B-80BA-11C0A234AD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4400" y="5995348"/>
            <a:ext cx="11277304" cy="290512"/>
          </a:xfrm>
        </p:spPr>
        <p:txBody>
          <a:bodyPr/>
          <a:lstStyle>
            <a:lvl1pPr>
              <a:defRPr/>
            </a:lvl1pPr>
            <a:lvl2pPr>
              <a:defRPr sz="800" i="1"/>
            </a:lvl2pPr>
          </a:lstStyle>
          <a:p>
            <a:pPr lvl="4"/>
            <a:r>
              <a:rPr lang="en-GB" dirty="0"/>
              <a:t>Data source</a:t>
            </a: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408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E9358EC-D92A-4D84-94E7-3101CAAE9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4" y="6333744"/>
            <a:ext cx="2590800" cy="52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DBB8-57A4-4D9D-914A-A2414B05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6" y="1506137"/>
            <a:ext cx="5486925" cy="4640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4C4722-2CED-4280-B267-6902C2776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115253"/>
            <a:ext cx="11277305" cy="756000"/>
          </a:xfrm>
        </p:spPr>
        <p:txBody>
          <a:bodyPr>
            <a:noAutofit/>
          </a:bodyPr>
          <a:lstStyle>
            <a:lvl1pPr>
              <a:lnSpc>
                <a:spcPts val="2880"/>
              </a:lnSpc>
              <a:spcAft>
                <a:spcPts val="0"/>
              </a:spcAft>
              <a:defRPr sz="2400"/>
            </a:lvl1pPr>
            <a:lvl2pPr>
              <a:lnSpc>
                <a:spcPts val="2600"/>
              </a:lnSpc>
              <a:spcAft>
                <a:spcPts val="0"/>
              </a:spcAft>
              <a:defRPr sz="1800">
                <a:solidFill>
                  <a:schemeClr val="accent3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4020A0-3B78-4E12-AFA4-DABE5ECC87F5}"/>
              </a:ext>
            </a:extLst>
          </p:cNvPr>
          <p:cNvCxnSpPr/>
          <p:nvPr userDrawn="1"/>
        </p:nvCxnSpPr>
        <p:spPr>
          <a:xfrm>
            <a:off x="464695" y="92454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F56CE7-6F9C-4586-9165-13F5EAD99529}"/>
              </a:ext>
            </a:extLst>
          </p:cNvPr>
          <p:cNvCxnSpPr/>
          <p:nvPr userDrawn="1"/>
        </p:nvCxnSpPr>
        <p:spPr>
          <a:xfrm>
            <a:off x="464400" y="6332206"/>
            <a:ext cx="1128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91ED75-CB7E-4CAD-A8D3-3E775704B2D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40378" y="1504800"/>
            <a:ext cx="5486926" cy="4640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C1370E1-F6E2-426C-BDA4-3EC54706B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820" y="6499503"/>
            <a:ext cx="828751" cy="192738"/>
          </a:xfrm>
        </p:spPr>
        <p:txBody>
          <a:bodyPr/>
          <a:lstStyle>
            <a:lvl1pPr algn="r">
              <a:defRPr/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592" y="6315251"/>
            <a:ext cx="1649198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33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42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26" Type="http://schemas.openxmlformats.org/officeDocument/2006/relationships/slideLayout" Target="../slideLayouts/slideLayout26.xml" /><Relationship Id="rId39" Type="http://schemas.openxmlformats.org/officeDocument/2006/relationships/slideLayout" Target="../slideLayouts/slideLayout39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34" Type="http://schemas.openxmlformats.org/officeDocument/2006/relationships/slideLayout" Target="../slideLayouts/slideLayout34.xml" /><Relationship Id="rId42" Type="http://schemas.openxmlformats.org/officeDocument/2006/relationships/slideLayout" Target="../slideLayouts/slideLayout42.xml" /><Relationship Id="rId47" Type="http://schemas.openxmlformats.org/officeDocument/2006/relationships/slideLayout" Target="../slideLayouts/slideLayout47.xml" /><Relationship Id="rId50" Type="http://schemas.openxmlformats.org/officeDocument/2006/relationships/vmlDrawing" Target="../drawings/vmlDrawing1.v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5" Type="http://schemas.openxmlformats.org/officeDocument/2006/relationships/slideLayout" Target="../slideLayouts/slideLayout25.xml" /><Relationship Id="rId33" Type="http://schemas.openxmlformats.org/officeDocument/2006/relationships/slideLayout" Target="../slideLayouts/slideLayout33.xml" /><Relationship Id="rId38" Type="http://schemas.openxmlformats.org/officeDocument/2006/relationships/slideLayout" Target="../slideLayouts/slideLayout38.xml" /><Relationship Id="rId46" Type="http://schemas.openxmlformats.org/officeDocument/2006/relationships/slideLayout" Target="../slideLayouts/slideLayout46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29" Type="http://schemas.openxmlformats.org/officeDocument/2006/relationships/slideLayout" Target="../slideLayouts/slideLayout29.xml" /><Relationship Id="rId41" Type="http://schemas.openxmlformats.org/officeDocument/2006/relationships/slideLayout" Target="../slideLayouts/slideLayout41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24" Type="http://schemas.openxmlformats.org/officeDocument/2006/relationships/slideLayout" Target="../slideLayouts/slideLayout24.xml" /><Relationship Id="rId32" Type="http://schemas.openxmlformats.org/officeDocument/2006/relationships/slideLayout" Target="../slideLayouts/slideLayout32.xml" /><Relationship Id="rId37" Type="http://schemas.openxmlformats.org/officeDocument/2006/relationships/slideLayout" Target="../slideLayouts/slideLayout37.xml" /><Relationship Id="rId40" Type="http://schemas.openxmlformats.org/officeDocument/2006/relationships/slideLayout" Target="../slideLayouts/slideLayout40.xml" /><Relationship Id="rId45" Type="http://schemas.openxmlformats.org/officeDocument/2006/relationships/slideLayout" Target="../slideLayouts/slideLayout45.xml" /><Relationship Id="rId53" Type="http://schemas.openxmlformats.org/officeDocument/2006/relationships/image" Target="../media/image1.emf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28" Type="http://schemas.openxmlformats.org/officeDocument/2006/relationships/slideLayout" Target="../slideLayouts/slideLayout28.xml" /><Relationship Id="rId36" Type="http://schemas.openxmlformats.org/officeDocument/2006/relationships/slideLayout" Target="../slideLayouts/slideLayout36.xml" /><Relationship Id="rId49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31" Type="http://schemas.openxmlformats.org/officeDocument/2006/relationships/slideLayout" Target="../slideLayouts/slideLayout31.xml" /><Relationship Id="rId44" Type="http://schemas.openxmlformats.org/officeDocument/2006/relationships/slideLayout" Target="../slideLayouts/slideLayout44.xml" /><Relationship Id="rId52" Type="http://schemas.openxmlformats.org/officeDocument/2006/relationships/oleObject" Target="../embeddings/oleObject1.bin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Relationship Id="rId27" Type="http://schemas.openxmlformats.org/officeDocument/2006/relationships/slideLayout" Target="../slideLayouts/slideLayout27.xml" /><Relationship Id="rId30" Type="http://schemas.openxmlformats.org/officeDocument/2006/relationships/slideLayout" Target="../slideLayouts/slideLayout30.xml" /><Relationship Id="rId35" Type="http://schemas.openxmlformats.org/officeDocument/2006/relationships/slideLayout" Target="../slideLayouts/slideLayout35.xml" /><Relationship Id="rId43" Type="http://schemas.openxmlformats.org/officeDocument/2006/relationships/slideLayout" Target="../slideLayouts/slideLayout43.xml" /><Relationship Id="rId48" Type="http://schemas.openxmlformats.org/officeDocument/2006/relationships/slideLayout" Target="../slideLayouts/slideLayout48.xml" /><Relationship Id="rId8" Type="http://schemas.openxmlformats.org/officeDocument/2006/relationships/slideLayout" Target="../slideLayouts/slideLayout8.xml" /><Relationship Id="rId51" Type="http://schemas.openxmlformats.org/officeDocument/2006/relationships/tags" Target="../tags/tag2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 /><Relationship Id="rId13" Type="http://schemas.openxmlformats.org/officeDocument/2006/relationships/image" Target="../media/image29.jpg" /><Relationship Id="rId3" Type="http://schemas.openxmlformats.org/officeDocument/2006/relationships/slideLayout" Target="../slideLayouts/slideLayout51.xml" /><Relationship Id="rId7" Type="http://schemas.openxmlformats.org/officeDocument/2006/relationships/slideLayout" Target="../slideLayouts/slideLayout55.xml" /><Relationship Id="rId12" Type="http://schemas.openxmlformats.org/officeDocument/2006/relationships/image" Target="../media/image1.emf" /><Relationship Id="rId2" Type="http://schemas.openxmlformats.org/officeDocument/2006/relationships/slideLayout" Target="../slideLayouts/slideLayout50.xml" /><Relationship Id="rId1" Type="http://schemas.openxmlformats.org/officeDocument/2006/relationships/slideLayout" Target="../slideLayouts/slideLayout49.xml" /><Relationship Id="rId6" Type="http://schemas.openxmlformats.org/officeDocument/2006/relationships/slideLayout" Target="../slideLayouts/slideLayout54.xml" /><Relationship Id="rId11" Type="http://schemas.openxmlformats.org/officeDocument/2006/relationships/oleObject" Target="../embeddings/oleObject2.bin" /><Relationship Id="rId5" Type="http://schemas.openxmlformats.org/officeDocument/2006/relationships/slideLayout" Target="../slideLayouts/slideLayout53.xml" /><Relationship Id="rId10" Type="http://schemas.openxmlformats.org/officeDocument/2006/relationships/tags" Target="../tags/tag3.xml" /><Relationship Id="rId4" Type="http://schemas.openxmlformats.org/officeDocument/2006/relationships/slideLayout" Target="../slideLayouts/slideLayout52.xml" /><Relationship Id="rId9" Type="http://schemas.openxmlformats.org/officeDocument/2006/relationships/vmlDrawing" Target="../drawings/vmlDrawing2.v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 /><Relationship Id="rId13" Type="http://schemas.openxmlformats.org/officeDocument/2006/relationships/tags" Target="../tags/tag5.xml" /><Relationship Id="rId3" Type="http://schemas.openxmlformats.org/officeDocument/2006/relationships/slideLayout" Target="../slideLayouts/slideLayout58.xml" /><Relationship Id="rId7" Type="http://schemas.openxmlformats.org/officeDocument/2006/relationships/slideLayout" Target="../slideLayouts/slideLayout62.xml" /><Relationship Id="rId12" Type="http://schemas.openxmlformats.org/officeDocument/2006/relationships/tags" Target="../tags/tag4.xml" /><Relationship Id="rId2" Type="http://schemas.openxmlformats.org/officeDocument/2006/relationships/slideLayout" Target="../slideLayouts/slideLayout57.xml" /><Relationship Id="rId1" Type="http://schemas.openxmlformats.org/officeDocument/2006/relationships/slideLayout" Target="../slideLayouts/slideLayout56.xml" /><Relationship Id="rId6" Type="http://schemas.openxmlformats.org/officeDocument/2006/relationships/slideLayout" Target="../slideLayouts/slideLayout61.xml" /><Relationship Id="rId11" Type="http://schemas.openxmlformats.org/officeDocument/2006/relationships/vmlDrawing" Target="../drawings/vmlDrawing3.vml" /><Relationship Id="rId5" Type="http://schemas.openxmlformats.org/officeDocument/2006/relationships/slideLayout" Target="../slideLayouts/slideLayout60.xml" /><Relationship Id="rId15" Type="http://schemas.openxmlformats.org/officeDocument/2006/relationships/image" Target="../media/image32.emf" /><Relationship Id="rId10" Type="http://schemas.openxmlformats.org/officeDocument/2006/relationships/theme" Target="../theme/theme3.xml" /><Relationship Id="rId4" Type="http://schemas.openxmlformats.org/officeDocument/2006/relationships/slideLayout" Target="../slideLayouts/slideLayout59.xml" /><Relationship Id="rId9" Type="http://schemas.openxmlformats.org/officeDocument/2006/relationships/slideLayout" Target="../slideLayouts/slideLayout64.xml" /><Relationship Id="rId14" Type="http://schemas.openxmlformats.org/officeDocument/2006/relationships/oleObject" Target="../embeddings/oleObject3.bin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/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22418732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Слайд think-cell" r:id="rId52" imgW="471" imgH="470" progId="TCLayout.ActiveDocument.1">
                  <p:embed/>
                </p:oleObj>
              </mc:Choice>
              <mc:Fallback>
                <p:oleObj name="Слайд think-cell" r:id="rId52" imgW="471" imgH="470" progId="TCLayout.ActiveDocument.1">
                  <p:embed/>
                  <p:pic>
                    <p:nvPicPr>
                      <p:cNvPr id="5" name="think-cell data - do not delete" hidden="1"/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3337E9-4F10-4BB9-B592-F60475781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194620"/>
            <a:ext cx="11278126" cy="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72051-EA96-4783-B007-144CB2399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696" y="1506137"/>
            <a:ext cx="7272000" cy="464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4CB56-F7F6-47C2-9FE5-B2A789D15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4695" y="6524137"/>
            <a:ext cx="828751" cy="1927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06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3" r:id="rId10"/>
    <p:sldLayoutId id="2147483664" r:id="rId11"/>
    <p:sldLayoutId id="2147483665" r:id="rId12"/>
    <p:sldLayoutId id="2147483679" r:id="rId13"/>
    <p:sldLayoutId id="2147483680" r:id="rId14"/>
    <p:sldLayoutId id="2147483681" r:id="rId15"/>
    <p:sldLayoutId id="2147483662" r:id="rId16"/>
    <p:sldLayoutId id="2147483650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52" r:id="rId23"/>
    <p:sldLayoutId id="2147483653" r:id="rId24"/>
    <p:sldLayoutId id="2147483671" r:id="rId25"/>
    <p:sldLayoutId id="2147483672" r:id="rId26"/>
    <p:sldLayoutId id="2147483673" r:id="rId27"/>
    <p:sldLayoutId id="2147483651" r:id="rId28"/>
    <p:sldLayoutId id="2147483682" r:id="rId29"/>
    <p:sldLayoutId id="2147483674" r:id="rId30"/>
    <p:sldLayoutId id="2147483675" r:id="rId31"/>
    <p:sldLayoutId id="2147483677" r:id="rId32"/>
    <p:sldLayoutId id="2147483676" r:id="rId33"/>
    <p:sldLayoutId id="2147483684" r:id="rId34"/>
    <p:sldLayoutId id="2147483683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3" r:id="rId42"/>
    <p:sldLayoutId id="2147483691" r:id="rId43"/>
    <p:sldLayoutId id="2147483692" r:id="rId44"/>
    <p:sldLayoutId id="2147483694" r:id="rId45"/>
    <p:sldLayoutId id="2147483695" r:id="rId46"/>
    <p:sldLayoutId id="2147483678" r:id="rId47"/>
    <p:sldLayoutId id="2147483704" r:id="rId48"/>
  </p:sldLayoutIdLst>
  <p:hf hdr="0" ftr="0" dt="0"/>
  <p:txStyles>
    <p:titleStyle>
      <a:lvl1pPr algn="l" defTabSz="914400" rtl="0" eaLnBrk="1" latinLnBrk="0" hangingPunct="1">
        <a:lnSpc>
          <a:spcPts val="288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14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None/>
        <a:defRPr sz="1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231775" indent="-231775" algn="l" defTabSz="9144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None/>
        <a:defRPr sz="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7959951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Слайд think-cell" r:id="rId11" imgW="471" imgH="470" progId="TCLayout.ActiveDocument.1">
                  <p:embed/>
                </p:oleObj>
              </mc:Choice>
              <mc:Fallback>
                <p:oleObj name="Слайд think-cell" r:id="rId11" imgW="471" imgH="470" progId="TCLayout.ActiveDocument.1">
                  <p:embed/>
                  <p:pic>
                    <p:nvPicPr>
                      <p:cNvPr id="5" name="think-cell data - do not delete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3A24AD-ED68-E5A9-AE92-3AF06DB0257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0EF22-DE96-2ED3-100C-27CF1F50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515600" cy="1006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40CD1F-2BF1-F35F-6972-8A3663A91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684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0474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/>
        <a:defRPr sz="1400" kern="1200">
          <a:solidFill>
            <a:schemeClr val="accent1"/>
          </a:solidFill>
          <a:latin typeface="+mj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/>
        <a:defRPr sz="1400" b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B207FA2-B08E-4303-8387-6141386D5F44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think-cell Slide" r:id="rId14" imgW="473" imgH="473" progId="TCLayout.ActiveDocument.1">
                  <p:embed/>
                </p:oleObj>
              </mc:Choice>
              <mc:Fallback>
                <p:oleObj name="think-cell Slide" r:id="rId1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B207FA2-B08E-4303-8387-6141386D5F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08FFB37-0A0D-4933-BA60-F9F1A0D1EAB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 eaLnBrk="1"/>
            <a:endParaRPr lang="en-US" sz="24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3337E9-4F10-4BB9-B592-F60475781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194620"/>
            <a:ext cx="11278126" cy="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72051-EA96-4783-B007-144CB2399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696" y="1506137"/>
            <a:ext cx="7272000" cy="464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4CB56-F7F6-47C2-9FE5-B2A789D15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4695" y="6524137"/>
            <a:ext cx="828751" cy="1927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fld id="{B6FC6961-2EC2-4846-8118-47565CCB3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11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</p:sldLayoutIdLst>
  <p:hf hdr="0" ftr="0" dt="0"/>
  <p:txStyles>
    <p:titleStyle>
      <a:lvl1pPr algn="l" defTabSz="914400" rtl="0" eaLnBrk="1" latinLnBrk="0" hangingPunct="1">
        <a:lnSpc>
          <a:spcPts val="288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14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None/>
        <a:defRPr sz="1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231775" indent="-231775" algn="l" defTabSz="9144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None/>
        <a:defRPr sz="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48.xml" /><Relationship Id="rId4" Type="http://schemas.openxmlformats.org/officeDocument/2006/relationships/image" Target="../media/image37.gif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0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58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Natalya.Shumikhina@eurochem.ru" TargetMode="External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2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2E44053-07B7-438A-8ADF-70EF7B47EB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4"/>
          <a:stretch/>
        </p:blipFill>
        <p:spPr>
          <a:xfrm>
            <a:off x="0" y="2390464"/>
            <a:ext cx="6132069" cy="446753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94DC3A-FB72-4EDE-83B6-FEEED52F03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399" y="692944"/>
            <a:ext cx="8599389" cy="146081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/>
              <a:t>Как объединить системный и индивидуальный подход в развитии наставников</a:t>
            </a:r>
            <a:endParaRPr lang="en-GB" sz="2800" dirty="0"/>
          </a:p>
          <a:p>
            <a:pPr lvl="1"/>
            <a:r>
              <a:rPr lang="ru-RU" sz="2000" dirty="0"/>
              <a:t>Развитие наставничества </a:t>
            </a:r>
            <a:endParaRPr lang="en-GB" sz="20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1" b="153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6640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1034" t="6049" r="16018" b="5534"/>
          <a:stretch/>
        </p:blipFill>
        <p:spPr>
          <a:xfrm>
            <a:off x="3499343" y="0"/>
            <a:ext cx="5193314" cy="6858000"/>
          </a:xfrm>
          <a:prstGeom prst="rect">
            <a:avLst/>
          </a:prstGeom>
        </p:spPr>
      </p:pic>
      <p:pic>
        <p:nvPicPr>
          <p:cNvPr id="6146" name="Picture 2" descr="http://qrcoder.ru/code/?https%3A%2F%2Fwww.eurochem.ru%2Fproducts%2F&amp;4&amp;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6" t="11579" r="9983" b="10450"/>
          <a:stretch/>
        </p:blipFill>
        <p:spPr bwMode="auto">
          <a:xfrm>
            <a:off x="3744227" y="5611529"/>
            <a:ext cx="1106906" cy="109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85429" y="5380697"/>
            <a:ext cx="11657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 Light" panose="02000506030000020004" pitchFamily="2" charset="0"/>
              </a:rPr>
              <a:t>УЗНАЙ О НАС БОЛЬШЕ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C4F415-E97E-AC8A-8049-320C48AEF65E}"/>
              </a:ext>
            </a:extLst>
          </p:cNvPr>
          <p:cNvSpPr txBox="1"/>
          <p:nvPr/>
        </p:nvSpPr>
        <p:spPr>
          <a:xfrm>
            <a:off x="5261986" y="6121928"/>
            <a:ext cx="3489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9158" fontAlgn="base">
              <a:spcBef>
                <a:spcPts val="83"/>
              </a:spcBef>
              <a:spcAft>
                <a:spcPts val="83"/>
              </a:spcAft>
              <a:buClr>
                <a:srgbClr val="053868"/>
              </a:buClr>
              <a:defRPr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Proxima Nova Light" panose="02000506030000020004" pitchFamily="2" charset="0"/>
              </a:rPr>
              <a:t>Мы повышаем качество жизни населения планеты, </a:t>
            </a:r>
            <a:br>
              <a:rPr lang="ru-RU" sz="1200" dirty="0">
                <a:solidFill>
                  <a:schemeClr val="bg1">
                    <a:lumMod val="95000"/>
                  </a:schemeClr>
                </a:solidFill>
                <a:latin typeface="Proxima Nova Light" panose="02000506030000020004" pitchFamily="2" charset="0"/>
              </a:rPr>
            </a:b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Proxima Nova Light" panose="02000506030000020004" pitchFamily="2" charset="0"/>
              </a:rPr>
              <a:t>помогая фермерам выращивать полезные и доступные </a:t>
            </a:r>
            <a:br>
              <a:rPr lang="ru-RU" sz="1200" dirty="0">
                <a:solidFill>
                  <a:schemeClr val="bg1">
                    <a:lumMod val="95000"/>
                  </a:schemeClr>
                </a:solidFill>
                <a:latin typeface="Proxima Nova Light" panose="02000506030000020004" pitchFamily="2" charset="0"/>
              </a:rPr>
            </a:b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Proxima Nova Light" panose="02000506030000020004" pitchFamily="2" charset="0"/>
              </a:rPr>
              <a:t>продукты питания без вреда для окружающей среды</a:t>
            </a:r>
          </a:p>
        </p:txBody>
      </p:sp>
    </p:spTree>
    <p:extLst>
      <p:ext uri="{BB962C8B-B14F-4D97-AF65-F5344CB8AC3E}">
        <p14:creationId xmlns:p14="http://schemas.microsoft.com/office/powerpoint/2010/main" val="571570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358715" y="2537718"/>
            <a:ext cx="391843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r>
              <a:rPr lang="ru-RU" sz="1200" dirty="0"/>
              <a:t>Управлять профессиональными компетенциями на местах: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Новая сущность - </a:t>
            </a:r>
            <a:r>
              <a:rPr lang="ru-RU" sz="1200" dirty="0" err="1"/>
              <a:t>Техорганизатор</a:t>
            </a:r>
            <a:endParaRPr lang="ru-RU" sz="1200" dirty="0"/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Учебно-методический совет по программам профессионального обучения</a:t>
            </a:r>
          </a:p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ru-RU" sz="1200" dirty="0">
                <a:solidFill>
                  <a:srgbClr val="00B0F0"/>
                </a:solidFill>
              </a:rPr>
              <a:t>2.</a:t>
            </a:r>
            <a:r>
              <a:rPr lang="ru-RU" sz="1200" dirty="0"/>
              <a:t> Развитие наставника через новые формы деятельности: мастер-классы для коллег в рамках центра экспертизы, для студентов профильных УЗ, участие в оценке и обучении наставников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6961-2EC2-4846-8118-47565CCB3469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2" name="Прямоугольник 1"/>
          <p:cNvSpPr/>
          <p:nvPr/>
        </p:nvSpPr>
        <p:spPr>
          <a:xfrm>
            <a:off x="472409" y="300479"/>
            <a:ext cx="11275572" cy="2672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Задачи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2409" y="1838510"/>
            <a:ext cx="11275572" cy="2583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Этапы развития и планы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06033" y="2456733"/>
            <a:ext cx="11246146" cy="7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74110" y="2160779"/>
            <a:ext cx="1821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B0F0"/>
                </a:solidFill>
              </a:rPr>
              <a:t>1 этап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20700" y="2187078"/>
            <a:ext cx="1391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B0F0"/>
                </a:solidFill>
              </a:rPr>
              <a:t>3 этап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896" y="2537718"/>
            <a:ext cx="3735628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r>
              <a:rPr lang="ru-RU" sz="1200" dirty="0"/>
              <a:t>Роли наставников и категории наставляемых</a:t>
            </a:r>
          </a:p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r>
              <a:rPr lang="ru-RU" sz="1200" dirty="0"/>
              <a:t>Для каждой роли наставника – свой профиль</a:t>
            </a:r>
          </a:p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r>
              <a:rPr lang="ru-RU" sz="1200" dirty="0"/>
              <a:t>Модульная программа обучения: приращение инструментов наставника и открытие новых карьерных треков</a:t>
            </a:r>
          </a:p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r>
              <a:rPr lang="ru-RU" sz="1200" dirty="0"/>
              <a:t>Новая сущность – Старший наставник</a:t>
            </a:r>
          </a:p>
          <a:p>
            <a:pPr>
              <a:spcAft>
                <a:spcPts val="200"/>
              </a:spcAft>
              <a:buClr>
                <a:srgbClr val="00B0F0"/>
              </a:buClr>
            </a:pPr>
            <a:endParaRPr lang="ru-RU" sz="1050" dirty="0">
              <a:latin typeface="Arial (Основной текст)"/>
            </a:endParaRPr>
          </a:p>
          <a:p>
            <a:pPr>
              <a:spcAft>
                <a:spcPts val="200"/>
              </a:spcAft>
              <a:buClr>
                <a:srgbClr val="00B0F0"/>
              </a:buClr>
            </a:pPr>
            <a:endParaRPr lang="ru-RU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5296776" y="2171878"/>
            <a:ext cx="1842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B0F0"/>
                </a:solidFill>
              </a:rPr>
              <a:t>2 этап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7152" y="2524415"/>
            <a:ext cx="367878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r>
              <a:rPr lang="ru-RU" sz="1050" dirty="0"/>
              <a:t>Новая сущность – Методолог</a:t>
            </a:r>
          </a:p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r>
              <a:rPr lang="ru-RU" sz="1050" dirty="0"/>
              <a:t>Наставник – ключевое звено Центра экспертизы</a:t>
            </a:r>
          </a:p>
          <a:p>
            <a:pPr marL="36000" indent="-180000">
              <a:spcAft>
                <a:spcPts val="600"/>
              </a:spcAft>
              <a:buClr>
                <a:srgbClr val="00B0F0"/>
              </a:buClr>
              <a:buFont typeface="+mj-lt"/>
              <a:buAutoNum type="arabicPeriod"/>
            </a:pPr>
            <a:endParaRPr lang="ru-RU" sz="1050" dirty="0"/>
          </a:p>
          <a:p>
            <a:pPr marL="36000" indent="-180000">
              <a:spcAft>
                <a:spcPts val="200"/>
              </a:spcAft>
              <a:buClr>
                <a:srgbClr val="00B0F0"/>
              </a:buClr>
              <a:buFont typeface="+mj-lt"/>
              <a:buAutoNum type="arabicPeriod"/>
            </a:pPr>
            <a:endParaRPr lang="ru-RU" sz="105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91714" y="4507693"/>
            <a:ext cx="11290285" cy="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3500" y="639670"/>
            <a:ext cx="11772900" cy="5047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04156" y="652437"/>
            <a:ext cx="112175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Задача 1.</a:t>
            </a:r>
            <a:r>
              <a:rPr lang="ru-RU" sz="1200" dirty="0">
                <a:solidFill>
                  <a:schemeClr val="accent1"/>
                </a:solidFill>
              </a:rPr>
              <a:t> </a:t>
            </a:r>
            <a:r>
              <a:rPr lang="ru-RU" sz="1200" dirty="0"/>
              <a:t>Формировать профессиональные знания работников в короткие сроки </a:t>
            </a:r>
          </a:p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Задача 2. </a:t>
            </a:r>
            <a:r>
              <a:rPr lang="ru-RU" sz="1200" dirty="0"/>
              <a:t>Подготовить квалифицированных наставников для работы с новичками, практикантами, МС и КР</a:t>
            </a:r>
          </a:p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Задача 3.</a:t>
            </a:r>
            <a:r>
              <a:rPr lang="ru-RU" sz="1200" b="1" dirty="0">
                <a:solidFill>
                  <a:srgbClr val="00B0F0"/>
                </a:solidFill>
              </a:rPr>
              <a:t> </a:t>
            </a:r>
            <a:r>
              <a:rPr lang="ru-RU" sz="1200" dirty="0"/>
              <a:t>Обеспечить поддержку наставников на местах</a:t>
            </a:r>
          </a:p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Задача 4. </a:t>
            </a:r>
            <a:r>
              <a:rPr lang="ru-RU" sz="1200" dirty="0"/>
              <a:t>Сохранять и тиражировать лучшие практики бизнес-единиц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0626" y="4820641"/>
            <a:ext cx="3678904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Методика определения количества наставников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Оценка соответствия профилю 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Сертификат наставника – 3 года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Система оценки эффективности работы наставника</a:t>
            </a:r>
            <a:endParaRPr lang="ru-RU" sz="1050" dirty="0"/>
          </a:p>
        </p:txBody>
      </p:sp>
      <p:sp>
        <p:nvSpPr>
          <p:cNvPr id="24" name="TextBox 23"/>
          <p:cNvSpPr txBox="1"/>
          <p:nvPr/>
        </p:nvSpPr>
        <p:spPr>
          <a:xfrm>
            <a:off x="4358715" y="4785353"/>
            <a:ext cx="367890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Программа «Профессионалитет»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Мультикомпетентность наставника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Проект «Повышение производительности труда» 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ru-RU" sz="1050" dirty="0"/>
          </a:p>
        </p:txBody>
      </p:sp>
      <p:sp>
        <p:nvSpPr>
          <p:cNvPr id="25" name="TextBox 24"/>
          <p:cNvSpPr txBox="1"/>
          <p:nvPr/>
        </p:nvSpPr>
        <p:spPr>
          <a:xfrm>
            <a:off x="8205369" y="4785353"/>
            <a:ext cx="36789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Новые профессии в учебных заведения СПО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Новые профессии в программе «Профессионалитет»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1200" dirty="0"/>
              <a:t>Новые программы профессионального обучения в УЦ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072563" y="3237323"/>
            <a:ext cx="14344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B0F0"/>
              </a:buClr>
            </a:pPr>
            <a:r>
              <a:rPr lang="ru-RU" sz="4800" b="1" dirty="0">
                <a:solidFill>
                  <a:srgbClr val="00B0F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9219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animBg="1"/>
      <p:bldP spid="12" grpId="0" animBg="1"/>
      <p:bldP spid="15" grpId="0"/>
      <p:bldP spid="17" grpId="0"/>
      <p:bldP spid="18" grpId="0"/>
      <p:bldP spid="19" grpId="0"/>
      <p:bldP spid="21" grpId="0"/>
      <p:bldP spid="6" grpId="0"/>
      <p:bldP spid="22" grpId="0"/>
      <p:bldP spid="24" grpId="0"/>
      <p:bldP spid="25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49994" y="115250"/>
            <a:ext cx="11277304" cy="755998"/>
          </a:xfrm>
        </p:spPr>
        <p:txBody>
          <a:bodyPr/>
          <a:lstStyle/>
          <a:p>
            <a:pPr lvl="0">
              <a:lnSpc>
                <a:spcPts val="2880"/>
              </a:lnSpc>
            </a:pPr>
            <a:r>
              <a:rPr lang="ru-RU" sz="2400" dirty="0"/>
              <a:t>Матрица обучения наставников</a:t>
            </a:r>
            <a:endParaRPr lang="en-GB" sz="2400" dirty="0"/>
          </a:p>
          <a:p>
            <a:pPr lvl="1">
              <a:lnSpc>
                <a:spcPts val="2600"/>
              </a:lnSpc>
              <a:spcAft>
                <a:spcPts val="0"/>
              </a:spcAft>
            </a:pPr>
            <a:r>
              <a:rPr lang="ru-RU" sz="1800" dirty="0">
                <a:solidFill>
                  <a:srgbClr val="00B0F0"/>
                </a:solidFill>
              </a:rPr>
              <a:t>Модульная программа развития наставников</a:t>
            </a:r>
            <a:endParaRPr lang="en-GB" sz="1800" dirty="0">
              <a:solidFill>
                <a:srgbClr val="00B0F0"/>
              </a:solidFill>
            </a:endParaRPr>
          </a:p>
        </p:txBody>
      </p:sp>
      <p:graphicFrame>
        <p:nvGraphicFramePr>
          <p:cNvPr id="4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936125"/>
              </p:ext>
            </p:extLst>
          </p:nvPr>
        </p:nvGraphicFramePr>
        <p:xfrm>
          <a:off x="471488" y="921542"/>
          <a:ext cx="11279981" cy="5429250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1094941">
                  <a:extLst>
                    <a:ext uri="{9D8B030D-6E8A-4147-A177-3AD203B41FA5}">
                      <a16:colId xmlns:a16="http://schemas.microsoft.com/office/drawing/2014/main" val="2223147846"/>
                    </a:ext>
                  </a:extLst>
                </a:gridCol>
                <a:gridCol w="1042732">
                  <a:extLst>
                    <a:ext uri="{9D8B030D-6E8A-4147-A177-3AD203B41FA5}">
                      <a16:colId xmlns:a16="http://schemas.microsoft.com/office/drawing/2014/main" val="3763300978"/>
                    </a:ext>
                  </a:extLst>
                </a:gridCol>
                <a:gridCol w="871126">
                  <a:extLst>
                    <a:ext uri="{9D8B030D-6E8A-4147-A177-3AD203B41FA5}">
                      <a16:colId xmlns:a16="http://schemas.microsoft.com/office/drawing/2014/main" val="2113500846"/>
                    </a:ext>
                  </a:extLst>
                </a:gridCol>
                <a:gridCol w="886999">
                  <a:extLst>
                    <a:ext uri="{9D8B030D-6E8A-4147-A177-3AD203B41FA5}">
                      <a16:colId xmlns:a16="http://schemas.microsoft.com/office/drawing/2014/main" val="1545999896"/>
                    </a:ext>
                  </a:extLst>
                </a:gridCol>
                <a:gridCol w="795587">
                  <a:extLst>
                    <a:ext uri="{9D8B030D-6E8A-4147-A177-3AD203B41FA5}">
                      <a16:colId xmlns:a16="http://schemas.microsoft.com/office/drawing/2014/main" val="452926001"/>
                    </a:ext>
                  </a:extLst>
                </a:gridCol>
                <a:gridCol w="777899">
                  <a:extLst>
                    <a:ext uri="{9D8B030D-6E8A-4147-A177-3AD203B41FA5}">
                      <a16:colId xmlns:a16="http://schemas.microsoft.com/office/drawing/2014/main" val="767126826"/>
                    </a:ext>
                  </a:extLst>
                </a:gridCol>
                <a:gridCol w="709821">
                  <a:extLst>
                    <a:ext uri="{9D8B030D-6E8A-4147-A177-3AD203B41FA5}">
                      <a16:colId xmlns:a16="http://schemas.microsoft.com/office/drawing/2014/main" val="237293039"/>
                    </a:ext>
                  </a:extLst>
                </a:gridCol>
                <a:gridCol w="806738">
                  <a:extLst>
                    <a:ext uri="{9D8B030D-6E8A-4147-A177-3AD203B41FA5}">
                      <a16:colId xmlns:a16="http://schemas.microsoft.com/office/drawing/2014/main" val="835398371"/>
                    </a:ext>
                  </a:extLst>
                </a:gridCol>
                <a:gridCol w="1321793">
                  <a:extLst>
                    <a:ext uri="{9D8B030D-6E8A-4147-A177-3AD203B41FA5}">
                      <a16:colId xmlns:a16="http://schemas.microsoft.com/office/drawing/2014/main" val="4135082481"/>
                    </a:ext>
                  </a:extLst>
                </a:gridCol>
                <a:gridCol w="2972345">
                  <a:extLst>
                    <a:ext uri="{9D8B030D-6E8A-4147-A177-3AD203B41FA5}">
                      <a16:colId xmlns:a16="http://schemas.microsoft.com/office/drawing/2014/main" val="608718757"/>
                    </a:ext>
                  </a:extLst>
                </a:gridCol>
              </a:tblGrid>
              <a:tr h="751683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</a:rPr>
                        <a:t>Роль наставника</a:t>
                      </a:r>
                      <a:endParaRPr lang="ru-RU" sz="1200" b="1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FFFF"/>
                          </a:solidFill>
                        </a:rPr>
                        <a:t>Категория наставника</a:t>
                      </a:r>
                      <a:endParaRPr lang="ru-RU" sz="1200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Модуль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«Наставник: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базовые навыки»</a:t>
                      </a:r>
                      <a:endParaRPr lang="ru-RU" sz="1050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Модуль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«Наставник</a:t>
                      </a:r>
                      <a:r>
                        <a:rPr lang="ru-RU" sz="1000" baseline="0" dirty="0">
                          <a:solidFill>
                            <a:srgbClr val="FFFFFF"/>
                          </a:solidFill>
                        </a:rPr>
                        <a:t> наставников</a:t>
                      </a: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»</a:t>
                      </a:r>
                      <a:endParaRPr lang="ru-RU" sz="1050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Модуль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«Наставник-руководитель»</a:t>
                      </a:r>
                      <a:endParaRPr lang="ru-RU" sz="1050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Модуль «Педагогический минимум»</a:t>
                      </a:r>
                      <a:endParaRPr lang="ru-RU" sz="1050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3868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Категории наставляемых  / обучаемых</a:t>
                      </a:r>
                      <a:endParaRPr lang="ru-RU" sz="1050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solidFill>
                            <a:srgbClr val="FFFFFF"/>
                          </a:solidFill>
                        </a:rPr>
                        <a:t> </a:t>
                      </a:r>
                      <a:endParaRPr lang="ru-RU" sz="800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788803"/>
                  </a:ext>
                </a:extLst>
              </a:tr>
              <a:tr h="5411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53868"/>
                          </a:solidFill>
                        </a:rPr>
                        <a:t>Занятие</a:t>
                      </a:r>
                      <a:r>
                        <a:rPr lang="en-US" sz="1050">
                          <a:solidFill>
                            <a:srgbClr val="053868"/>
                          </a:solidFill>
                        </a:rPr>
                        <a:t> </a:t>
                      </a:r>
                      <a:endParaRPr lang="ru-RU" sz="1200">
                        <a:solidFill>
                          <a:srgbClr val="053868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53868"/>
                          </a:solidFill>
                        </a:rPr>
                        <a:t>Методика занятия</a:t>
                      </a:r>
                      <a:endParaRPr lang="ru-RU" sz="1200">
                        <a:solidFill>
                          <a:srgbClr val="053868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53868"/>
                          </a:solidFill>
                        </a:rPr>
                        <a:t>Занятие</a:t>
                      </a:r>
                      <a:endParaRPr lang="ru-RU" sz="1200">
                        <a:solidFill>
                          <a:srgbClr val="053868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53868"/>
                          </a:solidFill>
                        </a:rPr>
                        <a:t>Методика занятия</a:t>
                      </a:r>
                      <a:endParaRPr lang="ru-RU" sz="1200">
                        <a:solidFill>
                          <a:srgbClr val="053868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53868"/>
                          </a:solidFill>
                        </a:rPr>
                        <a:t>Занятие</a:t>
                      </a:r>
                      <a:endParaRPr lang="ru-RU" sz="1200">
                        <a:solidFill>
                          <a:srgbClr val="053868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53868"/>
                          </a:solidFill>
                        </a:rPr>
                        <a:t>Методика занятия</a:t>
                      </a:r>
                      <a:endParaRPr lang="ru-RU" sz="1200" dirty="0">
                        <a:solidFill>
                          <a:srgbClr val="053868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6547"/>
                  </a:ext>
                </a:extLst>
              </a:tr>
              <a:tr h="323421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</a:rPr>
                        <a:t>Наставник</a:t>
                      </a:r>
                      <a:r>
                        <a:rPr lang="ru-RU" sz="1000" b="1" baseline="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FFFFFF"/>
                          </a:solidFill>
                        </a:rPr>
                        <a:t>рабочий</a:t>
                      </a:r>
                      <a:endParaRPr lang="ru-RU" sz="1100" b="1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1 категория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/>
                        <a:t>Ученики</a:t>
                      </a:r>
                      <a:endParaRPr lang="ru-RU" sz="110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04360116"/>
                  </a:ext>
                </a:extLst>
              </a:tr>
              <a:tr h="251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2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Ученики, </a:t>
                      </a:r>
                      <a:r>
                        <a:rPr lang="ru-RU" sz="1000" b="1"/>
                        <a:t>практиканты</a:t>
                      </a:r>
                      <a:endParaRPr lang="ru-RU" sz="1100" b="1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36961522"/>
                  </a:ext>
                </a:extLst>
              </a:tr>
              <a:tr h="380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3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Ученики,  практиканты,  </a:t>
                      </a:r>
                      <a:r>
                        <a:rPr lang="ru-RU" sz="1000" b="1"/>
                        <a:t>наставники</a:t>
                      </a:r>
                      <a:endParaRPr lang="ru-RU" sz="1100" b="1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91385810"/>
                  </a:ext>
                </a:extLst>
              </a:tr>
              <a:tr h="251503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</a:rPr>
                        <a:t>Наставник</a:t>
                      </a:r>
                      <a:r>
                        <a:rPr lang="ru-RU" sz="1000" b="1" baseline="0" dirty="0">
                          <a:solidFill>
                            <a:srgbClr val="FFFFFF"/>
                          </a:solidFill>
                        </a:rPr>
                        <a:t> специалист (</a:t>
                      </a:r>
                      <a:r>
                        <a:rPr lang="ru-RU" sz="1000" b="1" dirty="0">
                          <a:solidFill>
                            <a:srgbClr val="FFFFFF"/>
                          </a:solidFill>
                        </a:rPr>
                        <a:t>ИТР)</a:t>
                      </a:r>
                      <a:endParaRPr lang="ru-RU" sz="1100" b="1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1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Ученики, практиканты, </a:t>
                      </a:r>
                      <a:r>
                        <a:rPr lang="ru-RU" sz="1000" b="1"/>
                        <a:t>молодые специалисты</a:t>
                      </a:r>
                      <a:endParaRPr lang="ru-RU" sz="1100" b="1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74259902"/>
                  </a:ext>
                </a:extLst>
              </a:tr>
              <a:tr h="4307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2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/>
                        <a:t>Ученики, практиканты, молодые специалисты, </a:t>
                      </a:r>
                      <a:r>
                        <a:rPr lang="ru-RU" sz="1000" b="1"/>
                        <a:t>наставники</a:t>
                      </a:r>
                      <a:r>
                        <a:rPr lang="ru-RU" sz="1000" b="1" baseline="0"/>
                        <a:t> - рабочие</a:t>
                      </a:r>
                      <a:endParaRPr lang="ru-RU" sz="1100" b="1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35248811"/>
                  </a:ext>
                </a:extLst>
              </a:tr>
              <a:tr h="508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3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1000"/>
                        <a:t>Ученики, практиканты, молодые специалисты, </a:t>
                      </a:r>
                      <a:r>
                        <a:rPr lang="ru-RU" sz="1000" b="0"/>
                        <a:t>наставники</a:t>
                      </a:r>
                      <a:r>
                        <a:rPr lang="ru-RU" sz="1000" b="0" baseline="0"/>
                        <a:t> – рабочие, </a:t>
                      </a:r>
                      <a:r>
                        <a:rPr lang="ru-RU" sz="1000" b="1" baseline="0"/>
                        <a:t>наставники - специалисты</a:t>
                      </a:r>
                      <a:endParaRPr lang="ru-RU" sz="1100" b="1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6016334"/>
                  </a:ext>
                </a:extLst>
              </a:tr>
              <a:tr h="480982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</a:rPr>
                        <a:t>Наставник-руководитель</a:t>
                      </a:r>
                      <a:endParaRPr lang="ru-RU" sz="1100" b="1" dirty="0">
                        <a:solidFill>
                          <a:srgbClr val="FFFFFF"/>
                        </a:solidFill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solidFill>
                      <a:srgbClr val="05386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1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/>
                        <a:t>Линейные</a:t>
                      </a:r>
                      <a:r>
                        <a:rPr lang="ru-RU" sz="1000" b="1" baseline="0" dirty="0"/>
                        <a:t> руководители, кадровый резерв, молодые специалисты</a:t>
                      </a: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25950588"/>
                  </a:ext>
                </a:extLst>
              </a:tr>
              <a:tr h="6635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2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/>
                        <a:t> </a:t>
                      </a:r>
                      <a:endParaRPr lang="ru-RU" sz="105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1000" b="0" dirty="0"/>
                        <a:t>Линейные</a:t>
                      </a:r>
                      <a:r>
                        <a:rPr lang="ru-RU" sz="1000" b="0" baseline="0" dirty="0"/>
                        <a:t> руководители, кадровый резерв, молодые специалисты, </a:t>
                      </a:r>
                      <a:r>
                        <a:rPr lang="ru-RU" sz="1000" b="1" baseline="0" dirty="0"/>
                        <a:t>наставники – специалисты, наставники - руководители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/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60144914"/>
                  </a:ext>
                </a:extLst>
              </a:tr>
              <a:tr h="8459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/>
                        <a:t>3 категория</a:t>
                      </a:r>
                      <a:endParaRPr lang="ru-RU" sz="1050" b="1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 anchor="ctr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/>
                        <a:t> </a:t>
                      </a:r>
                      <a:endParaRPr lang="ru-RU" sz="105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8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1000" b="0" dirty="0"/>
                        <a:t>Линейные</a:t>
                      </a:r>
                      <a:r>
                        <a:rPr lang="ru-RU" sz="1000" b="0" baseline="0" dirty="0"/>
                        <a:t> руководители, кадровый резерв, молодые специалисты, наставники – специалисты, наставники – руководители, </a:t>
                      </a:r>
                      <a:r>
                        <a:rPr lang="ru-RU" sz="1000" b="1" baseline="0" dirty="0"/>
                        <a:t>наставники - рабочие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144" marR="56144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21696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240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ru-RU" dirty="0"/>
              <a:t>Архитектура программы развития Наставников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00B0F0"/>
                </a:solidFill>
              </a:rPr>
              <a:t>Место модуля в программе</a:t>
            </a:r>
          </a:p>
        </p:txBody>
      </p:sp>
      <p:cxnSp>
        <p:nvCxnSpPr>
          <p:cNvPr id="8" name="Прямая соединительная линия 7"/>
          <p:cNvCxnSpPr>
            <a:endCxn id="141" idx="2"/>
          </p:cNvCxnSpPr>
          <p:nvPr/>
        </p:nvCxnSpPr>
        <p:spPr>
          <a:xfrm flipV="1">
            <a:off x="2511754" y="3519866"/>
            <a:ext cx="7538616" cy="263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081774" y="2407582"/>
            <a:ext cx="2319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Наставник: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базовые навыки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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39370" y="2723240"/>
            <a:ext cx="1964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Установочная сессия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Очно / 2 час.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+mj-lt"/>
              <a:buAutoNum type="arabicPeriod" startAt="2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Тренинг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Очно / 8 час.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V="1">
            <a:off x="4099302" y="2370167"/>
            <a:ext cx="11506" cy="236482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943741" y="2425654"/>
            <a:ext cx="1777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Наставник наставников: навыки продвинутого наставника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 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77802" y="3740308"/>
            <a:ext cx="1910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Домашнее задание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Сертификация 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0050370" y="2697948"/>
            <a:ext cx="442642" cy="892044"/>
            <a:chOff x="11800838" y="3183151"/>
            <a:chExt cx="391162" cy="719417"/>
          </a:xfrm>
        </p:grpSpPr>
        <p:sp>
          <p:nvSpPr>
            <p:cNvPr id="141" name="Овал 140"/>
            <p:cNvSpPr/>
            <p:nvPr/>
          </p:nvSpPr>
          <p:spPr>
            <a:xfrm>
              <a:off x="11800838" y="3789457"/>
              <a:ext cx="249665" cy="11311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1" name="Группа 40"/>
            <p:cNvGrpSpPr/>
            <p:nvPr/>
          </p:nvGrpSpPr>
          <p:grpSpPr>
            <a:xfrm>
              <a:off x="11810394" y="3183151"/>
              <a:ext cx="381606" cy="677772"/>
              <a:chOff x="623887" y="1562100"/>
              <a:chExt cx="419100" cy="1325563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628650" y="1562100"/>
                <a:ext cx="3175" cy="1325563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Равнобедренный треугольник 42"/>
              <p:cNvSpPr/>
              <p:nvPr/>
            </p:nvSpPr>
            <p:spPr>
              <a:xfrm rot="5400000">
                <a:off x="582612" y="1662113"/>
                <a:ext cx="501650" cy="41910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2109162" y="4265342"/>
            <a:ext cx="1987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Дистанционно / Очно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от 3 до 6 мес.</a:t>
            </a:r>
          </a:p>
        </p:txBody>
      </p:sp>
      <p:pic>
        <p:nvPicPr>
          <p:cNvPr id="132" name="Рисунок 1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" y="1092515"/>
            <a:ext cx="554886" cy="554886"/>
          </a:xfrm>
          <a:prstGeom prst="rect">
            <a:avLst/>
          </a:prstGeom>
        </p:spPr>
      </p:pic>
      <p:pic>
        <p:nvPicPr>
          <p:cNvPr id="133" name="Рисунок 1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875" y="1116235"/>
            <a:ext cx="554886" cy="554886"/>
          </a:xfrm>
          <a:prstGeom prst="rect">
            <a:avLst/>
          </a:prstGeom>
        </p:spPr>
      </p:pic>
      <p:sp>
        <p:nvSpPr>
          <p:cNvPr id="134" name="Прямоугольник 133"/>
          <p:cNvSpPr/>
          <p:nvPr/>
        </p:nvSpPr>
        <p:spPr>
          <a:xfrm>
            <a:off x="1064043" y="1106422"/>
            <a:ext cx="50621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Системный шрифт, обычный"/>
              <a:buAutoNum type="arabicPeriod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Обеспечить единый подход к обучению и развитию наставляемых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Системный шрифт, обычный"/>
              <a:buAutoNum type="arabicPeriod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Научить наставника применять в работе набор обязательных инструментов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Системный шрифт, обычный"/>
              <a:buAutoNum type="arabicPeriod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Популяризация наставничества в Компании</a:t>
            </a:r>
          </a:p>
        </p:txBody>
      </p:sp>
      <p:sp>
        <p:nvSpPr>
          <p:cNvPr id="135" name="Прямоугольник 134"/>
          <p:cNvSpPr/>
          <p:nvPr/>
        </p:nvSpPr>
        <p:spPr>
          <a:xfrm>
            <a:off x="7128919" y="1157875"/>
            <a:ext cx="45966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Системный шрифт, обычный"/>
              <a:buAutoNum type="arabicPeriod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Все сотрудники, вовлеченные в развитие молодых специалистов, кадрового резерва, новых работников, учеников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Системный шрифт, обычный"/>
              <a:buAutoNum type="arabicPeriod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Все руководители новых  работников </a:t>
            </a:r>
          </a:p>
        </p:txBody>
      </p:sp>
      <p:grpSp>
        <p:nvGrpSpPr>
          <p:cNvPr id="75" name="Группа 74"/>
          <p:cNvGrpSpPr/>
          <p:nvPr/>
        </p:nvGrpSpPr>
        <p:grpSpPr>
          <a:xfrm>
            <a:off x="1789710" y="2709530"/>
            <a:ext cx="442642" cy="892044"/>
            <a:chOff x="11800838" y="3183151"/>
            <a:chExt cx="391162" cy="719417"/>
          </a:xfrm>
        </p:grpSpPr>
        <p:sp>
          <p:nvSpPr>
            <p:cNvPr id="76" name="Овал 75"/>
            <p:cNvSpPr/>
            <p:nvPr/>
          </p:nvSpPr>
          <p:spPr>
            <a:xfrm>
              <a:off x="11800838" y="3789457"/>
              <a:ext cx="249665" cy="11311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77" name="Группа 76"/>
            <p:cNvGrpSpPr/>
            <p:nvPr/>
          </p:nvGrpSpPr>
          <p:grpSpPr>
            <a:xfrm>
              <a:off x="11810394" y="3183151"/>
              <a:ext cx="381606" cy="677772"/>
              <a:chOff x="623887" y="1562100"/>
              <a:chExt cx="419100" cy="1325563"/>
            </a:xfrm>
          </p:grpSpPr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628650" y="1562100"/>
                <a:ext cx="3175" cy="1325563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Равнобедренный треугольник 78"/>
              <p:cNvSpPr/>
              <p:nvPr/>
            </p:nvSpPr>
            <p:spPr>
              <a:xfrm rot="5400000">
                <a:off x="582612" y="1662113"/>
                <a:ext cx="501650" cy="41910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2" name="TextBox 51"/>
          <p:cNvSpPr txBox="1"/>
          <p:nvPr/>
        </p:nvSpPr>
        <p:spPr>
          <a:xfrm>
            <a:off x="3868536" y="2420237"/>
            <a:ext cx="2318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Поддерживающие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мероприятия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173680" y="2812021"/>
            <a:ext cx="16308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Вебинары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Дистанционно / 7,5 час.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мес.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7723074" y="2407582"/>
            <a:ext cx="11506" cy="236482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5815085" y="2370167"/>
            <a:ext cx="11506" cy="236482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48576" y="2980444"/>
            <a:ext cx="154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Тренинг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Очно / 8  час.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97177" y="3772846"/>
            <a:ext cx="1910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Домашнее задание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Сертификация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19953" y="4209622"/>
            <a:ext cx="1987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Дистанционно / Очно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от 3 до 4 мес.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37047" y="3773658"/>
            <a:ext cx="167852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Тесты знаний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Дистанционно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720921" y="2425654"/>
            <a:ext cx="19531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Наставник</a:t>
            </a:r>
            <a:r>
              <a:rPr kumimoji="0" lang="ru-RU" sz="1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– руководитель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661716" y="2980444"/>
            <a:ext cx="154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Тренинг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Очно / 8  час.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569979" y="3759827"/>
            <a:ext cx="1910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Домашнее задание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Сертификация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530868" y="4284621"/>
            <a:ext cx="1987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Дистанционно / Очно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12 мес.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470222" y="5697430"/>
            <a:ext cx="32553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 - руководители проходят данные программы в формате 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вебинара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 для ознакомления с передаваемыми инструменты с целью последующей поддержки работников для выполнения ДЗ, корректировки их действий в работе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102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1475" y="592931"/>
            <a:ext cx="11451431" cy="542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17143" t="3861" r="16474" b="-152"/>
          <a:stretch/>
        </p:blipFill>
        <p:spPr>
          <a:xfrm>
            <a:off x="4643338" y="0"/>
            <a:ext cx="7548662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98434" y="5240956"/>
            <a:ext cx="4344904" cy="1106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06229" y="843677"/>
            <a:ext cx="4498908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ДО НОВОЙ ВСТРЕЧИ!</a:t>
            </a:r>
            <a:r>
              <a:rPr kumimoji="0" lang="ru-RU" altLang="ru-RU" sz="2800" b="1" i="0" u="none" strike="noStrike" cap="none" normalizeH="0" dirty="0">
                <a:ln>
                  <a:noFill/>
                </a:ln>
                <a:solidFill>
                  <a:schemeClr val="accent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baseline="0" dirty="0"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Шумихина Наталья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lang="ru-RU" altLang="ru-RU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Руководитель направления, Управление оценки,</a:t>
            </a:r>
            <a:r>
              <a:rPr kumimoji="0" lang="ru-RU" altLang="ru-RU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 обучения и развития персонала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GB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kumimoji="0" lang="en-US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:  +7 495 795 25 27 (37953)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de-CH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M: +7 9</a:t>
            </a:r>
            <a:r>
              <a:rPr kumimoji="0" lang="en-US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58 159 23 14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de-CH" altLang="ru-RU" b="0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Natalya.Shumikhina@eurochem.ru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585887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hXYA9dfDtlfGTx9kySYKg"/>
</p:tagLst>
</file>

<file path=ppt/theme/theme1.xml><?xml version="1.0" encoding="utf-8"?>
<a:theme xmlns:a="http://schemas.openxmlformats.org/drawingml/2006/main" name="Office Theme">
  <a:themeElements>
    <a:clrScheme name="A TEST">
      <a:dk1>
        <a:sysClr val="windowText" lastClr="000000"/>
      </a:dk1>
      <a:lt1>
        <a:sysClr val="window" lastClr="FFFFFF"/>
      </a:lt1>
      <a:dk2>
        <a:srgbClr val="95C11F"/>
      </a:dk2>
      <a:lt2>
        <a:srgbClr val="CAE08E"/>
      </a:lt2>
      <a:accent1>
        <a:srgbClr val="053868"/>
      </a:accent1>
      <a:accent2>
        <a:srgbClr val="FFC20E"/>
      </a:accent2>
      <a:accent3>
        <a:srgbClr val="00B0F0"/>
      </a:accent3>
      <a:accent4>
        <a:srgbClr val="7ED7F7"/>
      </a:accent4>
      <a:accent5>
        <a:srgbClr val="6D727A"/>
      </a:accent5>
      <a:accent6>
        <a:srgbClr val="B7B8BC"/>
      </a:accent6>
      <a:hlink>
        <a:srgbClr val="053868"/>
      </a:hlink>
      <a:folHlink>
        <a:srgbClr val="6D727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roChem_Presentation" id="{B047964D-9411-4A3E-90F5-BB7644AAB95B}" vid="{BBF76F08-1F01-4CC4-A336-77D08B4DD561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Пользовательские 1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770"/>
      </a:accent1>
      <a:accent2>
        <a:srgbClr val="00B0F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A TEST">
      <a:dk1>
        <a:sysClr val="windowText" lastClr="000000"/>
      </a:dk1>
      <a:lt1>
        <a:sysClr val="window" lastClr="FFFFFF"/>
      </a:lt1>
      <a:dk2>
        <a:srgbClr val="95C11F"/>
      </a:dk2>
      <a:lt2>
        <a:srgbClr val="CAE08E"/>
      </a:lt2>
      <a:accent1>
        <a:srgbClr val="053868"/>
      </a:accent1>
      <a:accent2>
        <a:srgbClr val="FFC20E"/>
      </a:accent2>
      <a:accent3>
        <a:srgbClr val="00B0F0"/>
      </a:accent3>
      <a:accent4>
        <a:srgbClr val="7ED7F7"/>
      </a:accent4>
      <a:accent5>
        <a:srgbClr val="6D727A"/>
      </a:accent5>
      <a:accent6>
        <a:srgbClr val="B7B8BC"/>
      </a:accent6>
      <a:hlink>
        <a:srgbClr val="053868"/>
      </a:hlink>
      <a:folHlink>
        <a:srgbClr val="6D727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roChem_Presentation" id="{B047964D-9411-4A3E-90F5-BB7644AAB95B}" vid="{BBF76F08-1F01-4CC4-A336-77D08B4DD56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EuroChem_Presentation_16_9</Template>
  <TotalTime>4536</TotalTime>
  <Words>659</Words>
  <Application>Microsoft Office PowerPoint</Application>
  <PresentationFormat>Широкоэкранный</PresentationFormat>
  <Paragraphs>194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Office Theme</vt:lpstr>
      <vt:lpstr>Специальное оформление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Пономарев Александр Андреевич \ Aleksandr Ponomarev</dc:creator>
  <cp:lastModifiedBy>наталья Шумихина</cp:lastModifiedBy>
  <cp:revision>183</cp:revision>
  <cp:lastPrinted>2023-05-16T06:25:30Z</cp:lastPrinted>
  <dcterms:created xsi:type="dcterms:W3CDTF">2020-02-05T11:51:54Z</dcterms:created>
  <dcterms:modified xsi:type="dcterms:W3CDTF">2023-07-06T04:17:19Z</dcterms:modified>
</cp:coreProperties>
</file>